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9" r:id="rId2"/>
    <p:sldId id="275" r:id="rId3"/>
    <p:sldId id="260" r:id="rId4"/>
    <p:sldId id="256" r:id="rId5"/>
    <p:sldId id="279" r:id="rId6"/>
    <p:sldId id="276" r:id="rId7"/>
    <p:sldId id="278" r:id="rId8"/>
    <p:sldId id="281" r:id="rId9"/>
    <p:sldId id="283" r:id="rId10"/>
    <p:sldId id="262" r:id="rId11"/>
    <p:sldId id="263" r:id="rId12"/>
    <p:sldId id="297" r:id="rId13"/>
    <p:sldId id="322" r:id="rId14"/>
    <p:sldId id="296" r:id="rId15"/>
    <p:sldId id="320" r:id="rId16"/>
    <p:sldId id="321" r:id="rId17"/>
    <p:sldId id="323" r:id="rId18"/>
    <p:sldId id="307" r:id="rId19"/>
    <p:sldId id="308" r:id="rId20"/>
    <p:sldId id="306" r:id="rId21"/>
    <p:sldId id="332" r:id="rId22"/>
    <p:sldId id="310" r:id="rId23"/>
    <p:sldId id="312" r:id="rId24"/>
    <p:sldId id="313" r:id="rId25"/>
    <p:sldId id="309" r:id="rId26"/>
    <p:sldId id="333" r:id="rId27"/>
    <p:sldId id="331" r:id="rId28"/>
    <p:sldId id="289" r:id="rId29"/>
    <p:sldId id="295" r:id="rId30"/>
    <p:sldId id="265" r:id="rId31"/>
    <p:sldId id="324" r:id="rId32"/>
    <p:sldId id="325" r:id="rId33"/>
    <p:sldId id="330" r:id="rId34"/>
    <p:sldId id="327" r:id="rId35"/>
    <p:sldId id="328" r:id="rId36"/>
    <p:sldId id="329" r:id="rId37"/>
    <p:sldId id="274" r:id="rId3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94660"/>
  </p:normalViewPr>
  <p:slideViewPr>
    <p:cSldViewPr>
      <p:cViewPr>
        <p:scale>
          <a:sx n="70" d="100"/>
          <a:sy n="70" d="100"/>
        </p:scale>
        <p:origin x="-164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6F905-0BF8-4C47-80D9-8AC1FC5B4607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5B5BB-FC94-4C37-9927-E0AEED06A4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4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B59B1-7450-43C5-B901-42FBB087CA41}" type="slidenum">
              <a:rPr lang="fr-FR" smtClean="0">
                <a:latin typeface="Arial" pitchFamily="34" charset="0"/>
              </a:rPr>
              <a:pPr/>
              <a:t>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9" y="4349750"/>
            <a:ext cx="4740275" cy="3514725"/>
          </a:xfrm>
          <a:noFill/>
          <a:ln/>
        </p:spPr>
        <p:txBody>
          <a:bodyPr wrap="none" anchor="ctr"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E601-A751-415E-AB39-BC0EA6CD67A5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9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598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483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38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437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1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955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02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9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04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088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32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E9B2-91A6-46AF-978B-C830E43A2418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8E2D-0EE6-44D8-A35E-4F97D5E359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7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" y="-99392"/>
            <a:ext cx="2555776" cy="235179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" y="5129404"/>
            <a:ext cx="1440497" cy="172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55" y="4865195"/>
            <a:ext cx="1440160" cy="1988478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1187623" y="2780928"/>
            <a:ext cx="7230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err="1" smtClean="0"/>
              <a:t>Synchrotron</a:t>
            </a:r>
            <a:r>
              <a:rPr lang="da-DK" sz="2800" b="1" dirty="0" smtClean="0"/>
              <a:t> Radiation and </a:t>
            </a:r>
            <a:r>
              <a:rPr lang="da-DK" sz="2800" b="1" dirty="0" err="1" smtClean="0"/>
              <a:t>Structural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Biology</a:t>
            </a:r>
            <a:endParaRPr lang="da-DK" sz="2800" b="1" dirty="0"/>
          </a:p>
        </p:txBody>
      </p:sp>
      <p:sp>
        <p:nvSpPr>
          <p:cNvPr id="5" name="Tekstboks 4"/>
          <p:cNvSpPr txBox="1"/>
          <p:nvPr/>
        </p:nvSpPr>
        <p:spPr>
          <a:xfrm>
            <a:off x="1655675" y="3989095"/>
            <a:ext cx="629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Sine Larsen, Department of </a:t>
            </a:r>
            <a:r>
              <a:rPr lang="da-DK" sz="2000" dirty="0" err="1" smtClean="0"/>
              <a:t>Chemistry</a:t>
            </a:r>
            <a:endParaRPr lang="da-DK" sz="2000" dirty="0"/>
          </a:p>
          <a:p>
            <a:pPr algn="ctr"/>
            <a:r>
              <a:rPr lang="da-DK" sz="2000" dirty="0" err="1" smtClean="0"/>
              <a:t>University</a:t>
            </a:r>
            <a:r>
              <a:rPr lang="da-DK" sz="2000" dirty="0" smtClean="0"/>
              <a:t> of Copenhagen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0558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04664"/>
            <a:ext cx="57245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1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243013"/>
            <a:ext cx="59531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595438" y="5877272"/>
            <a:ext cx="556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Cooke</a:t>
            </a:r>
            <a:r>
              <a:rPr lang="da-DK" dirty="0" smtClean="0"/>
              <a:t>, </a:t>
            </a:r>
            <a:r>
              <a:rPr lang="da-DK" dirty="0" err="1" smtClean="0"/>
              <a:t>Coppel</a:t>
            </a:r>
            <a:r>
              <a:rPr lang="da-DK" dirty="0" smtClean="0"/>
              <a:t> &amp; Wahlgren </a:t>
            </a:r>
            <a:r>
              <a:rPr lang="da-DK" dirty="0" err="1" smtClean="0"/>
              <a:t>Parasitol</a:t>
            </a:r>
            <a:r>
              <a:rPr lang="da-DK" dirty="0" smtClean="0"/>
              <a:t> </a:t>
            </a:r>
            <a:r>
              <a:rPr lang="da-DK" dirty="0" err="1" smtClean="0"/>
              <a:t>Today</a:t>
            </a:r>
            <a:r>
              <a:rPr lang="da-DK" dirty="0" smtClean="0"/>
              <a:t> 2000 </a:t>
            </a:r>
            <a:r>
              <a:rPr lang="da-DK" b="1" dirty="0" smtClean="0"/>
              <a:t>16 </a:t>
            </a:r>
            <a:r>
              <a:rPr lang="da-DK" dirty="0" smtClean="0"/>
              <a:t>416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30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kstboks 1"/>
          <p:cNvSpPr txBox="1">
            <a:spLocks noChangeArrowheads="1"/>
          </p:cNvSpPr>
          <p:nvPr/>
        </p:nvSpPr>
        <p:spPr bwMode="auto">
          <a:xfrm>
            <a:off x="827088" y="404813"/>
            <a:ext cx="7273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400" dirty="0">
                <a:latin typeface="Arial" charset="0"/>
              </a:rPr>
              <a:t>Intercellular Adhesion molecule 1-ICAM 1</a:t>
            </a:r>
          </a:p>
        </p:txBody>
      </p:sp>
      <p:sp>
        <p:nvSpPr>
          <p:cNvPr id="38915" name="Tekstboks 2"/>
          <p:cNvSpPr txBox="1">
            <a:spLocks noChangeArrowheads="1"/>
          </p:cNvSpPr>
          <p:nvPr/>
        </p:nvSpPr>
        <p:spPr bwMode="auto">
          <a:xfrm>
            <a:off x="5148064" y="1268760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400" dirty="0">
                <a:latin typeface="Arial" charset="0"/>
              </a:rPr>
              <a:t>ICAM 1 </a:t>
            </a:r>
            <a:r>
              <a:rPr lang="en-US" altLang="da-DK" sz="2400" dirty="0" smtClean="0">
                <a:latin typeface="Arial" charset="0"/>
              </a:rPr>
              <a:t>glycoprotein</a:t>
            </a:r>
            <a:endParaRPr lang="en-US" altLang="da-DK" sz="2400" dirty="0">
              <a:latin typeface="Arial" charset="0"/>
            </a:endParaRPr>
          </a:p>
        </p:txBody>
      </p:sp>
      <p:pic>
        <p:nvPicPr>
          <p:cNvPr id="38916" name="Billede 4" descr="PBB_Protein_ICAM1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7076"/>
            <a:ext cx="3821113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291" descr="C:\Users\kijo\Desktop\thesis-libraryapril2014.Data\ICAM-1structur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0471"/>
            <a:ext cx="4176464" cy="253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C:\Users\Stig\Desktop\collected-thesis-stuff\20110420_ESRF-SAXS-2011(april)\PNAS-VAR20-threedomain\ICAM\ICAM1-docked-image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"/>
          <a:stretch/>
        </p:blipFill>
        <p:spPr bwMode="auto">
          <a:xfrm>
            <a:off x="169086" y="3637337"/>
            <a:ext cx="4175125" cy="33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4344211" y="6252412"/>
            <a:ext cx="532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 smtClean="0"/>
              <a:t>Involved</a:t>
            </a:r>
            <a:r>
              <a:rPr lang="da-DK" sz="2400" dirty="0" smtClean="0"/>
              <a:t> in Cerebral Malaria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6194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7174" descr="Figure-gene-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82015"/>
            <a:ext cx="5431701" cy="48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131840" y="69269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PfEMP1 proteins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346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11188" y="3716338"/>
            <a:ext cx="792162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611188" y="2852738"/>
            <a:ext cx="792162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2051050" y="3716338"/>
            <a:ext cx="792163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2051050" y="2852738"/>
            <a:ext cx="792163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2916238" y="3716338"/>
            <a:ext cx="792162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2916238" y="2852738"/>
            <a:ext cx="792162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4427538" y="3716338"/>
            <a:ext cx="792162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7" name="Afrundet rektangel 16"/>
          <p:cNvSpPr/>
          <p:nvPr/>
        </p:nvSpPr>
        <p:spPr>
          <a:xfrm>
            <a:off x="1403350" y="2852738"/>
            <a:ext cx="576263" cy="3603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9" name="Afrundet rektangel 18"/>
          <p:cNvSpPr/>
          <p:nvPr/>
        </p:nvSpPr>
        <p:spPr>
          <a:xfrm>
            <a:off x="1403350" y="3716338"/>
            <a:ext cx="576263" cy="3603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2" name="Rektangel 21"/>
          <p:cNvSpPr/>
          <p:nvPr/>
        </p:nvSpPr>
        <p:spPr>
          <a:xfrm>
            <a:off x="4284663" y="3716338"/>
            <a:ext cx="1428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3" name="Afrundet rektangel 22"/>
          <p:cNvSpPr/>
          <p:nvPr/>
        </p:nvSpPr>
        <p:spPr>
          <a:xfrm>
            <a:off x="3708400" y="3716338"/>
            <a:ext cx="576263" cy="3603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4" name="Afrundet rektangel 23"/>
          <p:cNvSpPr/>
          <p:nvPr/>
        </p:nvSpPr>
        <p:spPr>
          <a:xfrm>
            <a:off x="4787900" y="2852738"/>
            <a:ext cx="576263" cy="3603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5" name="Rektangel 24"/>
          <p:cNvSpPr/>
          <p:nvPr/>
        </p:nvSpPr>
        <p:spPr>
          <a:xfrm>
            <a:off x="5364163" y="2852738"/>
            <a:ext cx="144462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" name="Rektangel 25"/>
          <p:cNvSpPr/>
          <p:nvPr/>
        </p:nvSpPr>
        <p:spPr>
          <a:xfrm>
            <a:off x="3636169" y="2852738"/>
            <a:ext cx="287338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7" name="Rektangel 26"/>
          <p:cNvSpPr/>
          <p:nvPr/>
        </p:nvSpPr>
        <p:spPr>
          <a:xfrm>
            <a:off x="3995738" y="2852738"/>
            <a:ext cx="792162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8" name="Rektangel 27"/>
          <p:cNvSpPr/>
          <p:nvPr/>
        </p:nvSpPr>
        <p:spPr>
          <a:xfrm>
            <a:off x="1979613" y="3716338"/>
            <a:ext cx="71437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9" name="Rektangel 28"/>
          <p:cNvSpPr/>
          <p:nvPr/>
        </p:nvSpPr>
        <p:spPr>
          <a:xfrm>
            <a:off x="5292725" y="3716338"/>
            <a:ext cx="792163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0" name="Rektangel 29"/>
          <p:cNvSpPr/>
          <p:nvPr/>
        </p:nvSpPr>
        <p:spPr>
          <a:xfrm>
            <a:off x="2843213" y="3716338"/>
            <a:ext cx="7302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1" name="Rektangel 30"/>
          <p:cNvSpPr/>
          <p:nvPr/>
        </p:nvSpPr>
        <p:spPr>
          <a:xfrm>
            <a:off x="6084888" y="3716338"/>
            <a:ext cx="71437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2" name="Rektangel 31"/>
          <p:cNvSpPr/>
          <p:nvPr/>
        </p:nvSpPr>
        <p:spPr>
          <a:xfrm>
            <a:off x="5219700" y="3716338"/>
            <a:ext cx="7302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3" name="Rektangel 32"/>
          <p:cNvSpPr/>
          <p:nvPr/>
        </p:nvSpPr>
        <p:spPr>
          <a:xfrm>
            <a:off x="1979613" y="2852738"/>
            <a:ext cx="71437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4" name="Rektangel 33"/>
          <p:cNvSpPr/>
          <p:nvPr/>
        </p:nvSpPr>
        <p:spPr>
          <a:xfrm>
            <a:off x="2843213" y="2852738"/>
            <a:ext cx="7302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7912" name="Tekstboks 34"/>
          <p:cNvSpPr txBox="1">
            <a:spLocks noChangeArrowheads="1"/>
          </p:cNvSpPr>
          <p:nvPr/>
        </p:nvSpPr>
        <p:spPr bwMode="auto">
          <a:xfrm>
            <a:off x="684213" y="37163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DBLa </a:t>
            </a:r>
          </a:p>
        </p:txBody>
      </p:sp>
      <p:sp>
        <p:nvSpPr>
          <p:cNvPr id="37913" name="Tekstboks 35"/>
          <p:cNvSpPr txBox="1">
            <a:spLocks noChangeArrowheads="1"/>
          </p:cNvSpPr>
          <p:nvPr/>
        </p:nvSpPr>
        <p:spPr bwMode="auto">
          <a:xfrm>
            <a:off x="2051050" y="3716338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DBLb </a:t>
            </a:r>
          </a:p>
        </p:txBody>
      </p:sp>
      <p:sp>
        <p:nvSpPr>
          <p:cNvPr id="37914" name="Tekstboks 36"/>
          <p:cNvSpPr txBox="1">
            <a:spLocks noChangeArrowheads="1"/>
          </p:cNvSpPr>
          <p:nvPr/>
        </p:nvSpPr>
        <p:spPr bwMode="auto">
          <a:xfrm>
            <a:off x="2916238" y="37163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DBL3 </a:t>
            </a:r>
          </a:p>
        </p:txBody>
      </p:sp>
      <p:sp>
        <p:nvSpPr>
          <p:cNvPr id="37915" name="Tekstboks 37"/>
          <p:cNvSpPr txBox="1">
            <a:spLocks noChangeArrowheads="1"/>
          </p:cNvSpPr>
          <p:nvPr/>
        </p:nvSpPr>
        <p:spPr bwMode="auto">
          <a:xfrm>
            <a:off x="4427538" y="3716338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DBL4</a:t>
            </a:r>
          </a:p>
        </p:txBody>
      </p:sp>
      <p:sp>
        <p:nvSpPr>
          <p:cNvPr id="37916" name="Tekstboks 38"/>
          <p:cNvSpPr txBox="1">
            <a:spLocks noChangeArrowheads="1"/>
          </p:cNvSpPr>
          <p:nvPr/>
        </p:nvSpPr>
        <p:spPr bwMode="auto">
          <a:xfrm>
            <a:off x="5292725" y="37163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DBL5 </a:t>
            </a:r>
          </a:p>
        </p:txBody>
      </p:sp>
      <p:sp>
        <p:nvSpPr>
          <p:cNvPr id="37917" name="Tekstboks 39"/>
          <p:cNvSpPr txBox="1">
            <a:spLocks noChangeArrowheads="1"/>
          </p:cNvSpPr>
          <p:nvPr/>
        </p:nvSpPr>
        <p:spPr bwMode="auto">
          <a:xfrm>
            <a:off x="611188" y="2852738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DBLa </a:t>
            </a:r>
          </a:p>
        </p:txBody>
      </p:sp>
      <p:sp>
        <p:nvSpPr>
          <p:cNvPr id="37918" name="Tekstboks 40"/>
          <p:cNvSpPr txBox="1">
            <a:spLocks noChangeArrowheads="1"/>
          </p:cNvSpPr>
          <p:nvPr/>
        </p:nvSpPr>
        <p:spPr bwMode="auto">
          <a:xfrm>
            <a:off x="2051050" y="2852738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DBLb </a:t>
            </a:r>
          </a:p>
        </p:txBody>
      </p:sp>
      <p:sp>
        <p:nvSpPr>
          <p:cNvPr id="37919" name="Tekstboks 41"/>
          <p:cNvSpPr txBox="1">
            <a:spLocks noChangeArrowheads="1"/>
          </p:cNvSpPr>
          <p:nvPr/>
        </p:nvSpPr>
        <p:spPr bwMode="auto">
          <a:xfrm>
            <a:off x="2916238" y="28527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DBL3</a:t>
            </a:r>
          </a:p>
        </p:txBody>
      </p:sp>
      <p:sp>
        <p:nvSpPr>
          <p:cNvPr id="37920" name="Tekstboks 42"/>
          <p:cNvSpPr txBox="1">
            <a:spLocks noChangeArrowheads="1"/>
          </p:cNvSpPr>
          <p:nvPr/>
        </p:nvSpPr>
        <p:spPr bwMode="auto">
          <a:xfrm>
            <a:off x="3995738" y="2852738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DBL4 </a:t>
            </a:r>
          </a:p>
        </p:txBody>
      </p:sp>
      <p:sp>
        <p:nvSpPr>
          <p:cNvPr id="37921" name="Tekstboks 43"/>
          <p:cNvSpPr txBox="1">
            <a:spLocks noChangeArrowheads="1"/>
          </p:cNvSpPr>
          <p:nvPr/>
        </p:nvSpPr>
        <p:spPr bwMode="auto">
          <a:xfrm>
            <a:off x="1331913" y="37163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CIDRa </a:t>
            </a:r>
          </a:p>
        </p:txBody>
      </p:sp>
      <p:sp>
        <p:nvSpPr>
          <p:cNvPr id="37922" name="Tekstboks 44"/>
          <p:cNvSpPr txBox="1">
            <a:spLocks noChangeArrowheads="1"/>
          </p:cNvSpPr>
          <p:nvPr/>
        </p:nvSpPr>
        <p:spPr bwMode="auto">
          <a:xfrm>
            <a:off x="1331913" y="28527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CIDRa </a:t>
            </a:r>
          </a:p>
        </p:txBody>
      </p:sp>
      <p:sp>
        <p:nvSpPr>
          <p:cNvPr id="37923" name="Tekstboks 45"/>
          <p:cNvSpPr txBox="1">
            <a:spLocks noChangeArrowheads="1"/>
          </p:cNvSpPr>
          <p:nvPr/>
        </p:nvSpPr>
        <p:spPr bwMode="auto">
          <a:xfrm>
            <a:off x="3635375" y="3716338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CIDRb </a:t>
            </a:r>
          </a:p>
        </p:txBody>
      </p:sp>
      <p:sp>
        <p:nvSpPr>
          <p:cNvPr id="37924" name="Tekstboks 46"/>
          <p:cNvSpPr txBox="1">
            <a:spLocks noChangeArrowheads="1"/>
          </p:cNvSpPr>
          <p:nvPr/>
        </p:nvSpPr>
        <p:spPr bwMode="auto">
          <a:xfrm>
            <a:off x="4716463" y="28527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CIDRb </a:t>
            </a:r>
          </a:p>
        </p:txBody>
      </p:sp>
      <p:sp>
        <p:nvSpPr>
          <p:cNvPr id="37925" name="Tekstboks 48"/>
          <p:cNvSpPr txBox="1">
            <a:spLocks noChangeArrowheads="1"/>
          </p:cNvSpPr>
          <p:nvPr/>
        </p:nvSpPr>
        <p:spPr bwMode="auto">
          <a:xfrm>
            <a:off x="611188" y="2492375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/>
              <a:t>VAR20</a:t>
            </a:r>
            <a:r>
              <a:rPr lang="da-DK" altLang="da-DK" sz="1800"/>
              <a:t> </a:t>
            </a:r>
            <a:r>
              <a:rPr lang="da-DK" altLang="da-DK" sz="1400"/>
              <a:t>280 kDa</a:t>
            </a:r>
            <a:endParaRPr lang="da-DK" altLang="da-DK" sz="1800"/>
          </a:p>
        </p:txBody>
      </p:sp>
      <p:sp>
        <p:nvSpPr>
          <p:cNvPr id="37926" name="Tekstboks 49"/>
          <p:cNvSpPr txBox="1">
            <a:spLocks noChangeArrowheads="1"/>
          </p:cNvSpPr>
          <p:nvPr/>
        </p:nvSpPr>
        <p:spPr bwMode="auto">
          <a:xfrm>
            <a:off x="611188" y="3357563"/>
            <a:ext cx="777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/>
              <a:t>VAR13</a:t>
            </a:r>
            <a:r>
              <a:rPr lang="en-US" altLang="da-DK" sz="1800"/>
              <a:t> </a:t>
            </a:r>
            <a:r>
              <a:rPr lang="en-US" altLang="da-DK" sz="1400"/>
              <a:t>315 kDa 	</a:t>
            </a:r>
            <a:endParaRPr lang="en-US" altLang="da-DK" sz="1800"/>
          </a:p>
        </p:txBody>
      </p:sp>
      <p:sp>
        <p:nvSpPr>
          <p:cNvPr id="37927" name="Tekstboks 88"/>
          <p:cNvSpPr txBox="1">
            <a:spLocks noChangeArrowheads="1"/>
          </p:cNvSpPr>
          <p:nvPr/>
        </p:nvSpPr>
        <p:spPr bwMode="auto">
          <a:xfrm>
            <a:off x="611188" y="1557338"/>
            <a:ext cx="777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/>
              <a:t>VAR3 </a:t>
            </a:r>
            <a:r>
              <a:rPr lang="en-US" altLang="da-DK" sz="1400"/>
              <a:t>125 kDa 	</a:t>
            </a:r>
            <a:endParaRPr lang="en-US" altLang="da-DK" sz="1800"/>
          </a:p>
        </p:txBody>
      </p:sp>
      <p:sp>
        <p:nvSpPr>
          <p:cNvPr id="90" name="Rektangel 89"/>
          <p:cNvSpPr/>
          <p:nvPr/>
        </p:nvSpPr>
        <p:spPr>
          <a:xfrm>
            <a:off x="611188" y="1916113"/>
            <a:ext cx="792162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1" name="Rektangel 90"/>
          <p:cNvSpPr/>
          <p:nvPr/>
        </p:nvSpPr>
        <p:spPr>
          <a:xfrm>
            <a:off x="2051050" y="1916113"/>
            <a:ext cx="792163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2" name="Afrundet rektangel 91"/>
          <p:cNvSpPr/>
          <p:nvPr/>
        </p:nvSpPr>
        <p:spPr>
          <a:xfrm>
            <a:off x="1403350" y="1916113"/>
            <a:ext cx="576263" cy="3603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3" name="Rektangel 92"/>
          <p:cNvSpPr/>
          <p:nvPr/>
        </p:nvSpPr>
        <p:spPr>
          <a:xfrm>
            <a:off x="1979613" y="1916113"/>
            <a:ext cx="71437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4" name="Rektangel 93"/>
          <p:cNvSpPr/>
          <p:nvPr/>
        </p:nvSpPr>
        <p:spPr>
          <a:xfrm>
            <a:off x="2843213" y="1916113"/>
            <a:ext cx="7302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7933" name="Tekstboks 94"/>
          <p:cNvSpPr txBox="1">
            <a:spLocks noChangeArrowheads="1"/>
          </p:cNvSpPr>
          <p:nvPr/>
        </p:nvSpPr>
        <p:spPr bwMode="auto">
          <a:xfrm>
            <a:off x="611188" y="1916113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DBLa </a:t>
            </a:r>
          </a:p>
        </p:txBody>
      </p:sp>
      <p:sp>
        <p:nvSpPr>
          <p:cNvPr id="37934" name="Tekstboks 95"/>
          <p:cNvSpPr txBox="1">
            <a:spLocks noChangeArrowheads="1"/>
          </p:cNvSpPr>
          <p:nvPr/>
        </p:nvSpPr>
        <p:spPr bwMode="auto">
          <a:xfrm>
            <a:off x="1331913" y="19161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CIDRa </a:t>
            </a:r>
          </a:p>
        </p:txBody>
      </p:sp>
      <p:sp>
        <p:nvSpPr>
          <p:cNvPr id="37935" name="Tekstboks 96"/>
          <p:cNvSpPr txBox="1">
            <a:spLocks noChangeArrowheads="1"/>
          </p:cNvSpPr>
          <p:nvPr/>
        </p:nvSpPr>
        <p:spPr bwMode="auto">
          <a:xfrm>
            <a:off x="2051050" y="1916113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DBLb </a:t>
            </a:r>
          </a:p>
        </p:txBody>
      </p:sp>
      <p:sp>
        <p:nvSpPr>
          <p:cNvPr id="37936" name="Tekstboks 98"/>
          <p:cNvSpPr txBox="1">
            <a:spLocks noChangeArrowheads="1"/>
          </p:cNvSpPr>
          <p:nvPr/>
        </p:nvSpPr>
        <p:spPr bwMode="auto">
          <a:xfrm>
            <a:off x="539750" y="476250"/>
            <a:ext cx="6192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/>
              <a:t>ICAM-1 receptor binding PfEMP1’s </a:t>
            </a:r>
            <a:r>
              <a:rPr lang="da-DK" altLang="da-DK" sz="2800" b="1" dirty="0" err="1"/>
              <a:t>involved</a:t>
            </a:r>
            <a:r>
              <a:rPr lang="da-DK" altLang="da-DK" sz="2800" b="1" dirty="0"/>
              <a:t> in cerebral malaria.</a:t>
            </a:r>
          </a:p>
        </p:txBody>
      </p:sp>
      <p:sp>
        <p:nvSpPr>
          <p:cNvPr id="37937" name="Tekstboks 86"/>
          <p:cNvSpPr txBox="1">
            <a:spLocks noChangeArrowheads="1"/>
          </p:cNvSpPr>
          <p:nvPr/>
        </p:nvSpPr>
        <p:spPr bwMode="auto">
          <a:xfrm>
            <a:off x="611188" y="4581525"/>
            <a:ext cx="720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b="1"/>
              <a:t>Binds to the proteoglycan receptor ICAM-1</a:t>
            </a:r>
            <a:endParaRPr lang="en-US" altLang="da-DK" sz="2400" b="1"/>
          </a:p>
        </p:txBody>
      </p:sp>
    </p:spTree>
    <p:extLst>
      <p:ext uri="{BB962C8B-B14F-4D97-AF65-F5344CB8AC3E}">
        <p14:creationId xmlns:p14="http://schemas.microsoft.com/office/powerpoint/2010/main" val="9941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 external file that holds a picture, illustration, etc.&#10;Object name is zbc012134087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-33169" r="2013" b="62389"/>
          <a:stretch/>
        </p:blipFill>
        <p:spPr bwMode="auto">
          <a:xfrm>
            <a:off x="827584" y="-2835695"/>
            <a:ext cx="7572375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259632" y="5733257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SEC and AUC shows </a:t>
            </a:r>
            <a:r>
              <a:rPr lang="da-DK" dirty="0" err="1" smtClean="0"/>
              <a:t>that</a:t>
            </a:r>
            <a:r>
              <a:rPr lang="da-DK" dirty="0" smtClean="0"/>
              <a:t> DBL</a:t>
            </a:r>
            <a:r>
              <a:rPr lang="el-GR" dirty="0" smtClean="0"/>
              <a:t>β</a:t>
            </a:r>
            <a:r>
              <a:rPr lang="da-DK" dirty="0" smtClean="0"/>
              <a:t> </a:t>
            </a:r>
            <a:r>
              <a:rPr lang="da-DK" dirty="0" err="1" smtClean="0"/>
              <a:t>interacts</a:t>
            </a:r>
            <a:r>
              <a:rPr lang="da-DK" dirty="0" smtClean="0"/>
              <a:t> with ICAM-1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83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ncbi.nlm.nih.gov.ep.fjernadgang.kb.dk/corecgi/tileshop/tileshop.fcgi?p=PMC3&amp;id=291888&amp;s=35&amp;r=1&amp;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02" y="0"/>
            <a:ext cx="57150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95536" y="10527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IT4VAR13(DBL</a:t>
            </a:r>
            <a:r>
              <a:rPr lang="el-GR" dirty="0" smtClean="0"/>
              <a:t>β</a:t>
            </a:r>
            <a:r>
              <a:rPr lang="da-DK" dirty="0" smtClean="0"/>
              <a:t>) </a:t>
            </a:r>
          </a:p>
          <a:p>
            <a:r>
              <a:rPr lang="da-DK" dirty="0" smtClean="0"/>
              <a:t>ICAM-1 (D1-D5)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395536" y="42210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IT4VAR13 SAXS </a:t>
            </a:r>
            <a:r>
              <a:rPr lang="da-DK" dirty="0" err="1" smtClean="0"/>
              <a:t>structure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804248" y="573325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IT4VAR3ICAM(D1-D5)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11560" y="63813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Brown, Turner, Christoffersen et al J. </a:t>
            </a:r>
            <a:r>
              <a:rPr lang="da-DK" dirty="0" err="1" smtClean="0"/>
              <a:t>Biol.Chem</a:t>
            </a:r>
            <a:r>
              <a:rPr lang="da-DK" dirty="0" smtClean="0"/>
              <a:t>. </a:t>
            </a:r>
            <a:r>
              <a:rPr lang="da-DK" b="1" dirty="0" smtClean="0"/>
              <a:t>288 </a:t>
            </a:r>
            <a:r>
              <a:rPr lang="da-DK" dirty="0" smtClean="0"/>
              <a:t>(2013) 5992-6003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43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953818" y="189600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/>
              <a:t>Crystallography</a:t>
            </a:r>
            <a:r>
              <a:rPr lang="da-DK" sz="3200" dirty="0" smtClean="0"/>
              <a:t> </a:t>
            </a:r>
            <a:r>
              <a:rPr lang="da-DK" sz="3200" dirty="0" err="1" smtClean="0"/>
              <a:t>can</a:t>
            </a:r>
            <a:r>
              <a:rPr lang="da-DK" sz="3200" dirty="0" smtClean="0"/>
              <a:t> give a more </a:t>
            </a:r>
            <a:r>
              <a:rPr lang="da-DK" sz="3200" dirty="0" err="1" smtClean="0"/>
              <a:t>details</a:t>
            </a:r>
            <a:endParaRPr lang="da-DK" sz="3200" dirty="0"/>
          </a:p>
        </p:txBody>
      </p:sp>
      <p:sp>
        <p:nvSpPr>
          <p:cNvPr id="3" name="Tekstboks 2"/>
          <p:cNvSpPr txBox="1"/>
          <p:nvPr/>
        </p:nvSpPr>
        <p:spPr>
          <a:xfrm>
            <a:off x="593778" y="336118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 </a:t>
            </a:r>
            <a:r>
              <a:rPr lang="da-DK" sz="2400" dirty="0" smtClean="0"/>
              <a:t>The DLB</a:t>
            </a:r>
            <a:r>
              <a:rPr lang="el-GR" sz="2400" dirty="0" smtClean="0"/>
              <a:t>γ</a:t>
            </a:r>
            <a:r>
              <a:rPr lang="da-DK" sz="2400" dirty="0" smtClean="0"/>
              <a:t> domain of VAR 4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65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1164632" y="2153028"/>
            <a:ext cx="6692901" cy="3275550"/>
            <a:chOff x="165099" y="891903"/>
            <a:chExt cx="6692901" cy="3275550"/>
          </a:xfrm>
        </p:grpSpPr>
        <p:sp>
          <p:nvSpPr>
            <p:cNvPr id="3" name="Tekstboks 26"/>
            <p:cNvSpPr txBox="1"/>
            <p:nvPr/>
          </p:nvSpPr>
          <p:spPr>
            <a:xfrm>
              <a:off x="165099" y="3582677"/>
              <a:ext cx="23800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uppe 3"/>
            <p:cNvGrpSpPr/>
            <p:nvPr/>
          </p:nvGrpSpPr>
          <p:grpSpPr>
            <a:xfrm>
              <a:off x="165100" y="891903"/>
              <a:ext cx="5908874" cy="2862694"/>
              <a:chOff x="165100" y="891903"/>
              <a:chExt cx="5908874" cy="2862694"/>
            </a:xfrm>
          </p:grpSpPr>
          <p:pic>
            <p:nvPicPr>
              <p:cNvPr id="8" name="Picture 4" descr="DBLg-core-only-2-rainbow.pn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5833" r="30833"/>
              <a:stretch>
                <a:fillRect/>
              </a:stretch>
            </p:blipFill>
            <p:spPr>
              <a:xfrm>
                <a:off x="2644288" y="1457660"/>
                <a:ext cx="2302104" cy="2296937"/>
              </a:xfrm>
              <a:prstGeom prst="rect">
                <a:avLst/>
              </a:prstGeom>
            </p:spPr>
          </p:pic>
          <p:grpSp>
            <p:nvGrpSpPr>
              <p:cNvPr id="9" name="Gruppe 8"/>
              <p:cNvGrpSpPr/>
              <p:nvPr/>
            </p:nvGrpSpPr>
            <p:grpSpPr>
              <a:xfrm>
                <a:off x="809870" y="891903"/>
                <a:ext cx="5264104" cy="473295"/>
                <a:chOff x="809870" y="891903"/>
                <a:chExt cx="5264104" cy="473295"/>
              </a:xfrm>
            </p:grpSpPr>
            <p:sp>
              <p:nvSpPr>
                <p:cNvPr id="2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809870" y="891903"/>
                  <a:ext cx="416668" cy="27699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a-DK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D1</a:t>
                  </a:r>
                  <a:endParaRPr lang="da-DK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226539" y="891903"/>
                  <a:ext cx="520837" cy="27699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a-DK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D2</a:t>
                  </a:r>
                  <a:endParaRPr lang="da-DK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768209" y="891903"/>
                  <a:ext cx="548618" cy="27699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a-DK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D3</a:t>
                  </a:r>
                  <a:endParaRPr lang="da-DK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525159" y="891903"/>
                  <a:ext cx="395839" cy="27699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a-DK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D4</a:t>
                  </a:r>
                  <a:endParaRPr lang="da-DK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122385" y="891903"/>
                  <a:ext cx="444449" cy="27699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a-DK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D5</a:t>
                  </a:r>
                  <a:endParaRPr lang="da-DK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761282" y="891903"/>
                  <a:ext cx="500005" cy="27699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a-DK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D6</a:t>
                  </a:r>
                  <a:endParaRPr lang="da-DK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455734" y="891903"/>
                  <a:ext cx="444449" cy="27699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a-DK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D7</a:t>
                  </a:r>
                  <a:endParaRPr lang="da-DK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907127" y="891903"/>
                  <a:ext cx="500005" cy="27699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a-DK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D8</a:t>
                  </a:r>
                  <a:endParaRPr lang="da-DK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5615465" y="891903"/>
                  <a:ext cx="444449" cy="276999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a-DK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D9</a:t>
                  </a:r>
                  <a:endParaRPr lang="da-DK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Rectangle 34"/>
                <p:cNvSpPr>
                  <a:spLocks noChangeArrowheads="1"/>
                </p:cNvSpPr>
                <p:nvPr/>
              </p:nvSpPr>
              <p:spPr bwMode="auto">
                <a:xfrm>
                  <a:off x="3592326" y="1159260"/>
                  <a:ext cx="195531" cy="2059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>
                      <a:latin typeface="+mn-lt"/>
                    </a:rPr>
                    <a:t>ID</a:t>
                  </a:r>
                </a:p>
              </p:txBody>
            </p:sp>
            <p:sp>
              <p:nvSpPr>
                <p:cNvPr id="30" name="Rectangle 27"/>
                <p:cNvSpPr>
                  <a:spLocks noChangeArrowheads="1"/>
                </p:cNvSpPr>
                <p:nvPr/>
              </p:nvSpPr>
              <p:spPr bwMode="auto">
                <a:xfrm>
                  <a:off x="3785831" y="1159260"/>
                  <a:ext cx="528549" cy="20593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 smtClean="0">
                      <a:latin typeface="+mn-lt"/>
                    </a:rPr>
                    <a:t>DBL</a:t>
                  </a:r>
                  <a:r>
                    <a:rPr lang="el-GR" sz="1200" dirty="0" smtClean="0">
                      <a:latin typeface="+mn-lt"/>
                    </a:rPr>
                    <a:t>γ</a:t>
                  </a:r>
                  <a:r>
                    <a:rPr lang="da-DK" sz="1200" dirty="0" smtClean="0">
                      <a:latin typeface="+mn-lt"/>
                    </a:rPr>
                    <a:t>13</a:t>
                  </a:r>
                  <a:endParaRPr lang="da-DK" sz="1200" dirty="0">
                    <a:latin typeface="+mn-lt"/>
                  </a:endParaRPr>
                </a:p>
              </p:txBody>
            </p:sp>
            <p:sp>
              <p:nvSpPr>
                <p:cNvPr id="31" name="Rectangle 22"/>
                <p:cNvSpPr>
                  <a:spLocks noChangeArrowheads="1"/>
                </p:cNvSpPr>
                <p:nvPr/>
              </p:nvSpPr>
              <p:spPr bwMode="auto">
                <a:xfrm>
                  <a:off x="831524" y="1159260"/>
                  <a:ext cx="419345" cy="2059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>
                      <a:latin typeface="+mn-lt"/>
                    </a:rPr>
                    <a:t>NTSA2</a:t>
                  </a:r>
                </a:p>
              </p:txBody>
            </p:sp>
            <p:sp>
              <p:nvSpPr>
                <p:cNvPr id="32" name="Rectangle 23"/>
                <p:cNvSpPr>
                  <a:spLocks noChangeArrowheads="1"/>
                </p:cNvSpPr>
                <p:nvPr/>
              </p:nvSpPr>
              <p:spPr bwMode="auto">
                <a:xfrm>
                  <a:off x="1249640" y="1159260"/>
                  <a:ext cx="530025" cy="205938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 smtClean="0">
                      <a:latin typeface="+mn-lt"/>
                    </a:rPr>
                    <a:t>DBL</a:t>
                  </a:r>
                  <a:r>
                    <a:rPr lang="el-GR" sz="1200" dirty="0" smtClean="0">
                      <a:latin typeface="+mn-lt"/>
                    </a:rPr>
                    <a:t>α</a:t>
                  </a:r>
                  <a:r>
                    <a:rPr lang="da-DK" sz="1200" dirty="0" smtClean="0">
                      <a:latin typeface="+mn-lt"/>
                    </a:rPr>
                    <a:t>1.4</a:t>
                  </a:r>
                  <a:endParaRPr lang="da-DK" sz="1200" dirty="0">
                    <a:latin typeface="+mn-lt"/>
                  </a:endParaRPr>
                </a:p>
              </p:txBody>
            </p:sp>
            <p:sp>
              <p:nvSpPr>
                <p:cNvPr id="33" name="Rectangle 25"/>
                <p:cNvSpPr>
                  <a:spLocks noChangeArrowheads="1"/>
                </p:cNvSpPr>
                <p:nvPr/>
              </p:nvSpPr>
              <p:spPr bwMode="auto">
                <a:xfrm>
                  <a:off x="2503990" y="1159260"/>
                  <a:ext cx="446402" cy="20593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 smtClean="0">
                      <a:latin typeface="+mn-lt"/>
                    </a:rPr>
                    <a:t>DBL</a:t>
                  </a:r>
                  <a:r>
                    <a:rPr lang="el-GR" sz="1200" dirty="0" smtClean="0">
                      <a:latin typeface="+mn-lt"/>
                    </a:rPr>
                    <a:t>β</a:t>
                  </a:r>
                  <a:r>
                    <a:rPr lang="da-DK" sz="1200" dirty="0" smtClean="0">
                      <a:latin typeface="+mn-lt"/>
                    </a:rPr>
                    <a:t>3</a:t>
                  </a:r>
                  <a:endParaRPr lang="da-DK" sz="1200" dirty="0">
                    <a:latin typeface="+mn-lt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3145924" y="1159260"/>
                  <a:ext cx="446402" cy="20593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 smtClean="0">
                      <a:latin typeface="+mn-lt"/>
                    </a:rPr>
                    <a:t>DBL</a:t>
                  </a:r>
                  <a:r>
                    <a:rPr lang="el-GR" sz="1200" dirty="0" smtClean="0">
                      <a:latin typeface="+mn-lt"/>
                    </a:rPr>
                    <a:t>β</a:t>
                  </a:r>
                  <a:r>
                    <a:rPr lang="da-DK" sz="1200" dirty="0" smtClean="0">
                      <a:latin typeface="+mn-lt"/>
                    </a:rPr>
                    <a:t>3</a:t>
                  </a:r>
                  <a:endParaRPr lang="da-DK" sz="1200" dirty="0">
                    <a:latin typeface="+mn-lt"/>
                  </a:endParaRP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/>
              </p:nvSpPr>
              <p:spPr bwMode="auto">
                <a:xfrm>
                  <a:off x="4481438" y="1159260"/>
                  <a:ext cx="446402" cy="20593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 smtClean="0">
                      <a:latin typeface="+mn-lt"/>
                    </a:rPr>
                    <a:t>DBL</a:t>
                  </a:r>
                  <a:r>
                    <a:rPr lang="el-GR" sz="1200" dirty="0" smtClean="0">
                      <a:latin typeface="+mn-lt"/>
                    </a:rPr>
                    <a:t>δ</a:t>
                  </a:r>
                  <a:r>
                    <a:rPr lang="da-DK" sz="1200" dirty="0" smtClean="0">
                      <a:latin typeface="+mn-lt"/>
                    </a:rPr>
                    <a:t>1</a:t>
                  </a:r>
                  <a:endParaRPr lang="da-DK" sz="1200" dirty="0">
                    <a:latin typeface="+mn-lt"/>
                  </a:endParaRP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/>
              </p:nvSpPr>
              <p:spPr bwMode="auto">
                <a:xfrm>
                  <a:off x="4927840" y="1159260"/>
                  <a:ext cx="501741" cy="20593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 smtClean="0">
                      <a:latin typeface="+mn-lt"/>
                    </a:rPr>
                    <a:t>CIDR</a:t>
                  </a:r>
                  <a:r>
                    <a:rPr lang="el-GR" sz="1200" dirty="0" smtClean="0">
                      <a:latin typeface="+mn-lt"/>
                    </a:rPr>
                    <a:t>β</a:t>
                  </a:r>
                  <a:r>
                    <a:rPr lang="da-DK" sz="1200" dirty="0" smtClean="0">
                      <a:latin typeface="+mn-lt"/>
                    </a:rPr>
                    <a:t>5</a:t>
                  </a:r>
                  <a:endParaRPr lang="da-DK" sz="1200" dirty="0">
                    <a:latin typeface="+mn-lt"/>
                  </a:endParaRP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/>
              </p:nvSpPr>
              <p:spPr bwMode="auto">
                <a:xfrm>
                  <a:off x="5627572" y="1159260"/>
                  <a:ext cx="446402" cy="205938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>
                      <a:latin typeface="+mn-lt"/>
                    </a:rPr>
                    <a:t>ATSA2</a:t>
                  </a:r>
                </a:p>
              </p:txBody>
            </p:sp>
            <p:sp>
              <p:nvSpPr>
                <p:cNvPr id="38" name="Rectangle 32"/>
                <p:cNvSpPr>
                  <a:spLocks noChangeArrowheads="1"/>
                </p:cNvSpPr>
                <p:nvPr/>
              </p:nvSpPr>
              <p:spPr bwMode="auto">
                <a:xfrm>
                  <a:off x="2333302" y="1159260"/>
                  <a:ext cx="195531" cy="2059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>
                      <a:latin typeface="+mn-lt"/>
                    </a:rPr>
                    <a:t>ID</a:t>
                  </a:r>
                </a:p>
              </p:txBody>
            </p:sp>
            <p:sp>
              <p:nvSpPr>
                <p:cNvPr id="39" name="Rectangle 33"/>
                <p:cNvSpPr>
                  <a:spLocks noChangeArrowheads="1"/>
                </p:cNvSpPr>
                <p:nvPr/>
              </p:nvSpPr>
              <p:spPr bwMode="auto">
                <a:xfrm>
                  <a:off x="2950394" y="1159260"/>
                  <a:ext cx="195531" cy="2059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>
                      <a:latin typeface="+mn-lt"/>
                    </a:rPr>
                    <a:t>ID</a:t>
                  </a:r>
                </a:p>
              </p:txBody>
            </p:sp>
            <p:sp>
              <p:nvSpPr>
                <p:cNvPr id="40" name="Rectangle 35"/>
                <p:cNvSpPr>
                  <a:spLocks noChangeArrowheads="1"/>
                </p:cNvSpPr>
                <p:nvPr/>
              </p:nvSpPr>
              <p:spPr bwMode="auto">
                <a:xfrm>
                  <a:off x="4285909" y="1159260"/>
                  <a:ext cx="194447" cy="2059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>
                      <a:latin typeface="+mn-lt"/>
                    </a:rPr>
                    <a:t>ID</a:t>
                  </a:r>
                </a:p>
              </p:txBody>
            </p:sp>
            <p:sp>
              <p:nvSpPr>
                <p:cNvPr id="41" name="Rectangle 36"/>
                <p:cNvSpPr>
                  <a:spLocks noChangeArrowheads="1"/>
                </p:cNvSpPr>
                <p:nvPr/>
              </p:nvSpPr>
              <p:spPr bwMode="auto">
                <a:xfrm>
                  <a:off x="5429582" y="1159260"/>
                  <a:ext cx="195531" cy="2059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>
                      <a:latin typeface="+mn-lt"/>
                    </a:rPr>
                    <a:t>ID</a:t>
                  </a:r>
                </a:p>
              </p:txBody>
            </p:sp>
            <p:sp>
              <p:nvSpPr>
                <p:cNvPr id="42" name="Rectangle 24"/>
                <p:cNvSpPr>
                  <a:spLocks noChangeArrowheads="1"/>
                </p:cNvSpPr>
                <p:nvPr/>
              </p:nvSpPr>
              <p:spPr bwMode="auto">
                <a:xfrm>
                  <a:off x="1779666" y="1159260"/>
                  <a:ext cx="558308" cy="205938"/>
                </a:xfrm>
                <a:prstGeom prst="rect">
                  <a:avLst/>
                </a:prstGeom>
                <a:solidFill>
                  <a:srgbClr val="32B43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a-DK" sz="1200" dirty="0" smtClean="0">
                      <a:latin typeface="+mn-lt"/>
                    </a:rPr>
                    <a:t>CIDR</a:t>
                  </a:r>
                  <a:r>
                    <a:rPr lang="el-GR" sz="1200" dirty="0" smtClean="0">
                      <a:latin typeface="+mn-lt"/>
                    </a:rPr>
                    <a:t>α</a:t>
                  </a:r>
                  <a:r>
                    <a:rPr lang="da-DK" sz="1200" dirty="0" smtClean="0">
                      <a:latin typeface="+mn-lt"/>
                    </a:rPr>
                    <a:t>1.6</a:t>
                  </a:r>
                  <a:endParaRPr lang="da-DK" sz="1200" dirty="0">
                    <a:latin typeface="+mn-lt"/>
                  </a:endParaRPr>
                </a:p>
              </p:txBody>
            </p:sp>
          </p:grpSp>
          <p:sp>
            <p:nvSpPr>
              <p:cNvPr id="10" name="Tekstboks 26"/>
              <p:cNvSpPr txBox="1"/>
              <p:nvPr/>
            </p:nvSpPr>
            <p:spPr>
              <a:xfrm>
                <a:off x="454550" y="1073821"/>
                <a:ext cx="23291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da-D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30" descr="DBLg-S1-S2-S3.png"/>
              <p:cNvPicPr>
                <a:picLocks noChangeAspect="1"/>
              </p:cNvPicPr>
              <p:nvPr/>
            </p:nvPicPr>
            <p:blipFill>
              <a:blip r:embed="rId3"/>
              <a:srcRect l="20833" r="28333"/>
              <a:stretch>
                <a:fillRect/>
              </a:stretch>
            </p:blipFill>
            <p:spPr>
              <a:xfrm>
                <a:off x="165100" y="1403171"/>
                <a:ext cx="2562480" cy="2179506"/>
              </a:xfrm>
              <a:prstGeom prst="rect">
                <a:avLst/>
              </a:prstGeom>
            </p:spPr>
          </p:pic>
          <p:sp>
            <p:nvSpPr>
              <p:cNvPr id="12" name="Tekstboks 26"/>
              <p:cNvSpPr txBox="1"/>
              <p:nvPr/>
            </p:nvSpPr>
            <p:spPr>
              <a:xfrm>
                <a:off x="4592222" y="2089798"/>
                <a:ext cx="6401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H1a</a:t>
                </a:r>
                <a:endParaRPr lang="da-D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kstboks 26"/>
              <p:cNvSpPr txBox="1"/>
              <p:nvPr/>
            </p:nvSpPr>
            <p:spPr>
              <a:xfrm>
                <a:off x="4119995" y="2928826"/>
                <a:ext cx="5312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H1</a:t>
                </a:r>
                <a:endParaRPr lang="da-D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kstboks 26"/>
              <p:cNvSpPr txBox="1"/>
              <p:nvPr/>
            </p:nvSpPr>
            <p:spPr>
              <a:xfrm>
                <a:off x="3647768" y="2057024"/>
                <a:ext cx="6666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H2</a:t>
                </a:r>
                <a:endParaRPr lang="da-D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kstboks 26"/>
              <p:cNvSpPr txBox="1"/>
              <p:nvPr/>
            </p:nvSpPr>
            <p:spPr>
              <a:xfrm>
                <a:off x="3584269" y="1608421"/>
                <a:ext cx="6135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H3</a:t>
                </a:r>
                <a:endParaRPr lang="da-D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kstboks 26"/>
              <p:cNvSpPr txBox="1"/>
              <p:nvPr/>
            </p:nvSpPr>
            <p:spPr>
              <a:xfrm>
                <a:off x="4356109" y="1675610"/>
                <a:ext cx="608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H4</a:t>
                </a:r>
                <a:endParaRPr lang="da-D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kstboks 26"/>
              <p:cNvSpPr txBox="1"/>
              <p:nvPr/>
            </p:nvSpPr>
            <p:spPr>
              <a:xfrm>
                <a:off x="3360855" y="3255751"/>
                <a:ext cx="5557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H5</a:t>
                </a:r>
                <a:endParaRPr lang="da-D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kstboks 26"/>
              <p:cNvSpPr txBox="1"/>
              <p:nvPr/>
            </p:nvSpPr>
            <p:spPr>
              <a:xfrm>
                <a:off x="2554233" y="2601900"/>
                <a:ext cx="6170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da-D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kstboks 26"/>
              <p:cNvSpPr txBox="1"/>
              <p:nvPr/>
            </p:nvSpPr>
            <p:spPr>
              <a:xfrm>
                <a:off x="3529712" y="2678102"/>
                <a:ext cx="9260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PPRRQ</a:t>
                </a:r>
                <a:endParaRPr lang="da-DK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kstboks 26"/>
            <p:cNvSpPr txBox="1"/>
            <p:nvPr/>
          </p:nvSpPr>
          <p:spPr>
            <a:xfrm>
              <a:off x="4651249" y="3582677"/>
              <a:ext cx="23800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kstboks 26"/>
            <p:cNvSpPr txBox="1"/>
            <p:nvPr/>
          </p:nvSpPr>
          <p:spPr>
            <a:xfrm>
              <a:off x="2408176" y="3582677"/>
              <a:ext cx="31686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41" descr="DBL-domains-all-core-only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923" r="27692"/>
            <a:stretch>
              <a:fillRect/>
            </a:stretch>
          </p:blipFill>
          <p:spPr>
            <a:xfrm>
              <a:off x="4964514" y="1403171"/>
              <a:ext cx="1893486" cy="2506432"/>
            </a:xfrm>
            <a:prstGeom prst="rect">
              <a:avLst/>
            </a:prstGeom>
          </p:spPr>
        </p:pic>
      </p:grpSp>
      <p:sp>
        <p:nvSpPr>
          <p:cNvPr id="43" name="Tekstboks 42"/>
          <p:cNvSpPr txBox="1"/>
          <p:nvPr/>
        </p:nvSpPr>
        <p:spPr>
          <a:xfrm>
            <a:off x="2052357" y="935697"/>
            <a:ext cx="414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PfEMP1 protein – VAR4</a:t>
            </a:r>
            <a:endParaRPr lang="da-DK" sz="3200" dirty="0"/>
          </a:p>
        </p:txBody>
      </p:sp>
      <p:cxnSp>
        <p:nvCxnSpPr>
          <p:cNvPr id="46" name="Lige pilforbindelse 45"/>
          <p:cNvCxnSpPr>
            <a:endCxn id="25" idx="2"/>
          </p:cNvCxnSpPr>
          <p:nvPr/>
        </p:nvCxnSpPr>
        <p:spPr>
          <a:xfrm flipH="1">
            <a:off x="5010818" y="1412776"/>
            <a:ext cx="470153" cy="1017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4824209" cy="5603729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868144" y="16288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Sequence</a:t>
            </a:r>
            <a:r>
              <a:rPr lang="da-DK" dirty="0" smtClean="0"/>
              <a:t> </a:t>
            </a:r>
            <a:r>
              <a:rPr lang="da-DK" dirty="0" err="1" smtClean="0"/>
              <a:t>alignments</a:t>
            </a:r>
            <a:r>
              <a:rPr lang="da-DK" dirty="0" smtClean="0"/>
              <a:t> of</a:t>
            </a:r>
          </a:p>
          <a:p>
            <a:r>
              <a:rPr lang="da-DK" dirty="0" smtClean="0"/>
              <a:t>DBL</a:t>
            </a:r>
            <a:r>
              <a:rPr lang="el-GR" dirty="0" smtClean="0"/>
              <a:t>γ</a:t>
            </a:r>
            <a:r>
              <a:rPr lang="da-DK" dirty="0" smtClean="0"/>
              <a:t> domains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38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3347864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err="1" smtClean="0"/>
              <a:t>Outline</a:t>
            </a:r>
            <a:r>
              <a:rPr lang="da-DK" sz="3600" dirty="0" smtClean="0"/>
              <a:t>:</a:t>
            </a:r>
            <a:endParaRPr lang="da-DK" sz="3600" dirty="0"/>
          </a:p>
        </p:txBody>
      </p:sp>
      <p:pic>
        <p:nvPicPr>
          <p:cNvPr id="3074" name="Picture 2" descr="Se oprindeligt bille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r="26966"/>
          <a:stretch/>
        </p:blipFill>
        <p:spPr bwMode="auto">
          <a:xfrm>
            <a:off x="251520" y="332656"/>
            <a:ext cx="2394857" cy="60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2987824" y="1556792"/>
            <a:ext cx="54726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Synchrotron</a:t>
            </a:r>
            <a:r>
              <a:rPr lang="da-DK" sz="2400" dirty="0" smtClean="0"/>
              <a:t> radiation and </a:t>
            </a:r>
            <a:r>
              <a:rPr lang="da-DK" sz="2400" dirty="0" err="1" smtClean="0"/>
              <a:t>Structural</a:t>
            </a:r>
            <a:r>
              <a:rPr lang="da-DK" sz="2400" dirty="0" smtClean="0"/>
              <a:t> </a:t>
            </a:r>
            <a:r>
              <a:rPr lang="da-DK" sz="2400" dirty="0" err="1" smtClean="0"/>
              <a:t>Biology</a:t>
            </a:r>
            <a:r>
              <a:rPr lang="da-DK" sz="2400" dirty="0" smtClean="0"/>
              <a:t> from 2003 to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Malaria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Future </a:t>
            </a:r>
            <a:r>
              <a:rPr lang="da-DK" sz="2400" dirty="0" err="1" smtClean="0"/>
              <a:t>developments</a:t>
            </a: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Ways</a:t>
            </a:r>
            <a:r>
              <a:rPr lang="da-DK" sz="2400" dirty="0" smtClean="0"/>
              <a:t> to </a:t>
            </a:r>
            <a:r>
              <a:rPr lang="da-DK" sz="2400" dirty="0" err="1" smtClean="0"/>
              <a:t>develop</a:t>
            </a:r>
            <a:r>
              <a:rPr lang="da-DK" sz="2400" dirty="0" smtClean="0"/>
              <a:t> a case for an 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r>
              <a:rPr lang="da-DK" sz="2400" dirty="0" smtClean="0"/>
              <a:t>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9432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1188715" y="749108"/>
            <a:ext cx="6563239" cy="5518479"/>
            <a:chOff x="294761" y="714013"/>
            <a:chExt cx="6563239" cy="5518479"/>
          </a:xfrm>
        </p:grpSpPr>
        <p:pic>
          <p:nvPicPr>
            <p:cNvPr id="3" name="Picture 5" descr="S2-only-conserved-HD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334" r="25833"/>
            <a:stretch>
              <a:fillRect/>
            </a:stretch>
          </p:blipFill>
          <p:spPr>
            <a:xfrm>
              <a:off x="311150" y="2728078"/>
              <a:ext cx="2510255" cy="3504414"/>
            </a:xfrm>
            <a:prstGeom prst="rect">
              <a:avLst/>
            </a:prstGeom>
          </p:spPr>
        </p:pic>
        <p:cxnSp>
          <p:nvCxnSpPr>
            <p:cNvPr id="4" name="Straight Connector 6"/>
            <p:cNvCxnSpPr/>
            <p:nvPr/>
          </p:nvCxnSpPr>
          <p:spPr>
            <a:xfrm rot="16200000" flipH="1">
              <a:off x="2459404" y="1379718"/>
              <a:ext cx="250504" cy="66431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7" descr="Core-S1-1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995" y="1037179"/>
              <a:ext cx="3731461" cy="1606189"/>
            </a:xfrm>
            <a:prstGeom prst="rect">
              <a:avLst/>
            </a:prstGeom>
          </p:spPr>
        </p:pic>
        <p:pic>
          <p:nvPicPr>
            <p:cNvPr id="6" name="Picture 8" descr="S3-only-conserved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360" t="4468" r="39861"/>
            <a:stretch>
              <a:fillRect/>
            </a:stretch>
          </p:blipFill>
          <p:spPr>
            <a:xfrm>
              <a:off x="4042611" y="974554"/>
              <a:ext cx="2713789" cy="4017420"/>
            </a:xfrm>
            <a:prstGeom prst="rect">
              <a:avLst/>
            </a:prstGeom>
          </p:spPr>
        </p:pic>
        <p:sp>
          <p:nvSpPr>
            <p:cNvPr id="7" name="Tekstboks 26"/>
            <p:cNvSpPr txBox="1"/>
            <p:nvPr/>
          </p:nvSpPr>
          <p:spPr>
            <a:xfrm>
              <a:off x="294761" y="739080"/>
              <a:ext cx="2900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da-DK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kstboks 26"/>
            <p:cNvSpPr txBox="1"/>
            <p:nvPr/>
          </p:nvSpPr>
          <p:spPr>
            <a:xfrm>
              <a:off x="308977" y="3041207"/>
              <a:ext cx="273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da-DK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kstboks 26"/>
            <p:cNvSpPr txBox="1"/>
            <p:nvPr/>
          </p:nvSpPr>
          <p:spPr>
            <a:xfrm>
              <a:off x="5193800" y="714013"/>
              <a:ext cx="273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da-DK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12"/>
            <p:cNvCxnSpPr/>
            <p:nvPr/>
          </p:nvCxnSpPr>
          <p:spPr>
            <a:xfrm>
              <a:off x="2007268" y="2039193"/>
              <a:ext cx="203534" cy="1305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2286476" y="1718235"/>
              <a:ext cx="187878" cy="20353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2862124" y="1693717"/>
              <a:ext cx="188530" cy="141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5400000">
              <a:off x="2422165" y="1598202"/>
              <a:ext cx="187878" cy="67845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5400000">
              <a:off x="2353641" y="1973931"/>
              <a:ext cx="188530" cy="68551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>
              <a:off x="1939424" y="2227070"/>
              <a:ext cx="271379" cy="1305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boks 26"/>
            <p:cNvSpPr txBox="1"/>
            <p:nvPr/>
          </p:nvSpPr>
          <p:spPr>
            <a:xfrm>
              <a:off x="1464511" y="2101820"/>
              <a:ext cx="678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E2185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kstboks 26"/>
            <p:cNvSpPr txBox="1"/>
            <p:nvPr/>
          </p:nvSpPr>
          <p:spPr>
            <a:xfrm>
              <a:off x="2007270" y="1851317"/>
              <a:ext cx="6106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R2007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kstboks 26"/>
            <p:cNvSpPr txBox="1"/>
            <p:nvPr/>
          </p:nvSpPr>
          <p:spPr>
            <a:xfrm>
              <a:off x="2617871" y="1962086"/>
              <a:ext cx="6333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R2008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kstboks 26"/>
            <p:cNvSpPr txBox="1"/>
            <p:nvPr/>
          </p:nvSpPr>
          <p:spPr>
            <a:xfrm>
              <a:off x="2007268" y="1412935"/>
              <a:ext cx="746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W2182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kstboks 26"/>
            <p:cNvSpPr txBox="1"/>
            <p:nvPr/>
          </p:nvSpPr>
          <p:spPr>
            <a:xfrm>
              <a:off x="2482182" y="1600812"/>
              <a:ext cx="7690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D2079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kstboks 26"/>
            <p:cNvSpPr txBox="1"/>
            <p:nvPr/>
          </p:nvSpPr>
          <p:spPr>
            <a:xfrm>
              <a:off x="2957094" y="1287684"/>
              <a:ext cx="675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D2088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kstboks 26"/>
            <p:cNvSpPr txBox="1"/>
            <p:nvPr/>
          </p:nvSpPr>
          <p:spPr>
            <a:xfrm>
              <a:off x="2252685" y="974554"/>
              <a:ext cx="6918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D2082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kstboks 26"/>
            <p:cNvSpPr txBox="1"/>
            <p:nvPr/>
          </p:nvSpPr>
          <p:spPr>
            <a:xfrm>
              <a:off x="2112652" y="1287684"/>
              <a:ext cx="6409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N2178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kstboks 23"/>
            <p:cNvSpPr txBox="1"/>
            <p:nvPr/>
          </p:nvSpPr>
          <p:spPr>
            <a:xfrm>
              <a:off x="650376" y="1600811"/>
              <a:ext cx="541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H5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kstboks 26"/>
            <p:cNvSpPr txBox="1"/>
            <p:nvPr/>
          </p:nvSpPr>
          <p:spPr>
            <a:xfrm>
              <a:off x="3092786" y="1538186"/>
              <a:ext cx="53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H2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kstboks 26"/>
            <p:cNvSpPr txBox="1"/>
            <p:nvPr/>
          </p:nvSpPr>
          <p:spPr>
            <a:xfrm>
              <a:off x="1977736" y="3226638"/>
              <a:ext cx="572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H4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kstboks 26"/>
            <p:cNvSpPr txBox="1"/>
            <p:nvPr/>
          </p:nvSpPr>
          <p:spPr>
            <a:xfrm>
              <a:off x="3432007" y="2039193"/>
              <a:ext cx="610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H1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kstboks 26"/>
            <p:cNvSpPr txBox="1"/>
            <p:nvPr/>
          </p:nvSpPr>
          <p:spPr>
            <a:xfrm>
              <a:off x="294761" y="4203358"/>
              <a:ext cx="5194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H2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kstboks 26"/>
            <p:cNvSpPr txBox="1"/>
            <p:nvPr/>
          </p:nvSpPr>
          <p:spPr>
            <a:xfrm>
              <a:off x="4532285" y="2470776"/>
              <a:ext cx="638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H6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kstboks 26"/>
            <p:cNvSpPr txBox="1"/>
            <p:nvPr/>
          </p:nvSpPr>
          <p:spPr>
            <a:xfrm>
              <a:off x="2142958" y="2665453"/>
              <a:ext cx="949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PPRRQ</a:t>
              </a:r>
              <a:endParaRPr lang="da-DK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kstboks 26"/>
            <p:cNvSpPr txBox="1"/>
            <p:nvPr/>
          </p:nvSpPr>
          <p:spPr>
            <a:xfrm>
              <a:off x="6184110" y="3226638"/>
              <a:ext cx="572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H5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kstboks 26"/>
            <p:cNvSpPr txBox="1"/>
            <p:nvPr/>
          </p:nvSpPr>
          <p:spPr>
            <a:xfrm>
              <a:off x="2346492" y="4293725"/>
              <a:ext cx="598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H1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kstboks 26"/>
            <p:cNvSpPr txBox="1"/>
            <p:nvPr/>
          </p:nvSpPr>
          <p:spPr>
            <a:xfrm>
              <a:off x="4721060" y="4341871"/>
              <a:ext cx="586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C2205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kstboks 26"/>
            <p:cNvSpPr txBox="1"/>
            <p:nvPr/>
          </p:nvSpPr>
          <p:spPr>
            <a:xfrm>
              <a:off x="4419374" y="4182751"/>
              <a:ext cx="7516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C2233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kstboks 26"/>
            <p:cNvSpPr txBox="1"/>
            <p:nvPr/>
          </p:nvSpPr>
          <p:spPr>
            <a:xfrm>
              <a:off x="4653215" y="3903489"/>
              <a:ext cx="6544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L2201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kstboks 26"/>
            <p:cNvSpPr txBox="1"/>
            <p:nvPr/>
          </p:nvSpPr>
          <p:spPr>
            <a:xfrm>
              <a:off x="4924592" y="3730094"/>
              <a:ext cx="7462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Y2240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kstboks 26"/>
            <p:cNvSpPr txBox="1"/>
            <p:nvPr/>
          </p:nvSpPr>
          <p:spPr>
            <a:xfrm>
              <a:off x="5036272" y="3229087"/>
              <a:ext cx="6346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W2243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kstboks 26"/>
            <p:cNvSpPr txBox="1"/>
            <p:nvPr/>
          </p:nvSpPr>
          <p:spPr>
            <a:xfrm>
              <a:off x="5670886" y="2915956"/>
              <a:ext cx="6106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F2190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kstboks 26"/>
            <p:cNvSpPr txBox="1"/>
            <p:nvPr/>
          </p:nvSpPr>
          <p:spPr>
            <a:xfrm>
              <a:off x="5307652" y="2790705"/>
              <a:ext cx="62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W2247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kstboks 26"/>
            <p:cNvSpPr txBox="1"/>
            <p:nvPr/>
          </p:nvSpPr>
          <p:spPr>
            <a:xfrm>
              <a:off x="5750954" y="2477576"/>
              <a:ext cx="6752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W2186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kstboks 26"/>
            <p:cNvSpPr txBox="1"/>
            <p:nvPr/>
          </p:nvSpPr>
          <p:spPr>
            <a:xfrm>
              <a:off x="5443341" y="2400467"/>
              <a:ext cx="6781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Y2251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kstboks 26"/>
            <p:cNvSpPr txBox="1"/>
            <p:nvPr/>
          </p:nvSpPr>
          <p:spPr>
            <a:xfrm>
              <a:off x="5782567" y="2101820"/>
              <a:ext cx="6436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F2183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kstboks 26"/>
            <p:cNvSpPr txBox="1"/>
            <p:nvPr/>
          </p:nvSpPr>
          <p:spPr>
            <a:xfrm>
              <a:off x="5467351" y="2227072"/>
              <a:ext cx="6541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N2254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kstboks 26"/>
            <p:cNvSpPr txBox="1"/>
            <p:nvPr/>
          </p:nvSpPr>
          <p:spPr>
            <a:xfrm>
              <a:off x="6010110" y="1663439"/>
              <a:ext cx="7462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F1935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kstboks 26"/>
            <p:cNvSpPr txBox="1"/>
            <p:nvPr/>
          </p:nvSpPr>
          <p:spPr>
            <a:xfrm>
              <a:off x="5738729" y="1962086"/>
              <a:ext cx="687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Y2258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kstboks 26"/>
            <p:cNvSpPr txBox="1"/>
            <p:nvPr/>
          </p:nvSpPr>
          <p:spPr>
            <a:xfrm>
              <a:off x="6281488" y="1475561"/>
              <a:ext cx="5765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K2018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kstboks 26"/>
            <p:cNvSpPr txBox="1"/>
            <p:nvPr/>
          </p:nvSpPr>
          <p:spPr>
            <a:xfrm>
              <a:off x="5467352" y="3291712"/>
              <a:ext cx="716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R2194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kstboks 26"/>
            <p:cNvSpPr txBox="1"/>
            <p:nvPr/>
          </p:nvSpPr>
          <p:spPr>
            <a:xfrm>
              <a:off x="311150" y="2039194"/>
              <a:ext cx="6292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F2190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kstboks 26"/>
            <p:cNvSpPr txBox="1"/>
            <p:nvPr/>
          </p:nvSpPr>
          <p:spPr>
            <a:xfrm>
              <a:off x="311152" y="1851317"/>
              <a:ext cx="689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W2186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kstboks 26"/>
            <p:cNvSpPr txBox="1"/>
            <p:nvPr/>
          </p:nvSpPr>
          <p:spPr>
            <a:xfrm>
              <a:off x="514684" y="1412935"/>
              <a:ext cx="6541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F2183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kstboks 26"/>
            <p:cNvSpPr txBox="1"/>
            <p:nvPr/>
          </p:nvSpPr>
          <p:spPr>
            <a:xfrm>
              <a:off x="1000396" y="1037179"/>
              <a:ext cx="5755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F2179</a:t>
              </a:r>
              <a:endParaRPr lang="da-DK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kstboks 26"/>
            <p:cNvSpPr txBox="1"/>
            <p:nvPr/>
          </p:nvSpPr>
          <p:spPr>
            <a:xfrm>
              <a:off x="557129" y="4043223"/>
              <a:ext cx="678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D2079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kstboks 26"/>
            <p:cNvSpPr txBox="1"/>
            <p:nvPr/>
          </p:nvSpPr>
          <p:spPr>
            <a:xfrm>
              <a:off x="718220" y="3542216"/>
              <a:ext cx="636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D2082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kstboks 26"/>
            <p:cNvSpPr txBox="1"/>
            <p:nvPr/>
          </p:nvSpPr>
          <p:spPr>
            <a:xfrm>
              <a:off x="1569891" y="3690210"/>
              <a:ext cx="640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W2125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kstboks 26"/>
            <p:cNvSpPr txBox="1"/>
            <p:nvPr/>
          </p:nvSpPr>
          <p:spPr>
            <a:xfrm>
              <a:off x="2126026" y="3508348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L2028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kstboks 26"/>
            <p:cNvSpPr txBox="1"/>
            <p:nvPr/>
          </p:nvSpPr>
          <p:spPr>
            <a:xfrm>
              <a:off x="1939425" y="3889213"/>
              <a:ext cx="6120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F2032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kstboks 26"/>
            <p:cNvSpPr txBox="1"/>
            <p:nvPr/>
          </p:nvSpPr>
          <p:spPr>
            <a:xfrm>
              <a:off x="1532355" y="4105849"/>
              <a:ext cx="678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Y2080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kstboks 26"/>
            <p:cNvSpPr txBox="1"/>
            <p:nvPr/>
          </p:nvSpPr>
          <p:spPr>
            <a:xfrm>
              <a:off x="1044879" y="4418978"/>
              <a:ext cx="6667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W2133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kstboks 26"/>
            <p:cNvSpPr txBox="1"/>
            <p:nvPr/>
          </p:nvSpPr>
          <p:spPr>
            <a:xfrm>
              <a:off x="1612428" y="4481605"/>
              <a:ext cx="6662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M2136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kstboks 26"/>
            <p:cNvSpPr txBox="1"/>
            <p:nvPr/>
          </p:nvSpPr>
          <p:spPr>
            <a:xfrm>
              <a:off x="1464511" y="4687115"/>
              <a:ext cx="6481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E2039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kstboks 26"/>
            <p:cNvSpPr txBox="1"/>
            <p:nvPr/>
          </p:nvSpPr>
          <p:spPr>
            <a:xfrm>
              <a:off x="921753" y="4780252"/>
              <a:ext cx="6106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M2073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kstboks 26"/>
            <p:cNvSpPr txBox="1"/>
            <p:nvPr/>
          </p:nvSpPr>
          <p:spPr>
            <a:xfrm>
              <a:off x="1260978" y="5045238"/>
              <a:ext cx="678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L2043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kstboks 26"/>
            <p:cNvSpPr txBox="1"/>
            <p:nvPr/>
          </p:nvSpPr>
          <p:spPr>
            <a:xfrm>
              <a:off x="904159" y="5107864"/>
              <a:ext cx="560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F2069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kstboks 26"/>
            <p:cNvSpPr txBox="1"/>
            <p:nvPr/>
          </p:nvSpPr>
          <p:spPr>
            <a:xfrm>
              <a:off x="1125287" y="5469137"/>
              <a:ext cx="695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K2046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kstboks 26"/>
            <p:cNvSpPr txBox="1"/>
            <p:nvPr/>
          </p:nvSpPr>
          <p:spPr>
            <a:xfrm>
              <a:off x="582529" y="5358367"/>
              <a:ext cx="58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Y2047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kstboks 26"/>
            <p:cNvSpPr txBox="1"/>
            <p:nvPr/>
          </p:nvSpPr>
          <p:spPr>
            <a:xfrm>
              <a:off x="302685" y="5671497"/>
              <a:ext cx="689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D2050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kstboks 66"/>
          <p:cNvSpPr txBox="1"/>
          <p:nvPr/>
        </p:nvSpPr>
        <p:spPr>
          <a:xfrm>
            <a:off x="4325961" y="5203443"/>
            <a:ext cx="449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 </a:t>
            </a:r>
            <a:r>
              <a:rPr lang="da-DK" sz="2800" dirty="0" err="1" smtClean="0"/>
              <a:t>Conserved</a:t>
            </a:r>
            <a:r>
              <a:rPr lang="da-DK" sz="2800" dirty="0" smtClean="0"/>
              <a:t> </a:t>
            </a:r>
            <a:r>
              <a:rPr lang="da-DK" sz="2800" dirty="0" err="1" smtClean="0"/>
              <a:t>residues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found</a:t>
            </a:r>
            <a:r>
              <a:rPr lang="da-DK" sz="2800" dirty="0" smtClean="0"/>
              <a:t> in </a:t>
            </a:r>
            <a:r>
              <a:rPr lang="da-DK" sz="2800" dirty="0" smtClean="0"/>
              <a:t>the </a:t>
            </a:r>
            <a:r>
              <a:rPr lang="da-DK" sz="2800" dirty="0" err="1" smtClean="0"/>
              <a:t>core</a:t>
            </a:r>
            <a:r>
              <a:rPr lang="da-DK" sz="2800" dirty="0" smtClean="0"/>
              <a:t> domain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005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403648" y="1484784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AB01 binds to the DBL</a:t>
            </a:r>
            <a:r>
              <a:rPr lang="el-GR" sz="2800" dirty="0" smtClean="0"/>
              <a:t>γ</a:t>
            </a:r>
            <a:r>
              <a:rPr lang="da-DK" sz="2800" dirty="0" smtClean="0"/>
              <a:t> domain </a:t>
            </a:r>
          </a:p>
          <a:p>
            <a:endParaRPr lang="da-DK" sz="2800" dirty="0"/>
          </a:p>
          <a:p>
            <a:endParaRPr lang="da-DK" sz="2800" dirty="0" smtClean="0"/>
          </a:p>
          <a:p>
            <a:r>
              <a:rPr lang="da-DK" sz="2800" dirty="0" smtClean="0"/>
              <a:t>H/D X MS </a:t>
            </a:r>
            <a:r>
              <a:rPr lang="da-DK" sz="2800" dirty="0" err="1" smtClean="0"/>
              <a:t>used</a:t>
            </a:r>
            <a:r>
              <a:rPr lang="da-DK" sz="2800" dirty="0" smtClean="0"/>
              <a:t> to </a:t>
            </a:r>
            <a:r>
              <a:rPr lang="da-DK" sz="2800" dirty="0" err="1" smtClean="0"/>
              <a:t>identify</a:t>
            </a:r>
            <a:r>
              <a:rPr lang="da-DK" sz="2800" dirty="0" smtClean="0"/>
              <a:t> the binding sites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2382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1231686" y="96225"/>
            <a:ext cx="6530094" cy="6630763"/>
            <a:chOff x="186091" y="927061"/>
            <a:chExt cx="6530094" cy="6630763"/>
          </a:xfrm>
        </p:grpSpPr>
        <p:sp>
          <p:nvSpPr>
            <p:cNvPr id="4" name="Rectangle 4"/>
            <p:cNvSpPr/>
            <p:nvPr/>
          </p:nvSpPr>
          <p:spPr>
            <a:xfrm>
              <a:off x="513261" y="1224852"/>
              <a:ext cx="5874797" cy="189119"/>
            </a:xfrm>
            <a:prstGeom prst="rect">
              <a:avLst/>
            </a:prstGeom>
            <a:gradFill flip="none" rotWithShape="1">
              <a:gsLst>
                <a:gs pos="2000">
                  <a:srgbClr val="FFF200"/>
                </a:gs>
                <a:gs pos="44000">
                  <a:srgbClr val="FF7A00"/>
                </a:gs>
                <a:gs pos="9000">
                  <a:schemeClr val="tx1">
                    <a:lumMod val="50000"/>
                    <a:lumOff val="50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30000">
                  <a:srgbClr val="FF9000"/>
                </a:gs>
                <a:gs pos="99167">
                  <a:srgbClr val="920000"/>
                </a:gs>
                <a:gs pos="83500">
                  <a:srgbClr val="D30502"/>
                </a:gs>
                <a:gs pos="92000">
                  <a:srgbClr val="920000"/>
                </a:gs>
                <a:gs pos="75000">
                  <a:srgbClr val="FF03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persentage protection</a:t>
              </a:r>
              <a:endParaRPr lang="en-US" sz="1600" dirty="0"/>
            </a:p>
          </p:txBody>
        </p:sp>
        <p:sp>
          <p:nvSpPr>
            <p:cNvPr id="5" name="Rectangle 68"/>
            <p:cNvSpPr>
              <a:spLocks noChangeArrowheads="1"/>
            </p:cNvSpPr>
            <p:nvPr/>
          </p:nvSpPr>
          <p:spPr bwMode="auto">
            <a:xfrm>
              <a:off x="327742" y="1464088"/>
              <a:ext cx="87607" cy="33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1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2240"/>
            <p:cNvGrpSpPr/>
            <p:nvPr/>
          </p:nvGrpSpPr>
          <p:grpSpPr>
            <a:xfrm>
              <a:off x="1570426" y="2043953"/>
              <a:ext cx="4827942" cy="65254"/>
              <a:chOff x="1570426" y="1840753"/>
              <a:chExt cx="4827942" cy="65254"/>
            </a:xfrm>
          </p:grpSpPr>
          <p:grpSp>
            <p:nvGrpSpPr>
              <p:cNvPr id="1534" name="Group 2236"/>
              <p:cNvGrpSpPr/>
              <p:nvPr/>
            </p:nvGrpSpPr>
            <p:grpSpPr>
              <a:xfrm>
                <a:off x="1570426" y="1840753"/>
                <a:ext cx="662203" cy="62369"/>
                <a:chOff x="1570426" y="1840753"/>
                <a:chExt cx="662203" cy="62369"/>
              </a:xfrm>
            </p:grpSpPr>
            <p:sp>
              <p:nvSpPr>
                <p:cNvPr id="1593" name="Rectangle 74"/>
                <p:cNvSpPr>
                  <a:spLocks noChangeArrowheads="1"/>
                </p:cNvSpPr>
                <p:nvPr/>
              </p:nvSpPr>
              <p:spPr bwMode="auto">
                <a:xfrm>
                  <a:off x="1570426" y="1842981"/>
                  <a:ext cx="86318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4" name="Rectangle 75"/>
                <p:cNvSpPr>
                  <a:spLocks noChangeArrowheads="1"/>
                </p:cNvSpPr>
                <p:nvPr/>
              </p:nvSpPr>
              <p:spPr bwMode="auto">
                <a:xfrm>
                  <a:off x="1570426" y="1845208"/>
                  <a:ext cx="86318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5" name="Rectangle 76"/>
                <p:cNvSpPr>
                  <a:spLocks noChangeArrowheads="1"/>
                </p:cNvSpPr>
                <p:nvPr/>
              </p:nvSpPr>
              <p:spPr bwMode="auto">
                <a:xfrm>
                  <a:off x="1656745" y="1842981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6" name="Rectangle 77"/>
                <p:cNvSpPr>
                  <a:spLocks noChangeArrowheads="1"/>
                </p:cNvSpPr>
                <p:nvPr/>
              </p:nvSpPr>
              <p:spPr bwMode="auto">
                <a:xfrm>
                  <a:off x="1656745" y="184520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7" name="Rectangle 78"/>
                <p:cNvSpPr>
                  <a:spLocks noChangeArrowheads="1"/>
                </p:cNvSpPr>
                <p:nvPr/>
              </p:nvSpPr>
              <p:spPr bwMode="auto">
                <a:xfrm>
                  <a:off x="1754658" y="1842981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8" name="Rectangle 79"/>
                <p:cNvSpPr>
                  <a:spLocks noChangeArrowheads="1"/>
                </p:cNvSpPr>
                <p:nvPr/>
              </p:nvSpPr>
              <p:spPr bwMode="auto">
                <a:xfrm>
                  <a:off x="1754658" y="184520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9" name="Rectangle 80"/>
                <p:cNvSpPr>
                  <a:spLocks noChangeArrowheads="1"/>
                </p:cNvSpPr>
                <p:nvPr/>
              </p:nvSpPr>
              <p:spPr bwMode="auto">
                <a:xfrm>
                  <a:off x="1852571" y="184520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0" name="Rectangle 81"/>
                <p:cNvSpPr>
                  <a:spLocks noChangeArrowheads="1"/>
                </p:cNvSpPr>
                <p:nvPr/>
              </p:nvSpPr>
              <p:spPr bwMode="auto">
                <a:xfrm>
                  <a:off x="1852571" y="184075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1" name="Rectangle 82"/>
                <p:cNvSpPr>
                  <a:spLocks noChangeArrowheads="1"/>
                </p:cNvSpPr>
                <p:nvPr/>
              </p:nvSpPr>
              <p:spPr bwMode="auto">
                <a:xfrm>
                  <a:off x="1950485" y="1842981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2" name="Rectangle 83"/>
                <p:cNvSpPr>
                  <a:spLocks noChangeArrowheads="1"/>
                </p:cNvSpPr>
                <p:nvPr/>
              </p:nvSpPr>
              <p:spPr bwMode="auto">
                <a:xfrm>
                  <a:off x="1950485" y="184520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3" name="Rectangle 84"/>
                <p:cNvSpPr>
                  <a:spLocks noChangeArrowheads="1"/>
                </p:cNvSpPr>
                <p:nvPr/>
              </p:nvSpPr>
              <p:spPr bwMode="auto">
                <a:xfrm>
                  <a:off x="2048398" y="1842981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4" name="Rectangle 85"/>
                <p:cNvSpPr>
                  <a:spLocks noChangeArrowheads="1"/>
                </p:cNvSpPr>
                <p:nvPr/>
              </p:nvSpPr>
              <p:spPr bwMode="auto">
                <a:xfrm>
                  <a:off x="2048398" y="184520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5" name="Rectangle 86"/>
                <p:cNvSpPr>
                  <a:spLocks noChangeArrowheads="1"/>
                </p:cNvSpPr>
                <p:nvPr/>
              </p:nvSpPr>
              <p:spPr bwMode="auto">
                <a:xfrm>
                  <a:off x="2146311" y="1842981"/>
                  <a:ext cx="86318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6" name="Rectangle 87"/>
                <p:cNvSpPr>
                  <a:spLocks noChangeArrowheads="1"/>
                </p:cNvSpPr>
                <p:nvPr/>
              </p:nvSpPr>
              <p:spPr bwMode="auto">
                <a:xfrm>
                  <a:off x="2146311" y="1845208"/>
                  <a:ext cx="86318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35" name="Rectangle 88"/>
              <p:cNvSpPr>
                <a:spLocks noChangeArrowheads="1"/>
              </p:cNvSpPr>
              <p:nvPr/>
            </p:nvSpPr>
            <p:spPr bwMode="auto">
              <a:xfrm>
                <a:off x="2478336" y="1847035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Rectangle 89"/>
              <p:cNvSpPr>
                <a:spLocks noChangeArrowheads="1"/>
              </p:cNvSpPr>
              <p:nvPr/>
            </p:nvSpPr>
            <p:spPr bwMode="auto">
              <a:xfrm>
                <a:off x="2478336" y="1848093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Rectangle 90"/>
              <p:cNvSpPr>
                <a:spLocks noChangeArrowheads="1"/>
              </p:cNvSpPr>
              <p:nvPr/>
            </p:nvSpPr>
            <p:spPr bwMode="auto">
              <a:xfrm>
                <a:off x="2563366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Rectangle 91"/>
              <p:cNvSpPr>
                <a:spLocks noChangeArrowheads="1"/>
              </p:cNvSpPr>
              <p:nvPr/>
            </p:nvSpPr>
            <p:spPr bwMode="auto">
              <a:xfrm>
                <a:off x="2563366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Rectangle 92"/>
              <p:cNvSpPr>
                <a:spLocks noChangeArrowheads="1"/>
              </p:cNvSpPr>
              <p:nvPr/>
            </p:nvSpPr>
            <p:spPr bwMode="auto">
              <a:xfrm>
                <a:off x="2661279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Rectangle 93"/>
              <p:cNvSpPr>
                <a:spLocks noChangeArrowheads="1"/>
              </p:cNvSpPr>
              <p:nvPr/>
            </p:nvSpPr>
            <p:spPr bwMode="auto">
              <a:xfrm>
                <a:off x="2661279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Rectangle 96"/>
              <p:cNvSpPr>
                <a:spLocks noChangeArrowheads="1"/>
              </p:cNvSpPr>
              <p:nvPr/>
            </p:nvSpPr>
            <p:spPr bwMode="auto">
              <a:xfrm>
                <a:off x="2759192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Rectangle 97"/>
              <p:cNvSpPr>
                <a:spLocks noChangeArrowheads="1"/>
              </p:cNvSpPr>
              <p:nvPr/>
            </p:nvSpPr>
            <p:spPr bwMode="auto">
              <a:xfrm>
                <a:off x="2759192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Rectangle 104"/>
              <p:cNvSpPr>
                <a:spLocks noChangeArrowheads="1"/>
              </p:cNvSpPr>
              <p:nvPr/>
            </p:nvSpPr>
            <p:spPr bwMode="auto">
              <a:xfrm>
                <a:off x="2857106" y="1847035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Rectangle 105"/>
              <p:cNvSpPr>
                <a:spLocks noChangeArrowheads="1"/>
              </p:cNvSpPr>
              <p:nvPr/>
            </p:nvSpPr>
            <p:spPr bwMode="auto">
              <a:xfrm>
                <a:off x="2857106" y="1848093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Rectangle 112"/>
              <p:cNvSpPr>
                <a:spLocks noChangeArrowheads="1"/>
              </p:cNvSpPr>
              <p:nvPr/>
            </p:nvSpPr>
            <p:spPr bwMode="auto">
              <a:xfrm>
                <a:off x="2956307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Rectangle 113"/>
              <p:cNvSpPr>
                <a:spLocks noChangeArrowheads="1"/>
              </p:cNvSpPr>
              <p:nvPr/>
            </p:nvSpPr>
            <p:spPr bwMode="auto">
              <a:xfrm>
                <a:off x="2956307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Rectangle 120"/>
              <p:cNvSpPr>
                <a:spLocks noChangeArrowheads="1"/>
              </p:cNvSpPr>
              <p:nvPr/>
            </p:nvSpPr>
            <p:spPr bwMode="auto">
              <a:xfrm>
                <a:off x="3054221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Rectangle 121"/>
              <p:cNvSpPr>
                <a:spLocks noChangeArrowheads="1"/>
              </p:cNvSpPr>
              <p:nvPr/>
            </p:nvSpPr>
            <p:spPr bwMode="auto">
              <a:xfrm>
                <a:off x="3054221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Rectangle 128"/>
              <p:cNvSpPr>
                <a:spLocks noChangeArrowheads="1"/>
              </p:cNvSpPr>
              <p:nvPr/>
            </p:nvSpPr>
            <p:spPr bwMode="auto">
              <a:xfrm>
                <a:off x="3152134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Rectangle 129"/>
              <p:cNvSpPr>
                <a:spLocks noChangeArrowheads="1"/>
              </p:cNvSpPr>
              <p:nvPr/>
            </p:nvSpPr>
            <p:spPr bwMode="auto">
              <a:xfrm>
                <a:off x="3152134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Rectangle 136"/>
              <p:cNvSpPr>
                <a:spLocks noChangeArrowheads="1"/>
              </p:cNvSpPr>
              <p:nvPr/>
            </p:nvSpPr>
            <p:spPr bwMode="auto">
              <a:xfrm>
                <a:off x="3250047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Rectangle 137"/>
              <p:cNvSpPr>
                <a:spLocks noChangeArrowheads="1"/>
              </p:cNvSpPr>
              <p:nvPr/>
            </p:nvSpPr>
            <p:spPr bwMode="auto">
              <a:xfrm>
                <a:off x="3250047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Rectangle 144"/>
              <p:cNvSpPr>
                <a:spLocks noChangeArrowheads="1"/>
              </p:cNvSpPr>
              <p:nvPr/>
            </p:nvSpPr>
            <p:spPr bwMode="auto">
              <a:xfrm>
                <a:off x="3347961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Rectangle 145"/>
              <p:cNvSpPr>
                <a:spLocks noChangeArrowheads="1"/>
              </p:cNvSpPr>
              <p:nvPr/>
            </p:nvSpPr>
            <p:spPr bwMode="auto">
              <a:xfrm>
                <a:off x="3347961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Rectangle 152"/>
              <p:cNvSpPr>
                <a:spLocks noChangeArrowheads="1"/>
              </p:cNvSpPr>
              <p:nvPr/>
            </p:nvSpPr>
            <p:spPr bwMode="auto">
              <a:xfrm>
                <a:off x="3445874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Rectangle 153"/>
              <p:cNvSpPr>
                <a:spLocks noChangeArrowheads="1"/>
              </p:cNvSpPr>
              <p:nvPr/>
            </p:nvSpPr>
            <p:spPr bwMode="auto">
              <a:xfrm>
                <a:off x="3445874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Rectangle 160"/>
              <p:cNvSpPr>
                <a:spLocks noChangeArrowheads="1"/>
              </p:cNvSpPr>
              <p:nvPr/>
            </p:nvSpPr>
            <p:spPr bwMode="auto">
              <a:xfrm>
                <a:off x="3543787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Rectangle 161"/>
              <p:cNvSpPr>
                <a:spLocks noChangeArrowheads="1"/>
              </p:cNvSpPr>
              <p:nvPr/>
            </p:nvSpPr>
            <p:spPr bwMode="auto">
              <a:xfrm>
                <a:off x="3543787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Rectangle 168"/>
              <p:cNvSpPr>
                <a:spLocks noChangeArrowheads="1"/>
              </p:cNvSpPr>
              <p:nvPr/>
            </p:nvSpPr>
            <p:spPr bwMode="auto">
              <a:xfrm>
                <a:off x="3641700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Rectangle 169"/>
              <p:cNvSpPr>
                <a:spLocks noChangeArrowheads="1"/>
              </p:cNvSpPr>
              <p:nvPr/>
            </p:nvSpPr>
            <p:spPr bwMode="auto">
              <a:xfrm>
                <a:off x="3641700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Rectangle 176"/>
              <p:cNvSpPr>
                <a:spLocks noChangeArrowheads="1"/>
              </p:cNvSpPr>
              <p:nvPr/>
            </p:nvSpPr>
            <p:spPr bwMode="auto">
              <a:xfrm>
                <a:off x="3739614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Rectangle 177"/>
              <p:cNvSpPr>
                <a:spLocks noChangeArrowheads="1"/>
              </p:cNvSpPr>
              <p:nvPr/>
            </p:nvSpPr>
            <p:spPr bwMode="auto">
              <a:xfrm>
                <a:off x="3739614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Rectangle 184"/>
              <p:cNvSpPr>
                <a:spLocks noChangeArrowheads="1"/>
              </p:cNvSpPr>
              <p:nvPr/>
            </p:nvSpPr>
            <p:spPr bwMode="auto">
              <a:xfrm>
                <a:off x="3837527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Rectangle 185"/>
              <p:cNvSpPr>
                <a:spLocks noChangeArrowheads="1"/>
              </p:cNvSpPr>
              <p:nvPr/>
            </p:nvSpPr>
            <p:spPr bwMode="auto">
              <a:xfrm>
                <a:off x="3837527" y="1848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Rectangle 192"/>
              <p:cNvSpPr>
                <a:spLocks noChangeArrowheads="1"/>
              </p:cNvSpPr>
              <p:nvPr/>
            </p:nvSpPr>
            <p:spPr bwMode="auto">
              <a:xfrm>
                <a:off x="3935440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Rectangle 193"/>
              <p:cNvSpPr>
                <a:spLocks noChangeArrowheads="1"/>
              </p:cNvSpPr>
              <p:nvPr/>
            </p:nvSpPr>
            <p:spPr bwMode="auto">
              <a:xfrm>
                <a:off x="3935440" y="18470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Rectangle 200"/>
              <p:cNvSpPr>
                <a:spLocks noChangeArrowheads="1"/>
              </p:cNvSpPr>
              <p:nvPr/>
            </p:nvSpPr>
            <p:spPr bwMode="auto">
              <a:xfrm>
                <a:off x="4033354" y="18470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Rectangle 201"/>
              <p:cNvSpPr>
                <a:spLocks noChangeArrowheads="1"/>
              </p:cNvSpPr>
              <p:nvPr/>
            </p:nvSpPr>
            <p:spPr bwMode="auto">
              <a:xfrm>
                <a:off x="4033354" y="18470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Rectangle 209"/>
              <p:cNvSpPr>
                <a:spLocks noChangeArrowheads="1"/>
              </p:cNvSpPr>
              <p:nvPr/>
            </p:nvSpPr>
            <p:spPr bwMode="auto">
              <a:xfrm>
                <a:off x="4131267" y="184703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Rectangle 210"/>
              <p:cNvSpPr>
                <a:spLocks noChangeArrowheads="1"/>
              </p:cNvSpPr>
              <p:nvPr/>
            </p:nvSpPr>
            <p:spPr bwMode="auto">
              <a:xfrm>
                <a:off x="4131267" y="184703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Rectangle 217"/>
              <p:cNvSpPr>
                <a:spLocks noChangeArrowheads="1"/>
              </p:cNvSpPr>
              <p:nvPr/>
            </p:nvSpPr>
            <p:spPr bwMode="auto">
              <a:xfrm>
                <a:off x="4229181" y="184703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Rectangle 218"/>
              <p:cNvSpPr>
                <a:spLocks noChangeArrowheads="1"/>
              </p:cNvSpPr>
              <p:nvPr/>
            </p:nvSpPr>
            <p:spPr bwMode="auto">
              <a:xfrm>
                <a:off x="4229181" y="184703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Rectangle 225"/>
              <p:cNvSpPr>
                <a:spLocks noChangeArrowheads="1"/>
              </p:cNvSpPr>
              <p:nvPr/>
            </p:nvSpPr>
            <p:spPr bwMode="auto">
              <a:xfrm>
                <a:off x="4327094" y="1847036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Rectangle 226"/>
              <p:cNvSpPr>
                <a:spLocks noChangeArrowheads="1"/>
              </p:cNvSpPr>
              <p:nvPr/>
            </p:nvSpPr>
            <p:spPr bwMode="auto">
              <a:xfrm>
                <a:off x="4327094" y="1847036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Rectangle 233"/>
              <p:cNvSpPr>
                <a:spLocks noChangeArrowheads="1"/>
              </p:cNvSpPr>
              <p:nvPr/>
            </p:nvSpPr>
            <p:spPr bwMode="auto">
              <a:xfrm>
                <a:off x="4426296" y="184703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Rectangle 234"/>
              <p:cNvSpPr>
                <a:spLocks noChangeArrowheads="1"/>
              </p:cNvSpPr>
              <p:nvPr/>
            </p:nvSpPr>
            <p:spPr bwMode="auto">
              <a:xfrm>
                <a:off x="4426296" y="184703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Rectangle 241"/>
              <p:cNvSpPr>
                <a:spLocks noChangeArrowheads="1"/>
              </p:cNvSpPr>
              <p:nvPr/>
            </p:nvSpPr>
            <p:spPr bwMode="auto">
              <a:xfrm>
                <a:off x="4524209" y="1847036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Rectangle 242"/>
              <p:cNvSpPr>
                <a:spLocks noChangeArrowheads="1"/>
              </p:cNvSpPr>
              <p:nvPr/>
            </p:nvSpPr>
            <p:spPr bwMode="auto">
              <a:xfrm>
                <a:off x="4524209" y="1847036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Rectangle 315"/>
              <p:cNvSpPr>
                <a:spLocks noChangeArrowheads="1"/>
              </p:cNvSpPr>
              <p:nvPr/>
            </p:nvSpPr>
            <p:spPr bwMode="auto">
              <a:xfrm>
                <a:off x="5737453" y="1847036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Rectangle 316"/>
              <p:cNvSpPr>
                <a:spLocks noChangeArrowheads="1"/>
              </p:cNvSpPr>
              <p:nvPr/>
            </p:nvSpPr>
            <p:spPr bwMode="auto">
              <a:xfrm>
                <a:off x="5737453" y="1847036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Rectangle 321"/>
              <p:cNvSpPr>
                <a:spLocks noChangeArrowheads="1"/>
              </p:cNvSpPr>
              <p:nvPr/>
            </p:nvSpPr>
            <p:spPr bwMode="auto">
              <a:xfrm>
                <a:off x="5822483" y="1847036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Rectangle 322"/>
              <p:cNvSpPr>
                <a:spLocks noChangeArrowheads="1"/>
              </p:cNvSpPr>
              <p:nvPr/>
            </p:nvSpPr>
            <p:spPr bwMode="auto">
              <a:xfrm>
                <a:off x="5822483" y="1847036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Rectangle 327"/>
              <p:cNvSpPr>
                <a:spLocks noChangeArrowheads="1"/>
              </p:cNvSpPr>
              <p:nvPr/>
            </p:nvSpPr>
            <p:spPr bwMode="auto">
              <a:xfrm>
                <a:off x="5921685" y="184703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Rectangle 328"/>
              <p:cNvSpPr>
                <a:spLocks noChangeArrowheads="1"/>
              </p:cNvSpPr>
              <p:nvPr/>
            </p:nvSpPr>
            <p:spPr bwMode="auto">
              <a:xfrm>
                <a:off x="5921685" y="184703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Rectangle 333"/>
              <p:cNvSpPr>
                <a:spLocks noChangeArrowheads="1"/>
              </p:cNvSpPr>
              <p:nvPr/>
            </p:nvSpPr>
            <p:spPr bwMode="auto">
              <a:xfrm>
                <a:off x="6019598" y="184703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Rectangle 334"/>
              <p:cNvSpPr>
                <a:spLocks noChangeArrowheads="1"/>
              </p:cNvSpPr>
              <p:nvPr/>
            </p:nvSpPr>
            <p:spPr bwMode="auto">
              <a:xfrm>
                <a:off x="6019598" y="184703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Rectangle 339"/>
              <p:cNvSpPr>
                <a:spLocks noChangeArrowheads="1"/>
              </p:cNvSpPr>
              <p:nvPr/>
            </p:nvSpPr>
            <p:spPr bwMode="auto">
              <a:xfrm>
                <a:off x="6117511" y="184703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Rectangle 340"/>
              <p:cNvSpPr>
                <a:spLocks noChangeArrowheads="1"/>
              </p:cNvSpPr>
              <p:nvPr/>
            </p:nvSpPr>
            <p:spPr bwMode="auto">
              <a:xfrm>
                <a:off x="6117511" y="184703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Rectangle 345"/>
              <p:cNvSpPr>
                <a:spLocks noChangeArrowheads="1"/>
              </p:cNvSpPr>
              <p:nvPr/>
            </p:nvSpPr>
            <p:spPr bwMode="auto">
              <a:xfrm>
                <a:off x="6215425" y="184703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Rectangle 346"/>
              <p:cNvSpPr>
                <a:spLocks noChangeArrowheads="1"/>
              </p:cNvSpPr>
              <p:nvPr/>
            </p:nvSpPr>
            <p:spPr bwMode="auto">
              <a:xfrm>
                <a:off x="6215425" y="184703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Rectangle 351"/>
              <p:cNvSpPr>
                <a:spLocks noChangeArrowheads="1"/>
              </p:cNvSpPr>
              <p:nvPr/>
            </p:nvSpPr>
            <p:spPr bwMode="auto">
              <a:xfrm>
                <a:off x="6313338" y="1847036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Rectangle 352"/>
              <p:cNvSpPr>
                <a:spLocks noChangeArrowheads="1"/>
              </p:cNvSpPr>
              <p:nvPr/>
            </p:nvSpPr>
            <p:spPr bwMode="auto">
              <a:xfrm>
                <a:off x="6313338" y="1847036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239"/>
            <p:cNvGrpSpPr/>
            <p:nvPr/>
          </p:nvGrpSpPr>
          <p:grpSpPr>
            <a:xfrm>
              <a:off x="2699563" y="2218211"/>
              <a:ext cx="3698805" cy="235168"/>
              <a:chOff x="2699563" y="2015011"/>
              <a:chExt cx="3698805" cy="235168"/>
            </a:xfrm>
          </p:grpSpPr>
          <p:sp>
            <p:nvSpPr>
              <p:cNvPr id="1324" name="Rectangle 94"/>
              <p:cNvSpPr>
                <a:spLocks noChangeArrowheads="1"/>
              </p:cNvSpPr>
              <p:nvPr/>
            </p:nvSpPr>
            <p:spPr bwMode="auto">
              <a:xfrm>
                <a:off x="2699563" y="2015011"/>
                <a:ext cx="85030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Rectangle 95"/>
              <p:cNvSpPr>
                <a:spLocks noChangeArrowheads="1"/>
              </p:cNvSpPr>
              <p:nvPr/>
            </p:nvSpPr>
            <p:spPr bwMode="auto">
              <a:xfrm>
                <a:off x="2699563" y="2016069"/>
                <a:ext cx="85030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Rectangle 98"/>
              <p:cNvSpPr>
                <a:spLocks noChangeArrowheads="1"/>
              </p:cNvSpPr>
              <p:nvPr/>
            </p:nvSpPr>
            <p:spPr bwMode="auto">
              <a:xfrm>
                <a:off x="2784593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Rectangle 99"/>
              <p:cNvSpPr>
                <a:spLocks noChangeArrowheads="1"/>
              </p:cNvSpPr>
              <p:nvPr/>
            </p:nvSpPr>
            <p:spPr bwMode="auto">
              <a:xfrm>
                <a:off x="2784593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Rectangle 100"/>
              <p:cNvSpPr>
                <a:spLocks noChangeArrowheads="1"/>
              </p:cNvSpPr>
              <p:nvPr/>
            </p:nvSpPr>
            <p:spPr bwMode="auto">
              <a:xfrm>
                <a:off x="2797477" y="2095199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Rectangle 101"/>
              <p:cNvSpPr>
                <a:spLocks noChangeArrowheads="1"/>
              </p:cNvSpPr>
              <p:nvPr/>
            </p:nvSpPr>
            <p:spPr bwMode="auto">
              <a:xfrm>
                <a:off x="2797477" y="2096257"/>
                <a:ext cx="85030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Rectangle 102"/>
              <p:cNvSpPr>
                <a:spLocks noChangeArrowheads="1"/>
              </p:cNvSpPr>
              <p:nvPr/>
            </p:nvSpPr>
            <p:spPr bwMode="auto">
              <a:xfrm>
                <a:off x="2797477" y="2191207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Rectangle 103"/>
              <p:cNvSpPr>
                <a:spLocks noChangeArrowheads="1"/>
              </p:cNvSpPr>
              <p:nvPr/>
            </p:nvSpPr>
            <p:spPr bwMode="auto">
              <a:xfrm>
                <a:off x="2797477" y="2192265"/>
                <a:ext cx="85030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Rectangle 106"/>
              <p:cNvSpPr>
                <a:spLocks noChangeArrowheads="1"/>
              </p:cNvSpPr>
              <p:nvPr/>
            </p:nvSpPr>
            <p:spPr bwMode="auto">
              <a:xfrm>
                <a:off x="2882507" y="2015011"/>
                <a:ext cx="99202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Rectangle 107"/>
              <p:cNvSpPr>
                <a:spLocks noChangeArrowheads="1"/>
              </p:cNvSpPr>
              <p:nvPr/>
            </p:nvSpPr>
            <p:spPr bwMode="auto">
              <a:xfrm>
                <a:off x="2882507" y="2016069"/>
                <a:ext cx="99202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Rectangle 108"/>
              <p:cNvSpPr>
                <a:spLocks noChangeArrowheads="1"/>
              </p:cNvSpPr>
              <p:nvPr/>
            </p:nvSpPr>
            <p:spPr bwMode="auto">
              <a:xfrm>
                <a:off x="2882507" y="2095199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Rectangle 109"/>
              <p:cNvSpPr>
                <a:spLocks noChangeArrowheads="1"/>
              </p:cNvSpPr>
              <p:nvPr/>
            </p:nvSpPr>
            <p:spPr bwMode="auto">
              <a:xfrm>
                <a:off x="2882507" y="2096257"/>
                <a:ext cx="99202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Rectangle 110"/>
              <p:cNvSpPr>
                <a:spLocks noChangeArrowheads="1"/>
              </p:cNvSpPr>
              <p:nvPr/>
            </p:nvSpPr>
            <p:spPr bwMode="auto">
              <a:xfrm>
                <a:off x="2882507" y="2191207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Rectangle 111"/>
              <p:cNvSpPr>
                <a:spLocks noChangeArrowheads="1"/>
              </p:cNvSpPr>
              <p:nvPr/>
            </p:nvSpPr>
            <p:spPr bwMode="auto">
              <a:xfrm>
                <a:off x="2882507" y="2192265"/>
                <a:ext cx="99202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Rectangle 114"/>
              <p:cNvSpPr>
                <a:spLocks noChangeArrowheads="1"/>
              </p:cNvSpPr>
              <p:nvPr/>
            </p:nvSpPr>
            <p:spPr bwMode="auto">
              <a:xfrm>
                <a:off x="2981708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Rectangle 115"/>
              <p:cNvSpPr>
                <a:spLocks noChangeArrowheads="1"/>
              </p:cNvSpPr>
              <p:nvPr/>
            </p:nvSpPr>
            <p:spPr bwMode="auto">
              <a:xfrm>
                <a:off x="2981708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Rectangle 116"/>
              <p:cNvSpPr>
                <a:spLocks noChangeArrowheads="1"/>
              </p:cNvSpPr>
              <p:nvPr/>
            </p:nvSpPr>
            <p:spPr bwMode="auto">
              <a:xfrm>
                <a:off x="2981708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Rectangle 117"/>
              <p:cNvSpPr>
                <a:spLocks noChangeArrowheads="1"/>
              </p:cNvSpPr>
              <p:nvPr/>
            </p:nvSpPr>
            <p:spPr bwMode="auto">
              <a:xfrm>
                <a:off x="2981708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Rectangle 118"/>
              <p:cNvSpPr>
                <a:spLocks noChangeArrowheads="1"/>
              </p:cNvSpPr>
              <p:nvPr/>
            </p:nvSpPr>
            <p:spPr bwMode="auto">
              <a:xfrm>
                <a:off x="2981708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119"/>
              <p:cNvSpPr>
                <a:spLocks noChangeArrowheads="1"/>
              </p:cNvSpPr>
              <p:nvPr/>
            </p:nvSpPr>
            <p:spPr bwMode="auto">
              <a:xfrm>
                <a:off x="2981708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Rectangle 122"/>
              <p:cNvSpPr>
                <a:spLocks noChangeArrowheads="1"/>
              </p:cNvSpPr>
              <p:nvPr/>
            </p:nvSpPr>
            <p:spPr bwMode="auto">
              <a:xfrm>
                <a:off x="3079622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Rectangle 123"/>
              <p:cNvSpPr>
                <a:spLocks noChangeArrowheads="1"/>
              </p:cNvSpPr>
              <p:nvPr/>
            </p:nvSpPr>
            <p:spPr bwMode="auto">
              <a:xfrm>
                <a:off x="3079622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Rectangle 124"/>
              <p:cNvSpPr>
                <a:spLocks noChangeArrowheads="1"/>
              </p:cNvSpPr>
              <p:nvPr/>
            </p:nvSpPr>
            <p:spPr bwMode="auto">
              <a:xfrm>
                <a:off x="3079622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Rectangle 125"/>
              <p:cNvSpPr>
                <a:spLocks noChangeArrowheads="1"/>
              </p:cNvSpPr>
              <p:nvPr/>
            </p:nvSpPr>
            <p:spPr bwMode="auto">
              <a:xfrm>
                <a:off x="3079622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Rectangle 126"/>
              <p:cNvSpPr>
                <a:spLocks noChangeArrowheads="1"/>
              </p:cNvSpPr>
              <p:nvPr/>
            </p:nvSpPr>
            <p:spPr bwMode="auto">
              <a:xfrm>
                <a:off x="3079622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Rectangle 127"/>
              <p:cNvSpPr>
                <a:spLocks noChangeArrowheads="1"/>
              </p:cNvSpPr>
              <p:nvPr/>
            </p:nvSpPr>
            <p:spPr bwMode="auto">
              <a:xfrm>
                <a:off x="3079622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Rectangle 130"/>
              <p:cNvSpPr>
                <a:spLocks noChangeArrowheads="1"/>
              </p:cNvSpPr>
              <p:nvPr/>
            </p:nvSpPr>
            <p:spPr bwMode="auto">
              <a:xfrm>
                <a:off x="3177535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Rectangle 131"/>
              <p:cNvSpPr>
                <a:spLocks noChangeArrowheads="1"/>
              </p:cNvSpPr>
              <p:nvPr/>
            </p:nvSpPr>
            <p:spPr bwMode="auto">
              <a:xfrm>
                <a:off x="3177535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Rectangle 132"/>
              <p:cNvSpPr>
                <a:spLocks noChangeArrowheads="1"/>
              </p:cNvSpPr>
              <p:nvPr/>
            </p:nvSpPr>
            <p:spPr bwMode="auto">
              <a:xfrm>
                <a:off x="3177535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Rectangle 133"/>
              <p:cNvSpPr>
                <a:spLocks noChangeArrowheads="1"/>
              </p:cNvSpPr>
              <p:nvPr/>
            </p:nvSpPr>
            <p:spPr bwMode="auto">
              <a:xfrm>
                <a:off x="3177535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Rectangle 134"/>
              <p:cNvSpPr>
                <a:spLocks noChangeArrowheads="1"/>
              </p:cNvSpPr>
              <p:nvPr/>
            </p:nvSpPr>
            <p:spPr bwMode="auto">
              <a:xfrm>
                <a:off x="3177535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Rectangle 135"/>
              <p:cNvSpPr>
                <a:spLocks noChangeArrowheads="1"/>
              </p:cNvSpPr>
              <p:nvPr/>
            </p:nvSpPr>
            <p:spPr bwMode="auto">
              <a:xfrm>
                <a:off x="3177535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Rectangle 138"/>
              <p:cNvSpPr>
                <a:spLocks noChangeArrowheads="1"/>
              </p:cNvSpPr>
              <p:nvPr/>
            </p:nvSpPr>
            <p:spPr bwMode="auto">
              <a:xfrm>
                <a:off x="3275448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Rectangle 139"/>
              <p:cNvSpPr>
                <a:spLocks noChangeArrowheads="1"/>
              </p:cNvSpPr>
              <p:nvPr/>
            </p:nvSpPr>
            <p:spPr bwMode="auto">
              <a:xfrm>
                <a:off x="3275448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Rectangle 140"/>
              <p:cNvSpPr>
                <a:spLocks noChangeArrowheads="1"/>
              </p:cNvSpPr>
              <p:nvPr/>
            </p:nvSpPr>
            <p:spPr bwMode="auto">
              <a:xfrm>
                <a:off x="3275448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Rectangle 141"/>
              <p:cNvSpPr>
                <a:spLocks noChangeArrowheads="1"/>
              </p:cNvSpPr>
              <p:nvPr/>
            </p:nvSpPr>
            <p:spPr bwMode="auto">
              <a:xfrm>
                <a:off x="3275448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Rectangle 142"/>
              <p:cNvSpPr>
                <a:spLocks noChangeArrowheads="1"/>
              </p:cNvSpPr>
              <p:nvPr/>
            </p:nvSpPr>
            <p:spPr bwMode="auto">
              <a:xfrm>
                <a:off x="3275448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Rectangle 143"/>
              <p:cNvSpPr>
                <a:spLocks noChangeArrowheads="1"/>
              </p:cNvSpPr>
              <p:nvPr/>
            </p:nvSpPr>
            <p:spPr bwMode="auto">
              <a:xfrm>
                <a:off x="3275448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Rectangle 146"/>
              <p:cNvSpPr>
                <a:spLocks noChangeArrowheads="1"/>
              </p:cNvSpPr>
              <p:nvPr/>
            </p:nvSpPr>
            <p:spPr bwMode="auto">
              <a:xfrm>
                <a:off x="3373362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Rectangle 147"/>
              <p:cNvSpPr>
                <a:spLocks noChangeArrowheads="1"/>
              </p:cNvSpPr>
              <p:nvPr/>
            </p:nvSpPr>
            <p:spPr bwMode="auto">
              <a:xfrm>
                <a:off x="3373362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Rectangle 148"/>
              <p:cNvSpPr>
                <a:spLocks noChangeArrowheads="1"/>
              </p:cNvSpPr>
              <p:nvPr/>
            </p:nvSpPr>
            <p:spPr bwMode="auto">
              <a:xfrm>
                <a:off x="3373362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Rectangle 149"/>
              <p:cNvSpPr>
                <a:spLocks noChangeArrowheads="1"/>
              </p:cNvSpPr>
              <p:nvPr/>
            </p:nvSpPr>
            <p:spPr bwMode="auto">
              <a:xfrm>
                <a:off x="3373362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Rectangle 150"/>
              <p:cNvSpPr>
                <a:spLocks noChangeArrowheads="1"/>
              </p:cNvSpPr>
              <p:nvPr/>
            </p:nvSpPr>
            <p:spPr bwMode="auto">
              <a:xfrm>
                <a:off x="3373362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Rectangle 151"/>
              <p:cNvSpPr>
                <a:spLocks noChangeArrowheads="1"/>
              </p:cNvSpPr>
              <p:nvPr/>
            </p:nvSpPr>
            <p:spPr bwMode="auto">
              <a:xfrm>
                <a:off x="3373362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Rectangle 154"/>
              <p:cNvSpPr>
                <a:spLocks noChangeArrowheads="1"/>
              </p:cNvSpPr>
              <p:nvPr/>
            </p:nvSpPr>
            <p:spPr bwMode="auto">
              <a:xfrm>
                <a:off x="3471275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Rectangle 155"/>
              <p:cNvSpPr>
                <a:spLocks noChangeArrowheads="1"/>
              </p:cNvSpPr>
              <p:nvPr/>
            </p:nvSpPr>
            <p:spPr bwMode="auto">
              <a:xfrm>
                <a:off x="3471275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Rectangle 156"/>
              <p:cNvSpPr>
                <a:spLocks noChangeArrowheads="1"/>
              </p:cNvSpPr>
              <p:nvPr/>
            </p:nvSpPr>
            <p:spPr bwMode="auto">
              <a:xfrm>
                <a:off x="3471275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Rectangle 157"/>
              <p:cNvSpPr>
                <a:spLocks noChangeArrowheads="1"/>
              </p:cNvSpPr>
              <p:nvPr/>
            </p:nvSpPr>
            <p:spPr bwMode="auto">
              <a:xfrm>
                <a:off x="3471275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Rectangle 158"/>
              <p:cNvSpPr>
                <a:spLocks noChangeArrowheads="1"/>
              </p:cNvSpPr>
              <p:nvPr/>
            </p:nvSpPr>
            <p:spPr bwMode="auto">
              <a:xfrm>
                <a:off x="3471275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Rectangle 159"/>
              <p:cNvSpPr>
                <a:spLocks noChangeArrowheads="1"/>
              </p:cNvSpPr>
              <p:nvPr/>
            </p:nvSpPr>
            <p:spPr bwMode="auto">
              <a:xfrm>
                <a:off x="3471275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Rectangle 162"/>
              <p:cNvSpPr>
                <a:spLocks noChangeArrowheads="1"/>
              </p:cNvSpPr>
              <p:nvPr/>
            </p:nvSpPr>
            <p:spPr bwMode="auto">
              <a:xfrm>
                <a:off x="3569188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Rectangle 163"/>
              <p:cNvSpPr>
                <a:spLocks noChangeArrowheads="1"/>
              </p:cNvSpPr>
              <p:nvPr/>
            </p:nvSpPr>
            <p:spPr bwMode="auto">
              <a:xfrm>
                <a:off x="3569188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Rectangle 164"/>
              <p:cNvSpPr>
                <a:spLocks noChangeArrowheads="1"/>
              </p:cNvSpPr>
              <p:nvPr/>
            </p:nvSpPr>
            <p:spPr bwMode="auto">
              <a:xfrm>
                <a:off x="3569188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Rectangle 165"/>
              <p:cNvSpPr>
                <a:spLocks noChangeArrowheads="1"/>
              </p:cNvSpPr>
              <p:nvPr/>
            </p:nvSpPr>
            <p:spPr bwMode="auto">
              <a:xfrm>
                <a:off x="3569188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Rectangle 166"/>
              <p:cNvSpPr>
                <a:spLocks noChangeArrowheads="1"/>
              </p:cNvSpPr>
              <p:nvPr/>
            </p:nvSpPr>
            <p:spPr bwMode="auto">
              <a:xfrm>
                <a:off x="3569188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Rectangle 167"/>
              <p:cNvSpPr>
                <a:spLocks noChangeArrowheads="1"/>
              </p:cNvSpPr>
              <p:nvPr/>
            </p:nvSpPr>
            <p:spPr bwMode="auto">
              <a:xfrm>
                <a:off x="3569188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Rectangle 170"/>
              <p:cNvSpPr>
                <a:spLocks noChangeArrowheads="1"/>
              </p:cNvSpPr>
              <p:nvPr/>
            </p:nvSpPr>
            <p:spPr bwMode="auto">
              <a:xfrm>
                <a:off x="3667101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Rectangle 171"/>
              <p:cNvSpPr>
                <a:spLocks noChangeArrowheads="1"/>
              </p:cNvSpPr>
              <p:nvPr/>
            </p:nvSpPr>
            <p:spPr bwMode="auto">
              <a:xfrm>
                <a:off x="3667101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Rectangle 172"/>
              <p:cNvSpPr>
                <a:spLocks noChangeArrowheads="1"/>
              </p:cNvSpPr>
              <p:nvPr/>
            </p:nvSpPr>
            <p:spPr bwMode="auto">
              <a:xfrm>
                <a:off x="3667101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Rectangle 173"/>
              <p:cNvSpPr>
                <a:spLocks noChangeArrowheads="1"/>
              </p:cNvSpPr>
              <p:nvPr/>
            </p:nvSpPr>
            <p:spPr bwMode="auto">
              <a:xfrm>
                <a:off x="3667101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Rectangle 174"/>
              <p:cNvSpPr>
                <a:spLocks noChangeArrowheads="1"/>
              </p:cNvSpPr>
              <p:nvPr/>
            </p:nvSpPr>
            <p:spPr bwMode="auto">
              <a:xfrm>
                <a:off x="3667101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Rectangle 175"/>
              <p:cNvSpPr>
                <a:spLocks noChangeArrowheads="1"/>
              </p:cNvSpPr>
              <p:nvPr/>
            </p:nvSpPr>
            <p:spPr bwMode="auto">
              <a:xfrm>
                <a:off x="3667101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Rectangle 178"/>
              <p:cNvSpPr>
                <a:spLocks noChangeArrowheads="1"/>
              </p:cNvSpPr>
              <p:nvPr/>
            </p:nvSpPr>
            <p:spPr bwMode="auto">
              <a:xfrm>
                <a:off x="3765015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Rectangle 179"/>
              <p:cNvSpPr>
                <a:spLocks noChangeArrowheads="1"/>
              </p:cNvSpPr>
              <p:nvPr/>
            </p:nvSpPr>
            <p:spPr bwMode="auto">
              <a:xfrm>
                <a:off x="3765015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Rectangle 180"/>
              <p:cNvSpPr>
                <a:spLocks noChangeArrowheads="1"/>
              </p:cNvSpPr>
              <p:nvPr/>
            </p:nvSpPr>
            <p:spPr bwMode="auto">
              <a:xfrm>
                <a:off x="3765015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Rectangle 181"/>
              <p:cNvSpPr>
                <a:spLocks noChangeArrowheads="1"/>
              </p:cNvSpPr>
              <p:nvPr/>
            </p:nvSpPr>
            <p:spPr bwMode="auto">
              <a:xfrm>
                <a:off x="3765015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Rectangle 182"/>
              <p:cNvSpPr>
                <a:spLocks noChangeArrowheads="1"/>
              </p:cNvSpPr>
              <p:nvPr/>
            </p:nvSpPr>
            <p:spPr bwMode="auto">
              <a:xfrm>
                <a:off x="3765015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Rectangle 183"/>
              <p:cNvSpPr>
                <a:spLocks noChangeArrowheads="1"/>
              </p:cNvSpPr>
              <p:nvPr/>
            </p:nvSpPr>
            <p:spPr bwMode="auto">
              <a:xfrm>
                <a:off x="3765015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Rectangle 186"/>
              <p:cNvSpPr>
                <a:spLocks noChangeArrowheads="1"/>
              </p:cNvSpPr>
              <p:nvPr/>
            </p:nvSpPr>
            <p:spPr bwMode="auto">
              <a:xfrm>
                <a:off x="3862928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Rectangle 187"/>
              <p:cNvSpPr>
                <a:spLocks noChangeArrowheads="1"/>
              </p:cNvSpPr>
              <p:nvPr/>
            </p:nvSpPr>
            <p:spPr bwMode="auto">
              <a:xfrm>
                <a:off x="3862928" y="2016069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Rectangle 188"/>
              <p:cNvSpPr>
                <a:spLocks noChangeArrowheads="1"/>
              </p:cNvSpPr>
              <p:nvPr/>
            </p:nvSpPr>
            <p:spPr bwMode="auto">
              <a:xfrm>
                <a:off x="3862928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Rectangle 189"/>
              <p:cNvSpPr>
                <a:spLocks noChangeArrowheads="1"/>
              </p:cNvSpPr>
              <p:nvPr/>
            </p:nvSpPr>
            <p:spPr bwMode="auto">
              <a:xfrm>
                <a:off x="3862928" y="2096257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Rectangle 190"/>
              <p:cNvSpPr>
                <a:spLocks noChangeArrowheads="1"/>
              </p:cNvSpPr>
              <p:nvPr/>
            </p:nvSpPr>
            <p:spPr bwMode="auto">
              <a:xfrm>
                <a:off x="3862928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Rectangle 191"/>
              <p:cNvSpPr>
                <a:spLocks noChangeArrowheads="1"/>
              </p:cNvSpPr>
              <p:nvPr/>
            </p:nvSpPr>
            <p:spPr bwMode="auto">
              <a:xfrm>
                <a:off x="3862928" y="2192265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Rectangle 194"/>
              <p:cNvSpPr>
                <a:spLocks noChangeArrowheads="1"/>
              </p:cNvSpPr>
              <p:nvPr/>
            </p:nvSpPr>
            <p:spPr bwMode="auto">
              <a:xfrm>
                <a:off x="3960841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195"/>
              <p:cNvSpPr>
                <a:spLocks noChangeArrowheads="1"/>
              </p:cNvSpPr>
              <p:nvPr/>
            </p:nvSpPr>
            <p:spPr bwMode="auto">
              <a:xfrm>
                <a:off x="3960841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Rectangle 196"/>
              <p:cNvSpPr>
                <a:spLocks noChangeArrowheads="1"/>
              </p:cNvSpPr>
              <p:nvPr/>
            </p:nvSpPr>
            <p:spPr bwMode="auto">
              <a:xfrm>
                <a:off x="3960841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Rectangle 197"/>
              <p:cNvSpPr>
                <a:spLocks noChangeArrowheads="1"/>
              </p:cNvSpPr>
              <p:nvPr/>
            </p:nvSpPr>
            <p:spPr bwMode="auto">
              <a:xfrm>
                <a:off x="3960841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Rectangle 198"/>
              <p:cNvSpPr>
                <a:spLocks noChangeArrowheads="1"/>
              </p:cNvSpPr>
              <p:nvPr/>
            </p:nvSpPr>
            <p:spPr bwMode="auto">
              <a:xfrm>
                <a:off x="3960841" y="219120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Rectangle 199"/>
              <p:cNvSpPr>
                <a:spLocks noChangeArrowheads="1"/>
              </p:cNvSpPr>
              <p:nvPr/>
            </p:nvSpPr>
            <p:spPr bwMode="auto">
              <a:xfrm>
                <a:off x="3960841" y="2191207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Rectangle 202"/>
              <p:cNvSpPr>
                <a:spLocks noChangeArrowheads="1"/>
              </p:cNvSpPr>
              <p:nvPr/>
            </p:nvSpPr>
            <p:spPr bwMode="auto">
              <a:xfrm>
                <a:off x="4058755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Rectangle 203"/>
              <p:cNvSpPr>
                <a:spLocks noChangeArrowheads="1"/>
              </p:cNvSpPr>
              <p:nvPr/>
            </p:nvSpPr>
            <p:spPr bwMode="auto">
              <a:xfrm>
                <a:off x="4058755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Rectangle 204"/>
              <p:cNvSpPr>
                <a:spLocks noChangeArrowheads="1"/>
              </p:cNvSpPr>
              <p:nvPr/>
            </p:nvSpPr>
            <p:spPr bwMode="auto">
              <a:xfrm>
                <a:off x="4058755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Rectangle 205"/>
              <p:cNvSpPr>
                <a:spLocks noChangeArrowheads="1"/>
              </p:cNvSpPr>
              <p:nvPr/>
            </p:nvSpPr>
            <p:spPr bwMode="auto">
              <a:xfrm>
                <a:off x="4058755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Rectangle 207"/>
              <p:cNvSpPr>
                <a:spLocks noChangeArrowheads="1"/>
              </p:cNvSpPr>
              <p:nvPr/>
            </p:nvSpPr>
            <p:spPr bwMode="auto">
              <a:xfrm>
                <a:off x="4058755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Rectangle 208"/>
              <p:cNvSpPr>
                <a:spLocks noChangeArrowheads="1"/>
              </p:cNvSpPr>
              <p:nvPr/>
            </p:nvSpPr>
            <p:spPr bwMode="auto">
              <a:xfrm>
                <a:off x="4058755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Rectangle 211"/>
              <p:cNvSpPr>
                <a:spLocks noChangeArrowheads="1"/>
              </p:cNvSpPr>
              <p:nvPr/>
            </p:nvSpPr>
            <p:spPr bwMode="auto">
              <a:xfrm>
                <a:off x="4156668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Rectangle 212"/>
              <p:cNvSpPr>
                <a:spLocks noChangeArrowheads="1"/>
              </p:cNvSpPr>
              <p:nvPr/>
            </p:nvSpPr>
            <p:spPr bwMode="auto">
              <a:xfrm>
                <a:off x="4156668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Rectangle 213"/>
              <p:cNvSpPr>
                <a:spLocks noChangeArrowheads="1"/>
              </p:cNvSpPr>
              <p:nvPr/>
            </p:nvSpPr>
            <p:spPr bwMode="auto">
              <a:xfrm>
                <a:off x="4156668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Rectangle 214"/>
              <p:cNvSpPr>
                <a:spLocks noChangeArrowheads="1"/>
              </p:cNvSpPr>
              <p:nvPr/>
            </p:nvSpPr>
            <p:spPr bwMode="auto">
              <a:xfrm>
                <a:off x="4156668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Rectangle 215"/>
              <p:cNvSpPr>
                <a:spLocks noChangeArrowheads="1"/>
              </p:cNvSpPr>
              <p:nvPr/>
            </p:nvSpPr>
            <p:spPr bwMode="auto">
              <a:xfrm>
                <a:off x="4156668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Rectangle 216"/>
              <p:cNvSpPr>
                <a:spLocks noChangeArrowheads="1"/>
              </p:cNvSpPr>
              <p:nvPr/>
            </p:nvSpPr>
            <p:spPr bwMode="auto">
              <a:xfrm>
                <a:off x="4156668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Rectangle 219"/>
              <p:cNvSpPr>
                <a:spLocks noChangeArrowheads="1"/>
              </p:cNvSpPr>
              <p:nvPr/>
            </p:nvSpPr>
            <p:spPr bwMode="auto">
              <a:xfrm>
                <a:off x="4254582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Rectangle 220"/>
              <p:cNvSpPr>
                <a:spLocks noChangeArrowheads="1"/>
              </p:cNvSpPr>
              <p:nvPr/>
            </p:nvSpPr>
            <p:spPr bwMode="auto">
              <a:xfrm>
                <a:off x="4254582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Rectangle 221"/>
              <p:cNvSpPr>
                <a:spLocks noChangeArrowheads="1"/>
              </p:cNvSpPr>
              <p:nvPr/>
            </p:nvSpPr>
            <p:spPr bwMode="auto">
              <a:xfrm>
                <a:off x="4254582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Rectangle 222"/>
              <p:cNvSpPr>
                <a:spLocks noChangeArrowheads="1"/>
              </p:cNvSpPr>
              <p:nvPr/>
            </p:nvSpPr>
            <p:spPr bwMode="auto">
              <a:xfrm>
                <a:off x="4254582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Rectangle 223"/>
              <p:cNvSpPr>
                <a:spLocks noChangeArrowheads="1"/>
              </p:cNvSpPr>
              <p:nvPr/>
            </p:nvSpPr>
            <p:spPr bwMode="auto">
              <a:xfrm>
                <a:off x="4254582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Rectangle 224"/>
              <p:cNvSpPr>
                <a:spLocks noChangeArrowheads="1"/>
              </p:cNvSpPr>
              <p:nvPr/>
            </p:nvSpPr>
            <p:spPr bwMode="auto">
              <a:xfrm>
                <a:off x="4254582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Rectangle 227"/>
              <p:cNvSpPr>
                <a:spLocks noChangeArrowheads="1"/>
              </p:cNvSpPr>
              <p:nvPr/>
            </p:nvSpPr>
            <p:spPr bwMode="auto">
              <a:xfrm>
                <a:off x="4352495" y="2015011"/>
                <a:ext cx="99202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Rectangle 228"/>
              <p:cNvSpPr>
                <a:spLocks noChangeArrowheads="1"/>
              </p:cNvSpPr>
              <p:nvPr/>
            </p:nvSpPr>
            <p:spPr bwMode="auto">
              <a:xfrm>
                <a:off x="4352495" y="2015011"/>
                <a:ext cx="99202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Rectangle 229"/>
              <p:cNvSpPr>
                <a:spLocks noChangeArrowheads="1"/>
              </p:cNvSpPr>
              <p:nvPr/>
            </p:nvSpPr>
            <p:spPr bwMode="auto">
              <a:xfrm>
                <a:off x="4352495" y="2095199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Rectangle 230"/>
              <p:cNvSpPr>
                <a:spLocks noChangeArrowheads="1"/>
              </p:cNvSpPr>
              <p:nvPr/>
            </p:nvSpPr>
            <p:spPr bwMode="auto">
              <a:xfrm>
                <a:off x="4352495" y="2095199"/>
                <a:ext cx="99202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Rectangle 231"/>
              <p:cNvSpPr>
                <a:spLocks noChangeArrowheads="1"/>
              </p:cNvSpPr>
              <p:nvPr/>
            </p:nvSpPr>
            <p:spPr bwMode="auto">
              <a:xfrm>
                <a:off x="4352495" y="2191208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Rectangle 232"/>
              <p:cNvSpPr>
                <a:spLocks noChangeArrowheads="1"/>
              </p:cNvSpPr>
              <p:nvPr/>
            </p:nvSpPr>
            <p:spPr bwMode="auto">
              <a:xfrm>
                <a:off x="4352495" y="2191208"/>
                <a:ext cx="99202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Rectangle 235"/>
              <p:cNvSpPr>
                <a:spLocks noChangeArrowheads="1"/>
              </p:cNvSpPr>
              <p:nvPr/>
            </p:nvSpPr>
            <p:spPr bwMode="auto">
              <a:xfrm>
                <a:off x="4451697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Rectangle 236"/>
              <p:cNvSpPr>
                <a:spLocks noChangeArrowheads="1"/>
              </p:cNvSpPr>
              <p:nvPr/>
            </p:nvSpPr>
            <p:spPr bwMode="auto">
              <a:xfrm>
                <a:off x="4451697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Rectangle 237"/>
              <p:cNvSpPr>
                <a:spLocks noChangeArrowheads="1"/>
              </p:cNvSpPr>
              <p:nvPr/>
            </p:nvSpPr>
            <p:spPr bwMode="auto">
              <a:xfrm>
                <a:off x="4451697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Rectangle 238"/>
              <p:cNvSpPr>
                <a:spLocks noChangeArrowheads="1"/>
              </p:cNvSpPr>
              <p:nvPr/>
            </p:nvSpPr>
            <p:spPr bwMode="auto">
              <a:xfrm>
                <a:off x="4451697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Rectangle 239"/>
              <p:cNvSpPr>
                <a:spLocks noChangeArrowheads="1"/>
              </p:cNvSpPr>
              <p:nvPr/>
            </p:nvSpPr>
            <p:spPr bwMode="auto">
              <a:xfrm>
                <a:off x="4451697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Rectangle 240"/>
              <p:cNvSpPr>
                <a:spLocks noChangeArrowheads="1"/>
              </p:cNvSpPr>
              <p:nvPr/>
            </p:nvSpPr>
            <p:spPr bwMode="auto">
              <a:xfrm>
                <a:off x="4451697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Rectangle 243"/>
              <p:cNvSpPr>
                <a:spLocks noChangeArrowheads="1"/>
              </p:cNvSpPr>
              <p:nvPr/>
            </p:nvSpPr>
            <p:spPr bwMode="auto">
              <a:xfrm>
                <a:off x="4549610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Rectangle 244"/>
              <p:cNvSpPr>
                <a:spLocks noChangeArrowheads="1"/>
              </p:cNvSpPr>
              <p:nvPr/>
            </p:nvSpPr>
            <p:spPr bwMode="auto">
              <a:xfrm>
                <a:off x="4549610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Rectangle 245"/>
              <p:cNvSpPr>
                <a:spLocks noChangeArrowheads="1"/>
              </p:cNvSpPr>
              <p:nvPr/>
            </p:nvSpPr>
            <p:spPr bwMode="auto">
              <a:xfrm>
                <a:off x="4549610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Rectangle 246"/>
              <p:cNvSpPr>
                <a:spLocks noChangeArrowheads="1"/>
              </p:cNvSpPr>
              <p:nvPr/>
            </p:nvSpPr>
            <p:spPr bwMode="auto">
              <a:xfrm>
                <a:off x="4549610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Rectangle 247"/>
              <p:cNvSpPr>
                <a:spLocks noChangeArrowheads="1"/>
              </p:cNvSpPr>
              <p:nvPr/>
            </p:nvSpPr>
            <p:spPr bwMode="auto">
              <a:xfrm>
                <a:off x="4549610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Rectangle 248"/>
              <p:cNvSpPr>
                <a:spLocks noChangeArrowheads="1"/>
              </p:cNvSpPr>
              <p:nvPr/>
            </p:nvSpPr>
            <p:spPr bwMode="auto">
              <a:xfrm>
                <a:off x="4549610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Rectangle 249"/>
              <p:cNvSpPr>
                <a:spLocks noChangeArrowheads="1"/>
              </p:cNvSpPr>
              <p:nvPr/>
            </p:nvSpPr>
            <p:spPr bwMode="auto">
              <a:xfrm>
                <a:off x="4647523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Rectangle 250"/>
              <p:cNvSpPr>
                <a:spLocks noChangeArrowheads="1"/>
              </p:cNvSpPr>
              <p:nvPr/>
            </p:nvSpPr>
            <p:spPr bwMode="auto">
              <a:xfrm>
                <a:off x="4647523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Rectangle 251"/>
              <p:cNvSpPr>
                <a:spLocks noChangeArrowheads="1"/>
              </p:cNvSpPr>
              <p:nvPr/>
            </p:nvSpPr>
            <p:spPr bwMode="auto">
              <a:xfrm>
                <a:off x="4647523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Rectangle 252"/>
              <p:cNvSpPr>
                <a:spLocks noChangeArrowheads="1"/>
              </p:cNvSpPr>
              <p:nvPr/>
            </p:nvSpPr>
            <p:spPr bwMode="auto">
              <a:xfrm>
                <a:off x="4647523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44" name="Rectangle 253"/>
              <p:cNvSpPr>
                <a:spLocks noChangeArrowheads="1"/>
              </p:cNvSpPr>
              <p:nvPr/>
            </p:nvSpPr>
            <p:spPr bwMode="auto">
              <a:xfrm>
                <a:off x="4647523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Rectangle 254"/>
              <p:cNvSpPr>
                <a:spLocks noChangeArrowheads="1"/>
              </p:cNvSpPr>
              <p:nvPr/>
            </p:nvSpPr>
            <p:spPr bwMode="auto">
              <a:xfrm>
                <a:off x="4647523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Rectangle 255"/>
              <p:cNvSpPr>
                <a:spLocks noChangeArrowheads="1"/>
              </p:cNvSpPr>
              <p:nvPr/>
            </p:nvSpPr>
            <p:spPr bwMode="auto">
              <a:xfrm>
                <a:off x="4745437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Rectangle 256"/>
              <p:cNvSpPr>
                <a:spLocks noChangeArrowheads="1"/>
              </p:cNvSpPr>
              <p:nvPr/>
            </p:nvSpPr>
            <p:spPr bwMode="auto">
              <a:xfrm>
                <a:off x="4745437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Rectangle 257"/>
              <p:cNvSpPr>
                <a:spLocks noChangeArrowheads="1"/>
              </p:cNvSpPr>
              <p:nvPr/>
            </p:nvSpPr>
            <p:spPr bwMode="auto">
              <a:xfrm>
                <a:off x="4745437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Rectangle 258"/>
              <p:cNvSpPr>
                <a:spLocks noChangeArrowheads="1"/>
              </p:cNvSpPr>
              <p:nvPr/>
            </p:nvSpPr>
            <p:spPr bwMode="auto">
              <a:xfrm>
                <a:off x="4745437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50" name="Rectangle 259"/>
              <p:cNvSpPr>
                <a:spLocks noChangeArrowheads="1"/>
              </p:cNvSpPr>
              <p:nvPr/>
            </p:nvSpPr>
            <p:spPr bwMode="auto">
              <a:xfrm>
                <a:off x="4745437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Rectangle 260"/>
              <p:cNvSpPr>
                <a:spLocks noChangeArrowheads="1"/>
              </p:cNvSpPr>
              <p:nvPr/>
            </p:nvSpPr>
            <p:spPr bwMode="auto">
              <a:xfrm>
                <a:off x="4745437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Rectangle 261"/>
              <p:cNvSpPr>
                <a:spLocks noChangeArrowheads="1"/>
              </p:cNvSpPr>
              <p:nvPr/>
            </p:nvSpPr>
            <p:spPr bwMode="auto">
              <a:xfrm>
                <a:off x="4843350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Rectangle 262"/>
              <p:cNvSpPr>
                <a:spLocks noChangeArrowheads="1"/>
              </p:cNvSpPr>
              <p:nvPr/>
            </p:nvSpPr>
            <p:spPr bwMode="auto">
              <a:xfrm>
                <a:off x="4843350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Rectangle 263"/>
              <p:cNvSpPr>
                <a:spLocks noChangeArrowheads="1"/>
              </p:cNvSpPr>
              <p:nvPr/>
            </p:nvSpPr>
            <p:spPr bwMode="auto">
              <a:xfrm>
                <a:off x="4843350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Rectangle 264"/>
              <p:cNvSpPr>
                <a:spLocks noChangeArrowheads="1"/>
              </p:cNvSpPr>
              <p:nvPr/>
            </p:nvSpPr>
            <p:spPr bwMode="auto">
              <a:xfrm>
                <a:off x="4843350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56" name="Rectangle 265"/>
              <p:cNvSpPr>
                <a:spLocks noChangeArrowheads="1"/>
              </p:cNvSpPr>
              <p:nvPr/>
            </p:nvSpPr>
            <p:spPr bwMode="auto">
              <a:xfrm>
                <a:off x="4843350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Rectangle 266"/>
              <p:cNvSpPr>
                <a:spLocks noChangeArrowheads="1"/>
              </p:cNvSpPr>
              <p:nvPr/>
            </p:nvSpPr>
            <p:spPr bwMode="auto">
              <a:xfrm>
                <a:off x="4843350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Rectangle 267"/>
              <p:cNvSpPr>
                <a:spLocks noChangeArrowheads="1"/>
              </p:cNvSpPr>
              <p:nvPr/>
            </p:nvSpPr>
            <p:spPr bwMode="auto">
              <a:xfrm>
                <a:off x="4941263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Rectangle 268"/>
              <p:cNvSpPr>
                <a:spLocks noChangeArrowheads="1"/>
              </p:cNvSpPr>
              <p:nvPr/>
            </p:nvSpPr>
            <p:spPr bwMode="auto">
              <a:xfrm>
                <a:off x="4941263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Rectangle 269"/>
              <p:cNvSpPr>
                <a:spLocks noChangeArrowheads="1"/>
              </p:cNvSpPr>
              <p:nvPr/>
            </p:nvSpPr>
            <p:spPr bwMode="auto">
              <a:xfrm>
                <a:off x="4941263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Rectangle 270"/>
              <p:cNvSpPr>
                <a:spLocks noChangeArrowheads="1"/>
              </p:cNvSpPr>
              <p:nvPr/>
            </p:nvSpPr>
            <p:spPr bwMode="auto">
              <a:xfrm>
                <a:off x="4941263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62" name="Rectangle 271"/>
              <p:cNvSpPr>
                <a:spLocks noChangeArrowheads="1"/>
              </p:cNvSpPr>
              <p:nvPr/>
            </p:nvSpPr>
            <p:spPr bwMode="auto">
              <a:xfrm>
                <a:off x="4941263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Rectangle 272"/>
              <p:cNvSpPr>
                <a:spLocks noChangeArrowheads="1"/>
              </p:cNvSpPr>
              <p:nvPr/>
            </p:nvSpPr>
            <p:spPr bwMode="auto">
              <a:xfrm>
                <a:off x="4941263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Rectangle 273"/>
              <p:cNvSpPr>
                <a:spLocks noChangeArrowheads="1"/>
              </p:cNvSpPr>
              <p:nvPr/>
            </p:nvSpPr>
            <p:spPr bwMode="auto">
              <a:xfrm>
                <a:off x="5039176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Rectangle 274"/>
              <p:cNvSpPr>
                <a:spLocks noChangeArrowheads="1"/>
              </p:cNvSpPr>
              <p:nvPr/>
            </p:nvSpPr>
            <p:spPr bwMode="auto">
              <a:xfrm>
                <a:off x="5039176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Rectangle 275"/>
              <p:cNvSpPr>
                <a:spLocks noChangeArrowheads="1"/>
              </p:cNvSpPr>
              <p:nvPr/>
            </p:nvSpPr>
            <p:spPr bwMode="auto">
              <a:xfrm>
                <a:off x="5039176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Rectangle 276"/>
              <p:cNvSpPr>
                <a:spLocks noChangeArrowheads="1"/>
              </p:cNvSpPr>
              <p:nvPr/>
            </p:nvSpPr>
            <p:spPr bwMode="auto">
              <a:xfrm>
                <a:off x="5039176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68" name="Rectangle 277"/>
              <p:cNvSpPr>
                <a:spLocks noChangeArrowheads="1"/>
              </p:cNvSpPr>
              <p:nvPr/>
            </p:nvSpPr>
            <p:spPr bwMode="auto">
              <a:xfrm>
                <a:off x="5039176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Rectangle 278"/>
              <p:cNvSpPr>
                <a:spLocks noChangeArrowheads="1"/>
              </p:cNvSpPr>
              <p:nvPr/>
            </p:nvSpPr>
            <p:spPr bwMode="auto">
              <a:xfrm>
                <a:off x="5039176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Rectangle 279"/>
              <p:cNvSpPr>
                <a:spLocks noChangeArrowheads="1"/>
              </p:cNvSpPr>
              <p:nvPr/>
            </p:nvSpPr>
            <p:spPr bwMode="auto">
              <a:xfrm>
                <a:off x="5137090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Rectangle 280"/>
              <p:cNvSpPr>
                <a:spLocks noChangeArrowheads="1"/>
              </p:cNvSpPr>
              <p:nvPr/>
            </p:nvSpPr>
            <p:spPr bwMode="auto">
              <a:xfrm>
                <a:off x="5137090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Rectangle 281"/>
              <p:cNvSpPr>
                <a:spLocks noChangeArrowheads="1"/>
              </p:cNvSpPr>
              <p:nvPr/>
            </p:nvSpPr>
            <p:spPr bwMode="auto">
              <a:xfrm>
                <a:off x="5137090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Rectangle 282"/>
              <p:cNvSpPr>
                <a:spLocks noChangeArrowheads="1"/>
              </p:cNvSpPr>
              <p:nvPr/>
            </p:nvSpPr>
            <p:spPr bwMode="auto">
              <a:xfrm>
                <a:off x="5137090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74" name="Rectangle 283"/>
              <p:cNvSpPr>
                <a:spLocks noChangeArrowheads="1"/>
              </p:cNvSpPr>
              <p:nvPr/>
            </p:nvSpPr>
            <p:spPr bwMode="auto">
              <a:xfrm>
                <a:off x="5137090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Rectangle 284"/>
              <p:cNvSpPr>
                <a:spLocks noChangeArrowheads="1"/>
              </p:cNvSpPr>
              <p:nvPr/>
            </p:nvSpPr>
            <p:spPr bwMode="auto">
              <a:xfrm>
                <a:off x="5137090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Rectangle 285"/>
              <p:cNvSpPr>
                <a:spLocks noChangeArrowheads="1"/>
              </p:cNvSpPr>
              <p:nvPr/>
            </p:nvSpPr>
            <p:spPr bwMode="auto">
              <a:xfrm>
                <a:off x="5235003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Rectangle 286"/>
              <p:cNvSpPr>
                <a:spLocks noChangeArrowheads="1"/>
              </p:cNvSpPr>
              <p:nvPr/>
            </p:nvSpPr>
            <p:spPr bwMode="auto">
              <a:xfrm>
                <a:off x="5235003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Rectangle 287"/>
              <p:cNvSpPr>
                <a:spLocks noChangeArrowheads="1"/>
              </p:cNvSpPr>
              <p:nvPr/>
            </p:nvSpPr>
            <p:spPr bwMode="auto">
              <a:xfrm>
                <a:off x="5235003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Rectangle 288"/>
              <p:cNvSpPr>
                <a:spLocks noChangeArrowheads="1"/>
              </p:cNvSpPr>
              <p:nvPr/>
            </p:nvSpPr>
            <p:spPr bwMode="auto">
              <a:xfrm>
                <a:off x="5235003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80" name="Rectangle 289"/>
              <p:cNvSpPr>
                <a:spLocks noChangeArrowheads="1"/>
              </p:cNvSpPr>
              <p:nvPr/>
            </p:nvSpPr>
            <p:spPr bwMode="auto">
              <a:xfrm>
                <a:off x="5235003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Rectangle 290"/>
              <p:cNvSpPr>
                <a:spLocks noChangeArrowheads="1"/>
              </p:cNvSpPr>
              <p:nvPr/>
            </p:nvSpPr>
            <p:spPr bwMode="auto">
              <a:xfrm>
                <a:off x="5235003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Rectangle 291"/>
              <p:cNvSpPr>
                <a:spLocks noChangeArrowheads="1"/>
              </p:cNvSpPr>
              <p:nvPr/>
            </p:nvSpPr>
            <p:spPr bwMode="auto">
              <a:xfrm>
                <a:off x="5332916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Rectangle 292"/>
              <p:cNvSpPr>
                <a:spLocks noChangeArrowheads="1"/>
              </p:cNvSpPr>
              <p:nvPr/>
            </p:nvSpPr>
            <p:spPr bwMode="auto">
              <a:xfrm>
                <a:off x="5332916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Rectangle 293"/>
              <p:cNvSpPr>
                <a:spLocks noChangeArrowheads="1"/>
              </p:cNvSpPr>
              <p:nvPr/>
            </p:nvSpPr>
            <p:spPr bwMode="auto">
              <a:xfrm>
                <a:off x="5332916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Rectangle 294"/>
              <p:cNvSpPr>
                <a:spLocks noChangeArrowheads="1"/>
              </p:cNvSpPr>
              <p:nvPr/>
            </p:nvSpPr>
            <p:spPr bwMode="auto">
              <a:xfrm>
                <a:off x="5332916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86" name="Rectangle 295"/>
              <p:cNvSpPr>
                <a:spLocks noChangeArrowheads="1"/>
              </p:cNvSpPr>
              <p:nvPr/>
            </p:nvSpPr>
            <p:spPr bwMode="auto">
              <a:xfrm>
                <a:off x="5332916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Rectangle 296"/>
              <p:cNvSpPr>
                <a:spLocks noChangeArrowheads="1"/>
              </p:cNvSpPr>
              <p:nvPr/>
            </p:nvSpPr>
            <p:spPr bwMode="auto">
              <a:xfrm>
                <a:off x="5332916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Rectangle 297"/>
              <p:cNvSpPr>
                <a:spLocks noChangeArrowheads="1"/>
              </p:cNvSpPr>
              <p:nvPr/>
            </p:nvSpPr>
            <p:spPr bwMode="auto">
              <a:xfrm>
                <a:off x="5430830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Rectangle 298"/>
              <p:cNvSpPr>
                <a:spLocks noChangeArrowheads="1"/>
              </p:cNvSpPr>
              <p:nvPr/>
            </p:nvSpPr>
            <p:spPr bwMode="auto">
              <a:xfrm>
                <a:off x="5430830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Rectangle 299"/>
              <p:cNvSpPr>
                <a:spLocks noChangeArrowheads="1"/>
              </p:cNvSpPr>
              <p:nvPr/>
            </p:nvSpPr>
            <p:spPr bwMode="auto">
              <a:xfrm>
                <a:off x="5430830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Rectangle 300"/>
              <p:cNvSpPr>
                <a:spLocks noChangeArrowheads="1"/>
              </p:cNvSpPr>
              <p:nvPr/>
            </p:nvSpPr>
            <p:spPr bwMode="auto">
              <a:xfrm>
                <a:off x="5430830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92" name="Rectangle 301"/>
              <p:cNvSpPr>
                <a:spLocks noChangeArrowheads="1"/>
              </p:cNvSpPr>
              <p:nvPr/>
            </p:nvSpPr>
            <p:spPr bwMode="auto">
              <a:xfrm>
                <a:off x="5430830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Rectangle 302"/>
              <p:cNvSpPr>
                <a:spLocks noChangeArrowheads="1"/>
              </p:cNvSpPr>
              <p:nvPr/>
            </p:nvSpPr>
            <p:spPr bwMode="auto">
              <a:xfrm>
                <a:off x="5430830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Rectangle 303"/>
              <p:cNvSpPr>
                <a:spLocks noChangeArrowheads="1"/>
              </p:cNvSpPr>
              <p:nvPr/>
            </p:nvSpPr>
            <p:spPr bwMode="auto">
              <a:xfrm>
                <a:off x="5528743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Rectangle 304"/>
              <p:cNvSpPr>
                <a:spLocks noChangeArrowheads="1"/>
              </p:cNvSpPr>
              <p:nvPr/>
            </p:nvSpPr>
            <p:spPr bwMode="auto">
              <a:xfrm>
                <a:off x="5528743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Rectangle 305"/>
              <p:cNvSpPr>
                <a:spLocks noChangeArrowheads="1"/>
              </p:cNvSpPr>
              <p:nvPr/>
            </p:nvSpPr>
            <p:spPr bwMode="auto">
              <a:xfrm>
                <a:off x="5528743" y="209519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Rectangle 306"/>
              <p:cNvSpPr>
                <a:spLocks noChangeArrowheads="1"/>
              </p:cNvSpPr>
              <p:nvPr/>
            </p:nvSpPr>
            <p:spPr bwMode="auto">
              <a:xfrm>
                <a:off x="5528743" y="2095199"/>
                <a:ext cx="97913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498" name="Rectangle 307"/>
              <p:cNvSpPr>
                <a:spLocks noChangeArrowheads="1"/>
              </p:cNvSpPr>
              <p:nvPr/>
            </p:nvSpPr>
            <p:spPr bwMode="auto">
              <a:xfrm>
                <a:off x="5528743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Rectangle 308"/>
              <p:cNvSpPr>
                <a:spLocks noChangeArrowheads="1"/>
              </p:cNvSpPr>
              <p:nvPr/>
            </p:nvSpPr>
            <p:spPr bwMode="auto">
              <a:xfrm>
                <a:off x="5528743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Rectangle 309"/>
              <p:cNvSpPr>
                <a:spLocks noChangeArrowheads="1"/>
              </p:cNvSpPr>
              <p:nvPr/>
            </p:nvSpPr>
            <p:spPr bwMode="auto">
              <a:xfrm>
                <a:off x="5626656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Rectangle 310"/>
              <p:cNvSpPr>
                <a:spLocks noChangeArrowheads="1"/>
              </p:cNvSpPr>
              <p:nvPr/>
            </p:nvSpPr>
            <p:spPr bwMode="auto">
              <a:xfrm>
                <a:off x="5626656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Rectangle 311"/>
              <p:cNvSpPr>
                <a:spLocks noChangeArrowheads="1"/>
              </p:cNvSpPr>
              <p:nvPr/>
            </p:nvSpPr>
            <p:spPr bwMode="auto">
              <a:xfrm>
                <a:off x="5626656" y="2095199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Rectangle 312"/>
              <p:cNvSpPr>
                <a:spLocks noChangeArrowheads="1"/>
              </p:cNvSpPr>
              <p:nvPr/>
            </p:nvSpPr>
            <p:spPr bwMode="auto">
              <a:xfrm>
                <a:off x="5626656" y="2095199"/>
                <a:ext cx="86318" cy="57914"/>
              </a:xfrm>
              <a:prstGeom prst="rect">
                <a:avLst/>
              </a:pr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504" name="Rectangle 313"/>
              <p:cNvSpPr>
                <a:spLocks noChangeArrowheads="1"/>
              </p:cNvSpPr>
              <p:nvPr/>
            </p:nvSpPr>
            <p:spPr bwMode="auto">
              <a:xfrm>
                <a:off x="5626656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Rectangle 314"/>
              <p:cNvSpPr>
                <a:spLocks noChangeArrowheads="1"/>
              </p:cNvSpPr>
              <p:nvPr/>
            </p:nvSpPr>
            <p:spPr bwMode="auto">
              <a:xfrm>
                <a:off x="5626656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Rectangle 317"/>
              <p:cNvSpPr>
                <a:spLocks noChangeArrowheads="1"/>
              </p:cNvSpPr>
              <p:nvPr/>
            </p:nvSpPr>
            <p:spPr bwMode="auto">
              <a:xfrm>
                <a:off x="5724570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Rectangle 318"/>
              <p:cNvSpPr>
                <a:spLocks noChangeArrowheads="1"/>
              </p:cNvSpPr>
              <p:nvPr/>
            </p:nvSpPr>
            <p:spPr bwMode="auto">
              <a:xfrm>
                <a:off x="5724570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Rectangle 319"/>
              <p:cNvSpPr>
                <a:spLocks noChangeArrowheads="1"/>
              </p:cNvSpPr>
              <p:nvPr/>
            </p:nvSpPr>
            <p:spPr bwMode="auto">
              <a:xfrm>
                <a:off x="5724570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Rectangle 320"/>
              <p:cNvSpPr>
                <a:spLocks noChangeArrowheads="1"/>
              </p:cNvSpPr>
              <p:nvPr/>
            </p:nvSpPr>
            <p:spPr bwMode="auto">
              <a:xfrm>
                <a:off x="5724570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Rectangle 323"/>
              <p:cNvSpPr>
                <a:spLocks noChangeArrowheads="1"/>
              </p:cNvSpPr>
              <p:nvPr/>
            </p:nvSpPr>
            <p:spPr bwMode="auto">
              <a:xfrm>
                <a:off x="5822483" y="2015011"/>
                <a:ext cx="99202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Rectangle 324"/>
              <p:cNvSpPr>
                <a:spLocks noChangeArrowheads="1"/>
              </p:cNvSpPr>
              <p:nvPr/>
            </p:nvSpPr>
            <p:spPr bwMode="auto">
              <a:xfrm>
                <a:off x="5822483" y="2015011"/>
                <a:ext cx="99202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Rectangle 325"/>
              <p:cNvSpPr>
                <a:spLocks noChangeArrowheads="1"/>
              </p:cNvSpPr>
              <p:nvPr/>
            </p:nvSpPr>
            <p:spPr bwMode="auto">
              <a:xfrm>
                <a:off x="5822483" y="2191208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Rectangle 326"/>
              <p:cNvSpPr>
                <a:spLocks noChangeArrowheads="1"/>
              </p:cNvSpPr>
              <p:nvPr/>
            </p:nvSpPr>
            <p:spPr bwMode="auto">
              <a:xfrm>
                <a:off x="5822483" y="2191208"/>
                <a:ext cx="99202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Rectangle 329"/>
              <p:cNvSpPr>
                <a:spLocks noChangeArrowheads="1"/>
              </p:cNvSpPr>
              <p:nvPr/>
            </p:nvSpPr>
            <p:spPr bwMode="auto">
              <a:xfrm>
                <a:off x="5921685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Rectangle 330"/>
              <p:cNvSpPr>
                <a:spLocks noChangeArrowheads="1"/>
              </p:cNvSpPr>
              <p:nvPr/>
            </p:nvSpPr>
            <p:spPr bwMode="auto">
              <a:xfrm>
                <a:off x="5921685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Rectangle 331"/>
              <p:cNvSpPr>
                <a:spLocks noChangeArrowheads="1"/>
              </p:cNvSpPr>
              <p:nvPr/>
            </p:nvSpPr>
            <p:spPr bwMode="auto">
              <a:xfrm>
                <a:off x="5921685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Rectangle 332"/>
              <p:cNvSpPr>
                <a:spLocks noChangeArrowheads="1"/>
              </p:cNvSpPr>
              <p:nvPr/>
            </p:nvSpPr>
            <p:spPr bwMode="auto">
              <a:xfrm>
                <a:off x="5921685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Rectangle 335"/>
              <p:cNvSpPr>
                <a:spLocks noChangeArrowheads="1"/>
              </p:cNvSpPr>
              <p:nvPr/>
            </p:nvSpPr>
            <p:spPr bwMode="auto">
              <a:xfrm>
                <a:off x="6019598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Rectangle 336"/>
              <p:cNvSpPr>
                <a:spLocks noChangeArrowheads="1"/>
              </p:cNvSpPr>
              <p:nvPr/>
            </p:nvSpPr>
            <p:spPr bwMode="auto">
              <a:xfrm>
                <a:off x="6019598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Rectangle 337"/>
              <p:cNvSpPr>
                <a:spLocks noChangeArrowheads="1"/>
              </p:cNvSpPr>
              <p:nvPr/>
            </p:nvSpPr>
            <p:spPr bwMode="auto">
              <a:xfrm>
                <a:off x="6019598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Rectangle 338"/>
              <p:cNvSpPr>
                <a:spLocks noChangeArrowheads="1"/>
              </p:cNvSpPr>
              <p:nvPr/>
            </p:nvSpPr>
            <p:spPr bwMode="auto">
              <a:xfrm>
                <a:off x="6019598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Rectangle 341"/>
              <p:cNvSpPr>
                <a:spLocks noChangeArrowheads="1"/>
              </p:cNvSpPr>
              <p:nvPr/>
            </p:nvSpPr>
            <p:spPr bwMode="auto">
              <a:xfrm>
                <a:off x="6117511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Rectangle 342"/>
              <p:cNvSpPr>
                <a:spLocks noChangeArrowheads="1"/>
              </p:cNvSpPr>
              <p:nvPr/>
            </p:nvSpPr>
            <p:spPr bwMode="auto">
              <a:xfrm>
                <a:off x="6117511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Rectangle 343"/>
              <p:cNvSpPr>
                <a:spLocks noChangeArrowheads="1"/>
              </p:cNvSpPr>
              <p:nvPr/>
            </p:nvSpPr>
            <p:spPr bwMode="auto">
              <a:xfrm>
                <a:off x="6117511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Rectangle 344"/>
              <p:cNvSpPr>
                <a:spLocks noChangeArrowheads="1"/>
              </p:cNvSpPr>
              <p:nvPr/>
            </p:nvSpPr>
            <p:spPr bwMode="auto">
              <a:xfrm>
                <a:off x="6117511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Rectangle 347"/>
              <p:cNvSpPr>
                <a:spLocks noChangeArrowheads="1"/>
              </p:cNvSpPr>
              <p:nvPr/>
            </p:nvSpPr>
            <p:spPr bwMode="auto">
              <a:xfrm>
                <a:off x="6215425" y="201501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Rectangle 348"/>
              <p:cNvSpPr>
                <a:spLocks noChangeArrowheads="1"/>
              </p:cNvSpPr>
              <p:nvPr/>
            </p:nvSpPr>
            <p:spPr bwMode="auto">
              <a:xfrm>
                <a:off x="6215425" y="2015011"/>
                <a:ext cx="97913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Rectangle 349"/>
              <p:cNvSpPr>
                <a:spLocks noChangeArrowheads="1"/>
              </p:cNvSpPr>
              <p:nvPr/>
            </p:nvSpPr>
            <p:spPr bwMode="auto">
              <a:xfrm>
                <a:off x="6215425" y="219120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Rectangle 350"/>
              <p:cNvSpPr>
                <a:spLocks noChangeArrowheads="1"/>
              </p:cNvSpPr>
              <p:nvPr/>
            </p:nvSpPr>
            <p:spPr bwMode="auto">
              <a:xfrm>
                <a:off x="6215425" y="2191208"/>
                <a:ext cx="97913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Rectangle 353"/>
              <p:cNvSpPr>
                <a:spLocks noChangeArrowheads="1"/>
              </p:cNvSpPr>
              <p:nvPr/>
            </p:nvSpPr>
            <p:spPr bwMode="auto">
              <a:xfrm>
                <a:off x="6313338" y="2015011"/>
                <a:ext cx="85030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Rectangle 354"/>
              <p:cNvSpPr>
                <a:spLocks noChangeArrowheads="1"/>
              </p:cNvSpPr>
              <p:nvPr/>
            </p:nvSpPr>
            <p:spPr bwMode="auto">
              <a:xfrm>
                <a:off x="6313338" y="2015011"/>
                <a:ext cx="85030" cy="5902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Rectangle 355"/>
              <p:cNvSpPr>
                <a:spLocks noChangeArrowheads="1"/>
              </p:cNvSpPr>
              <p:nvPr/>
            </p:nvSpPr>
            <p:spPr bwMode="auto">
              <a:xfrm>
                <a:off x="6313338" y="2191208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Rectangle 356"/>
              <p:cNvSpPr>
                <a:spLocks noChangeArrowheads="1"/>
              </p:cNvSpPr>
              <p:nvPr/>
            </p:nvSpPr>
            <p:spPr bwMode="auto">
              <a:xfrm>
                <a:off x="6313338" y="2191208"/>
                <a:ext cx="85030" cy="5791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423"/>
            <p:cNvSpPr>
              <a:spLocks noChangeArrowheads="1"/>
            </p:cNvSpPr>
            <p:nvPr/>
          </p:nvSpPr>
          <p:spPr bwMode="auto">
            <a:xfrm>
              <a:off x="6313803" y="3054642"/>
              <a:ext cx="0" cy="1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2238"/>
            <p:cNvGrpSpPr/>
            <p:nvPr/>
          </p:nvGrpSpPr>
          <p:grpSpPr>
            <a:xfrm>
              <a:off x="491281" y="3016551"/>
              <a:ext cx="5986818" cy="407623"/>
              <a:chOff x="605198" y="2787942"/>
              <a:chExt cx="5864434" cy="407623"/>
            </a:xfrm>
          </p:grpSpPr>
          <p:grpSp>
            <p:nvGrpSpPr>
              <p:cNvPr id="1093" name="Group 2217"/>
              <p:cNvGrpSpPr/>
              <p:nvPr/>
            </p:nvGrpSpPr>
            <p:grpSpPr>
              <a:xfrm>
                <a:off x="605198" y="2787942"/>
                <a:ext cx="4887936" cy="407623"/>
                <a:chOff x="605198" y="3054642"/>
                <a:chExt cx="4887936" cy="407623"/>
              </a:xfrm>
            </p:grpSpPr>
            <p:sp>
              <p:nvSpPr>
                <p:cNvPr id="1135" name="Rectangle 418"/>
                <p:cNvSpPr>
                  <a:spLocks noChangeArrowheads="1"/>
                </p:cNvSpPr>
                <p:nvPr/>
              </p:nvSpPr>
              <p:spPr bwMode="auto">
                <a:xfrm>
                  <a:off x="1438750" y="3054642"/>
                  <a:ext cx="0" cy="169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 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6" name="Rectangle 419"/>
                <p:cNvSpPr>
                  <a:spLocks noChangeArrowheads="1"/>
                </p:cNvSpPr>
                <p:nvPr/>
              </p:nvSpPr>
              <p:spPr bwMode="auto">
                <a:xfrm>
                  <a:off x="2419171" y="3054642"/>
                  <a:ext cx="0" cy="169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 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7" name="Rectangle 420"/>
                <p:cNvSpPr>
                  <a:spLocks noChangeArrowheads="1"/>
                </p:cNvSpPr>
                <p:nvPr/>
              </p:nvSpPr>
              <p:spPr bwMode="auto">
                <a:xfrm>
                  <a:off x="3398305" y="3054642"/>
                  <a:ext cx="0" cy="169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 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8" name="Rectangle 421"/>
                <p:cNvSpPr>
                  <a:spLocks noChangeArrowheads="1"/>
                </p:cNvSpPr>
                <p:nvPr/>
              </p:nvSpPr>
              <p:spPr bwMode="auto">
                <a:xfrm>
                  <a:off x="4354248" y="3054642"/>
                  <a:ext cx="0" cy="169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 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9" name="Rectangle 422"/>
                <p:cNvSpPr>
                  <a:spLocks noChangeArrowheads="1"/>
                </p:cNvSpPr>
                <p:nvPr/>
              </p:nvSpPr>
              <p:spPr bwMode="auto">
                <a:xfrm>
                  <a:off x="5334669" y="3054642"/>
                  <a:ext cx="0" cy="169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0" name="Rectangle 424"/>
                <p:cNvSpPr>
                  <a:spLocks noChangeArrowheads="1"/>
                </p:cNvSpPr>
                <p:nvPr/>
              </p:nvSpPr>
              <p:spPr bwMode="auto">
                <a:xfrm>
                  <a:off x="605198" y="3166015"/>
                  <a:ext cx="86318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Rectangle 425"/>
                <p:cNvSpPr>
                  <a:spLocks noChangeArrowheads="1"/>
                </p:cNvSpPr>
                <p:nvPr/>
              </p:nvSpPr>
              <p:spPr bwMode="auto">
                <a:xfrm>
                  <a:off x="605198" y="3166015"/>
                  <a:ext cx="86318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Rectangle 426"/>
                <p:cNvSpPr>
                  <a:spLocks noChangeArrowheads="1"/>
                </p:cNvSpPr>
                <p:nvPr/>
              </p:nvSpPr>
              <p:spPr bwMode="auto">
                <a:xfrm>
                  <a:off x="605198" y="3245089"/>
                  <a:ext cx="86318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Rectangle 427"/>
                <p:cNvSpPr>
                  <a:spLocks noChangeArrowheads="1"/>
                </p:cNvSpPr>
                <p:nvPr/>
              </p:nvSpPr>
              <p:spPr bwMode="auto">
                <a:xfrm>
                  <a:off x="605198" y="3245089"/>
                  <a:ext cx="86318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Rectangle 428"/>
                <p:cNvSpPr>
                  <a:spLocks noChangeArrowheads="1"/>
                </p:cNvSpPr>
                <p:nvPr/>
              </p:nvSpPr>
              <p:spPr bwMode="auto">
                <a:xfrm>
                  <a:off x="691516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Rectangle 429"/>
                <p:cNvSpPr>
                  <a:spLocks noChangeArrowheads="1"/>
                </p:cNvSpPr>
                <p:nvPr/>
              </p:nvSpPr>
              <p:spPr bwMode="auto">
                <a:xfrm>
                  <a:off x="691516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Rectangle 430"/>
                <p:cNvSpPr>
                  <a:spLocks noChangeArrowheads="1"/>
                </p:cNvSpPr>
                <p:nvPr/>
              </p:nvSpPr>
              <p:spPr bwMode="auto">
                <a:xfrm>
                  <a:off x="691516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Rectangle 431"/>
                <p:cNvSpPr>
                  <a:spLocks noChangeArrowheads="1"/>
                </p:cNvSpPr>
                <p:nvPr/>
              </p:nvSpPr>
              <p:spPr bwMode="auto">
                <a:xfrm>
                  <a:off x="691516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Rectangle 432"/>
                <p:cNvSpPr>
                  <a:spLocks noChangeArrowheads="1"/>
                </p:cNvSpPr>
                <p:nvPr/>
              </p:nvSpPr>
              <p:spPr bwMode="auto">
                <a:xfrm>
                  <a:off x="703111" y="3325277"/>
                  <a:ext cx="86318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Rectangle 433"/>
                <p:cNvSpPr>
                  <a:spLocks noChangeArrowheads="1"/>
                </p:cNvSpPr>
                <p:nvPr/>
              </p:nvSpPr>
              <p:spPr bwMode="auto">
                <a:xfrm>
                  <a:off x="703111" y="3325277"/>
                  <a:ext cx="86318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Rectangle 434"/>
                <p:cNvSpPr>
                  <a:spLocks noChangeArrowheads="1"/>
                </p:cNvSpPr>
                <p:nvPr/>
              </p:nvSpPr>
              <p:spPr bwMode="auto">
                <a:xfrm>
                  <a:off x="789430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Rectangle 435"/>
                <p:cNvSpPr>
                  <a:spLocks noChangeArrowheads="1"/>
                </p:cNvSpPr>
                <p:nvPr/>
              </p:nvSpPr>
              <p:spPr bwMode="auto">
                <a:xfrm>
                  <a:off x="789430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Rectangle 436"/>
                <p:cNvSpPr>
                  <a:spLocks noChangeArrowheads="1"/>
                </p:cNvSpPr>
                <p:nvPr/>
              </p:nvSpPr>
              <p:spPr bwMode="auto">
                <a:xfrm>
                  <a:off x="789430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Rectangle 437"/>
                <p:cNvSpPr>
                  <a:spLocks noChangeArrowheads="1"/>
                </p:cNvSpPr>
                <p:nvPr/>
              </p:nvSpPr>
              <p:spPr bwMode="auto">
                <a:xfrm>
                  <a:off x="789430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Rectangle 438"/>
                <p:cNvSpPr>
                  <a:spLocks noChangeArrowheads="1"/>
                </p:cNvSpPr>
                <p:nvPr/>
              </p:nvSpPr>
              <p:spPr bwMode="auto">
                <a:xfrm>
                  <a:off x="789430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Rectangle 439"/>
                <p:cNvSpPr>
                  <a:spLocks noChangeArrowheads="1"/>
                </p:cNvSpPr>
                <p:nvPr/>
              </p:nvSpPr>
              <p:spPr bwMode="auto">
                <a:xfrm>
                  <a:off x="789430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Rectangle 440"/>
                <p:cNvSpPr>
                  <a:spLocks noChangeArrowheads="1"/>
                </p:cNvSpPr>
                <p:nvPr/>
              </p:nvSpPr>
              <p:spPr bwMode="auto">
                <a:xfrm>
                  <a:off x="887343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Rectangle 441"/>
                <p:cNvSpPr>
                  <a:spLocks noChangeArrowheads="1"/>
                </p:cNvSpPr>
                <p:nvPr/>
              </p:nvSpPr>
              <p:spPr bwMode="auto">
                <a:xfrm>
                  <a:off x="887343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Rectangle 442"/>
                <p:cNvSpPr>
                  <a:spLocks noChangeArrowheads="1"/>
                </p:cNvSpPr>
                <p:nvPr/>
              </p:nvSpPr>
              <p:spPr bwMode="auto">
                <a:xfrm>
                  <a:off x="887343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Rectangle 443"/>
                <p:cNvSpPr>
                  <a:spLocks noChangeArrowheads="1"/>
                </p:cNvSpPr>
                <p:nvPr/>
              </p:nvSpPr>
              <p:spPr bwMode="auto">
                <a:xfrm>
                  <a:off x="887343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Rectangle 444"/>
                <p:cNvSpPr>
                  <a:spLocks noChangeArrowheads="1"/>
                </p:cNvSpPr>
                <p:nvPr/>
              </p:nvSpPr>
              <p:spPr bwMode="auto">
                <a:xfrm>
                  <a:off x="887343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Rectangle 445"/>
                <p:cNvSpPr>
                  <a:spLocks noChangeArrowheads="1"/>
                </p:cNvSpPr>
                <p:nvPr/>
              </p:nvSpPr>
              <p:spPr bwMode="auto">
                <a:xfrm>
                  <a:off x="887343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Rectangle 446"/>
                <p:cNvSpPr>
                  <a:spLocks noChangeArrowheads="1"/>
                </p:cNvSpPr>
                <p:nvPr/>
              </p:nvSpPr>
              <p:spPr bwMode="auto">
                <a:xfrm>
                  <a:off x="985256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Rectangle 447"/>
                <p:cNvSpPr>
                  <a:spLocks noChangeArrowheads="1"/>
                </p:cNvSpPr>
                <p:nvPr/>
              </p:nvSpPr>
              <p:spPr bwMode="auto">
                <a:xfrm>
                  <a:off x="985256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Rectangle 448"/>
                <p:cNvSpPr>
                  <a:spLocks noChangeArrowheads="1"/>
                </p:cNvSpPr>
                <p:nvPr/>
              </p:nvSpPr>
              <p:spPr bwMode="auto">
                <a:xfrm>
                  <a:off x="985256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Rectangle 449"/>
                <p:cNvSpPr>
                  <a:spLocks noChangeArrowheads="1"/>
                </p:cNvSpPr>
                <p:nvPr/>
              </p:nvSpPr>
              <p:spPr bwMode="auto">
                <a:xfrm>
                  <a:off x="985256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Rectangle 450"/>
                <p:cNvSpPr>
                  <a:spLocks noChangeArrowheads="1"/>
                </p:cNvSpPr>
                <p:nvPr/>
              </p:nvSpPr>
              <p:spPr bwMode="auto">
                <a:xfrm>
                  <a:off x="985256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Rectangle 451"/>
                <p:cNvSpPr>
                  <a:spLocks noChangeArrowheads="1"/>
                </p:cNvSpPr>
                <p:nvPr/>
              </p:nvSpPr>
              <p:spPr bwMode="auto">
                <a:xfrm>
                  <a:off x="985256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Rectangle 452"/>
                <p:cNvSpPr>
                  <a:spLocks noChangeArrowheads="1"/>
                </p:cNvSpPr>
                <p:nvPr/>
              </p:nvSpPr>
              <p:spPr bwMode="auto">
                <a:xfrm>
                  <a:off x="1083170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83170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Rectangle 454"/>
                <p:cNvSpPr>
                  <a:spLocks noChangeArrowheads="1"/>
                </p:cNvSpPr>
                <p:nvPr/>
              </p:nvSpPr>
              <p:spPr bwMode="auto">
                <a:xfrm>
                  <a:off x="1083170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Rectangle 455"/>
                <p:cNvSpPr>
                  <a:spLocks noChangeArrowheads="1"/>
                </p:cNvSpPr>
                <p:nvPr/>
              </p:nvSpPr>
              <p:spPr bwMode="auto">
                <a:xfrm>
                  <a:off x="1083170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Rectangle 456"/>
                <p:cNvSpPr>
                  <a:spLocks noChangeArrowheads="1"/>
                </p:cNvSpPr>
                <p:nvPr/>
              </p:nvSpPr>
              <p:spPr bwMode="auto">
                <a:xfrm>
                  <a:off x="1083170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Rectangle 457"/>
                <p:cNvSpPr>
                  <a:spLocks noChangeArrowheads="1"/>
                </p:cNvSpPr>
                <p:nvPr/>
              </p:nvSpPr>
              <p:spPr bwMode="auto">
                <a:xfrm>
                  <a:off x="1083170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Rectangle 458"/>
                <p:cNvSpPr>
                  <a:spLocks noChangeArrowheads="1"/>
                </p:cNvSpPr>
                <p:nvPr/>
              </p:nvSpPr>
              <p:spPr bwMode="auto">
                <a:xfrm>
                  <a:off x="1181083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Rectangle 459"/>
                <p:cNvSpPr>
                  <a:spLocks noChangeArrowheads="1"/>
                </p:cNvSpPr>
                <p:nvPr/>
              </p:nvSpPr>
              <p:spPr bwMode="auto">
                <a:xfrm>
                  <a:off x="1181083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Rectangle 460"/>
                <p:cNvSpPr>
                  <a:spLocks noChangeArrowheads="1"/>
                </p:cNvSpPr>
                <p:nvPr/>
              </p:nvSpPr>
              <p:spPr bwMode="auto">
                <a:xfrm>
                  <a:off x="1181083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Rectangle 461"/>
                <p:cNvSpPr>
                  <a:spLocks noChangeArrowheads="1"/>
                </p:cNvSpPr>
                <p:nvPr/>
              </p:nvSpPr>
              <p:spPr bwMode="auto">
                <a:xfrm>
                  <a:off x="1181083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Rectangle 462"/>
                <p:cNvSpPr>
                  <a:spLocks noChangeArrowheads="1"/>
                </p:cNvSpPr>
                <p:nvPr/>
              </p:nvSpPr>
              <p:spPr bwMode="auto">
                <a:xfrm>
                  <a:off x="1181083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Rectangle 463"/>
                <p:cNvSpPr>
                  <a:spLocks noChangeArrowheads="1"/>
                </p:cNvSpPr>
                <p:nvPr/>
              </p:nvSpPr>
              <p:spPr bwMode="auto">
                <a:xfrm>
                  <a:off x="1181083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Rectangle 464"/>
                <p:cNvSpPr>
                  <a:spLocks noChangeArrowheads="1"/>
                </p:cNvSpPr>
                <p:nvPr/>
              </p:nvSpPr>
              <p:spPr bwMode="auto">
                <a:xfrm>
                  <a:off x="1278996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Rectangle 465"/>
                <p:cNvSpPr>
                  <a:spLocks noChangeArrowheads="1"/>
                </p:cNvSpPr>
                <p:nvPr/>
              </p:nvSpPr>
              <p:spPr bwMode="auto">
                <a:xfrm>
                  <a:off x="1278996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Rectangle 466"/>
                <p:cNvSpPr>
                  <a:spLocks noChangeArrowheads="1"/>
                </p:cNvSpPr>
                <p:nvPr/>
              </p:nvSpPr>
              <p:spPr bwMode="auto">
                <a:xfrm>
                  <a:off x="1278996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Rectangle 467"/>
                <p:cNvSpPr>
                  <a:spLocks noChangeArrowheads="1"/>
                </p:cNvSpPr>
                <p:nvPr/>
              </p:nvSpPr>
              <p:spPr bwMode="auto">
                <a:xfrm>
                  <a:off x="1278996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Rectangle 468"/>
                <p:cNvSpPr>
                  <a:spLocks noChangeArrowheads="1"/>
                </p:cNvSpPr>
                <p:nvPr/>
              </p:nvSpPr>
              <p:spPr bwMode="auto">
                <a:xfrm>
                  <a:off x="1278996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Rectangle 469"/>
                <p:cNvSpPr>
                  <a:spLocks noChangeArrowheads="1"/>
                </p:cNvSpPr>
                <p:nvPr/>
              </p:nvSpPr>
              <p:spPr bwMode="auto">
                <a:xfrm>
                  <a:off x="1278996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Rectangle 470"/>
                <p:cNvSpPr>
                  <a:spLocks noChangeArrowheads="1"/>
                </p:cNvSpPr>
                <p:nvPr/>
              </p:nvSpPr>
              <p:spPr bwMode="auto">
                <a:xfrm>
                  <a:off x="1376910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Rectangle 471"/>
                <p:cNvSpPr>
                  <a:spLocks noChangeArrowheads="1"/>
                </p:cNvSpPr>
                <p:nvPr/>
              </p:nvSpPr>
              <p:spPr bwMode="auto">
                <a:xfrm>
                  <a:off x="1376910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Rectangle 472"/>
                <p:cNvSpPr>
                  <a:spLocks noChangeArrowheads="1"/>
                </p:cNvSpPr>
                <p:nvPr/>
              </p:nvSpPr>
              <p:spPr bwMode="auto">
                <a:xfrm>
                  <a:off x="1376910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Rectangle 473"/>
                <p:cNvSpPr>
                  <a:spLocks noChangeArrowheads="1"/>
                </p:cNvSpPr>
                <p:nvPr/>
              </p:nvSpPr>
              <p:spPr bwMode="auto">
                <a:xfrm>
                  <a:off x="1376910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Rectangle 474"/>
                <p:cNvSpPr>
                  <a:spLocks noChangeArrowheads="1"/>
                </p:cNvSpPr>
                <p:nvPr/>
              </p:nvSpPr>
              <p:spPr bwMode="auto">
                <a:xfrm>
                  <a:off x="1376910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Rectangle 475"/>
                <p:cNvSpPr>
                  <a:spLocks noChangeArrowheads="1"/>
                </p:cNvSpPr>
                <p:nvPr/>
              </p:nvSpPr>
              <p:spPr bwMode="auto">
                <a:xfrm>
                  <a:off x="1376910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Rectangle 476"/>
                <p:cNvSpPr>
                  <a:spLocks noChangeArrowheads="1"/>
                </p:cNvSpPr>
                <p:nvPr/>
              </p:nvSpPr>
              <p:spPr bwMode="auto">
                <a:xfrm>
                  <a:off x="1474823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Rectangle 477"/>
                <p:cNvSpPr>
                  <a:spLocks noChangeArrowheads="1"/>
                </p:cNvSpPr>
                <p:nvPr/>
              </p:nvSpPr>
              <p:spPr bwMode="auto">
                <a:xfrm>
                  <a:off x="1474823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Rectangle 478"/>
                <p:cNvSpPr>
                  <a:spLocks noChangeArrowheads="1"/>
                </p:cNvSpPr>
                <p:nvPr/>
              </p:nvSpPr>
              <p:spPr bwMode="auto">
                <a:xfrm>
                  <a:off x="1474823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Rectangle 479"/>
                <p:cNvSpPr>
                  <a:spLocks noChangeArrowheads="1"/>
                </p:cNvSpPr>
                <p:nvPr/>
              </p:nvSpPr>
              <p:spPr bwMode="auto">
                <a:xfrm>
                  <a:off x="1474823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Rectangle 480"/>
                <p:cNvSpPr>
                  <a:spLocks noChangeArrowheads="1"/>
                </p:cNvSpPr>
                <p:nvPr/>
              </p:nvSpPr>
              <p:spPr bwMode="auto">
                <a:xfrm>
                  <a:off x="1474823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Rectangle 481"/>
                <p:cNvSpPr>
                  <a:spLocks noChangeArrowheads="1"/>
                </p:cNvSpPr>
                <p:nvPr/>
              </p:nvSpPr>
              <p:spPr bwMode="auto">
                <a:xfrm>
                  <a:off x="1474823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Rectangle 482"/>
                <p:cNvSpPr>
                  <a:spLocks noChangeArrowheads="1"/>
                </p:cNvSpPr>
                <p:nvPr/>
              </p:nvSpPr>
              <p:spPr bwMode="auto">
                <a:xfrm>
                  <a:off x="1487706" y="3404351"/>
                  <a:ext cx="85030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Rectangle 483"/>
                <p:cNvSpPr>
                  <a:spLocks noChangeArrowheads="1"/>
                </p:cNvSpPr>
                <p:nvPr/>
              </p:nvSpPr>
              <p:spPr bwMode="auto">
                <a:xfrm>
                  <a:off x="1487706" y="3404351"/>
                  <a:ext cx="85030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Rectangle 484"/>
                <p:cNvSpPr>
                  <a:spLocks noChangeArrowheads="1"/>
                </p:cNvSpPr>
                <p:nvPr/>
              </p:nvSpPr>
              <p:spPr bwMode="auto">
                <a:xfrm>
                  <a:off x="1572736" y="3166015"/>
                  <a:ext cx="99202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Rectangle 485"/>
                <p:cNvSpPr>
                  <a:spLocks noChangeArrowheads="1"/>
                </p:cNvSpPr>
                <p:nvPr/>
              </p:nvSpPr>
              <p:spPr bwMode="auto">
                <a:xfrm>
                  <a:off x="1572736" y="3166015"/>
                  <a:ext cx="99202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Rectangle 486"/>
                <p:cNvSpPr>
                  <a:spLocks noChangeArrowheads="1"/>
                </p:cNvSpPr>
                <p:nvPr/>
              </p:nvSpPr>
              <p:spPr bwMode="auto">
                <a:xfrm>
                  <a:off x="1572736" y="3245089"/>
                  <a:ext cx="99202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Rectangle 487"/>
                <p:cNvSpPr>
                  <a:spLocks noChangeArrowheads="1"/>
                </p:cNvSpPr>
                <p:nvPr/>
              </p:nvSpPr>
              <p:spPr bwMode="auto">
                <a:xfrm>
                  <a:off x="1572736" y="3245089"/>
                  <a:ext cx="99202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Rectangle 488"/>
                <p:cNvSpPr>
                  <a:spLocks noChangeArrowheads="1"/>
                </p:cNvSpPr>
                <p:nvPr/>
              </p:nvSpPr>
              <p:spPr bwMode="auto">
                <a:xfrm>
                  <a:off x="1572736" y="3325277"/>
                  <a:ext cx="99202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Rectangle 489"/>
                <p:cNvSpPr>
                  <a:spLocks noChangeArrowheads="1"/>
                </p:cNvSpPr>
                <p:nvPr/>
              </p:nvSpPr>
              <p:spPr bwMode="auto">
                <a:xfrm>
                  <a:off x="1572736" y="3325277"/>
                  <a:ext cx="99202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Rectangle 490"/>
                <p:cNvSpPr>
                  <a:spLocks noChangeArrowheads="1"/>
                </p:cNvSpPr>
                <p:nvPr/>
              </p:nvSpPr>
              <p:spPr bwMode="auto">
                <a:xfrm>
                  <a:off x="1572736" y="3404351"/>
                  <a:ext cx="99202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Rectangle 491"/>
                <p:cNvSpPr>
                  <a:spLocks noChangeArrowheads="1"/>
                </p:cNvSpPr>
                <p:nvPr/>
              </p:nvSpPr>
              <p:spPr bwMode="auto">
                <a:xfrm>
                  <a:off x="1572736" y="3404351"/>
                  <a:ext cx="99202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Rectangle 492"/>
                <p:cNvSpPr>
                  <a:spLocks noChangeArrowheads="1"/>
                </p:cNvSpPr>
                <p:nvPr/>
              </p:nvSpPr>
              <p:spPr bwMode="auto">
                <a:xfrm>
                  <a:off x="1671938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Rectangle 493"/>
                <p:cNvSpPr>
                  <a:spLocks noChangeArrowheads="1"/>
                </p:cNvSpPr>
                <p:nvPr/>
              </p:nvSpPr>
              <p:spPr bwMode="auto">
                <a:xfrm>
                  <a:off x="1671938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Rectangle 494"/>
                <p:cNvSpPr>
                  <a:spLocks noChangeArrowheads="1"/>
                </p:cNvSpPr>
                <p:nvPr/>
              </p:nvSpPr>
              <p:spPr bwMode="auto">
                <a:xfrm>
                  <a:off x="1671938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Rectangle 495"/>
                <p:cNvSpPr>
                  <a:spLocks noChangeArrowheads="1"/>
                </p:cNvSpPr>
                <p:nvPr/>
              </p:nvSpPr>
              <p:spPr bwMode="auto">
                <a:xfrm>
                  <a:off x="1671938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Rectangle 496"/>
                <p:cNvSpPr>
                  <a:spLocks noChangeArrowheads="1"/>
                </p:cNvSpPr>
                <p:nvPr/>
              </p:nvSpPr>
              <p:spPr bwMode="auto">
                <a:xfrm>
                  <a:off x="1671938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Rectangle 497"/>
                <p:cNvSpPr>
                  <a:spLocks noChangeArrowheads="1"/>
                </p:cNvSpPr>
                <p:nvPr/>
              </p:nvSpPr>
              <p:spPr bwMode="auto">
                <a:xfrm>
                  <a:off x="1671938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Rectangle 498"/>
                <p:cNvSpPr>
                  <a:spLocks noChangeArrowheads="1"/>
                </p:cNvSpPr>
                <p:nvPr/>
              </p:nvSpPr>
              <p:spPr bwMode="auto">
                <a:xfrm>
                  <a:off x="1671938" y="3404351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Rectangle 499"/>
                <p:cNvSpPr>
                  <a:spLocks noChangeArrowheads="1"/>
                </p:cNvSpPr>
                <p:nvPr/>
              </p:nvSpPr>
              <p:spPr bwMode="auto">
                <a:xfrm>
                  <a:off x="1671938" y="3404351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Rectangle 500"/>
                <p:cNvSpPr>
                  <a:spLocks noChangeArrowheads="1"/>
                </p:cNvSpPr>
                <p:nvPr/>
              </p:nvSpPr>
              <p:spPr bwMode="auto">
                <a:xfrm>
                  <a:off x="1769851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Rectangle 501"/>
                <p:cNvSpPr>
                  <a:spLocks noChangeArrowheads="1"/>
                </p:cNvSpPr>
                <p:nvPr/>
              </p:nvSpPr>
              <p:spPr bwMode="auto">
                <a:xfrm>
                  <a:off x="1769851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Rectangle 502"/>
                <p:cNvSpPr>
                  <a:spLocks noChangeArrowheads="1"/>
                </p:cNvSpPr>
                <p:nvPr/>
              </p:nvSpPr>
              <p:spPr bwMode="auto">
                <a:xfrm>
                  <a:off x="1769851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Rectangle 503"/>
                <p:cNvSpPr>
                  <a:spLocks noChangeArrowheads="1"/>
                </p:cNvSpPr>
                <p:nvPr/>
              </p:nvSpPr>
              <p:spPr bwMode="auto">
                <a:xfrm>
                  <a:off x="1769851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Rectangle 504"/>
                <p:cNvSpPr>
                  <a:spLocks noChangeArrowheads="1"/>
                </p:cNvSpPr>
                <p:nvPr/>
              </p:nvSpPr>
              <p:spPr bwMode="auto">
                <a:xfrm>
                  <a:off x="1769851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Rectangle 505"/>
                <p:cNvSpPr>
                  <a:spLocks noChangeArrowheads="1"/>
                </p:cNvSpPr>
                <p:nvPr/>
              </p:nvSpPr>
              <p:spPr bwMode="auto">
                <a:xfrm>
                  <a:off x="1769851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Rectangle 506"/>
                <p:cNvSpPr>
                  <a:spLocks noChangeArrowheads="1"/>
                </p:cNvSpPr>
                <p:nvPr/>
              </p:nvSpPr>
              <p:spPr bwMode="auto">
                <a:xfrm>
                  <a:off x="1769851" y="3404351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Rectangle 507"/>
                <p:cNvSpPr>
                  <a:spLocks noChangeArrowheads="1"/>
                </p:cNvSpPr>
                <p:nvPr/>
              </p:nvSpPr>
              <p:spPr bwMode="auto">
                <a:xfrm>
                  <a:off x="1769851" y="3404351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Rectangle 508"/>
                <p:cNvSpPr>
                  <a:spLocks noChangeArrowheads="1"/>
                </p:cNvSpPr>
                <p:nvPr/>
              </p:nvSpPr>
              <p:spPr bwMode="auto">
                <a:xfrm>
                  <a:off x="1867765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Rectangle 509"/>
                <p:cNvSpPr>
                  <a:spLocks noChangeArrowheads="1"/>
                </p:cNvSpPr>
                <p:nvPr/>
              </p:nvSpPr>
              <p:spPr bwMode="auto">
                <a:xfrm>
                  <a:off x="1867765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Rectangle 510"/>
                <p:cNvSpPr>
                  <a:spLocks noChangeArrowheads="1"/>
                </p:cNvSpPr>
                <p:nvPr/>
              </p:nvSpPr>
              <p:spPr bwMode="auto">
                <a:xfrm>
                  <a:off x="1867765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Rectangle 511"/>
                <p:cNvSpPr>
                  <a:spLocks noChangeArrowheads="1"/>
                </p:cNvSpPr>
                <p:nvPr/>
              </p:nvSpPr>
              <p:spPr bwMode="auto">
                <a:xfrm>
                  <a:off x="1867765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Rectangle 512"/>
                <p:cNvSpPr>
                  <a:spLocks noChangeArrowheads="1"/>
                </p:cNvSpPr>
                <p:nvPr/>
              </p:nvSpPr>
              <p:spPr bwMode="auto">
                <a:xfrm>
                  <a:off x="1867765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Rectangle 513"/>
                <p:cNvSpPr>
                  <a:spLocks noChangeArrowheads="1"/>
                </p:cNvSpPr>
                <p:nvPr/>
              </p:nvSpPr>
              <p:spPr bwMode="auto">
                <a:xfrm>
                  <a:off x="1867765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Rectangle 514"/>
                <p:cNvSpPr>
                  <a:spLocks noChangeArrowheads="1"/>
                </p:cNvSpPr>
                <p:nvPr/>
              </p:nvSpPr>
              <p:spPr bwMode="auto">
                <a:xfrm>
                  <a:off x="1867765" y="3404351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Rectangle 515"/>
                <p:cNvSpPr>
                  <a:spLocks noChangeArrowheads="1"/>
                </p:cNvSpPr>
                <p:nvPr/>
              </p:nvSpPr>
              <p:spPr bwMode="auto">
                <a:xfrm>
                  <a:off x="1867765" y="3404351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Rectangle 516"/>
                <p:cNvSpPr>
                  <a:spLocks noChangeArrowheads="1"/>
                </p:cNvSpPr>
                <p:nvPr/>
              </p:nvSpPr>
              <p:spPr bwMode="auto">
                <a:xfrm>
                  <a:off x="1965678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Rectangle 517"/>
                <p:cNvSpPr>
                  <a:spLocks noChangeArrowheads="1"/>
                </p:cNvSpPr>
                <p:nvPr/>
              </p:nvSpPr>
              <p:spPr bwMode="auto">
                <a:xfrm>
                  <a:off x="1965678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Rectangle 518"/>
                <p:cNvSpPr>
                  <a:spLocks noChangeArrowheads="1"/>
                </p:cNvSpPr>
                <p:nvPr/>
              </p:nvSpPr>
              <p:spPr bwMode="auto">
                <a:xfrm>
                  <a:off x="1965678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Rectangle 519"/>
                <p:cNvSpPr>
                  <a:spLocks noChangeArrowheads="1"/>
                </p:cNvSpPr>
                <p:nvPr/>
              </p:nvSpPr>
              <p:spPr bwMode="auto">
                <a:xfrm>
                  <a:off x="1965678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Rectangle 520"/>
                <p:cNvSpPr>
                  <a:spLocks noChangeArrowheads="1"/>
                </p:cNvSpPr>
                <p:nvPr/>
              </p:nvSpPr>
              <p:spPr bwMode="auto">
                <a:xfrm>
                  <a:off x="1965678" y="3325277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Rectangle 521"/>
                <p:cNvSpPr>
                  <a:spLocks noChangeArrowheads="1"/>
                </p:cNvSpPr>
                <p:nvPr/>
              </p:nvSpPr>
              <p:spPr bwMode="auto">
                <a:xfrm>
                  <a:off x="1965678" y="3325277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" name="Rectangle 522"/>
                <p:cNvSpPr>
                  <a:spLocks noChangeArrowheads="1"/>
                </p:cNvSpPr>
                <p:nvPr/>
              </p:nvSpPr>
              <p:spPr bwMode="auto">
                <a:xfrm>
                  <a:off x="1965678" y="3404351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9" name="Rectangle 523"/>
                <p:cNvSpPr>
                  <a:spLocks noChangeArrowheads="1"/>
                </p:cNvSpPr>
                <p:nvPr/>
              </p:nvSpPr>
              <p:spPr bwMode="auto">
                <a:xfrm>
                  <a:off x="1965678" y="3404351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Rectangle 524"/>
                <p:cNvSpPr>
                  <a:spLocks noChangeArrowheads="1"/>
                </p:cNvSpPr>
                <p:nvPr/>
              </p:nvSpPr>
              <p:spPr bwMode="auto">
                <a:xfrm>
                  <a:off x="2063591" y="3166015"/>
                  <a:ext cx="85030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Rectangle 525"/>
                <p:cNvSpPr>
                  <a:spLocks noChangeArrowheads="1"/>
                </p:cNvSpPr>
                <p:nvPr/>
              </p:nvSpPr>
              <p:spPr bwMode="auto">
                <a:xfrm>
                  <a:off x="2063591" y="3166015"/>
                  <a:ext cx="85030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Rectangle 526"/>
                <p:cNvSpPr>
                  <a:spLocks noChangeArrowheads="1"/>
                </p:cNvSpPr>
                <p:nvPr/>
              </p:nvSpPr>
              <p:spPr bwMode="auto">
                <a:xfrm>
                  <a:off x="2063591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Rectangle 527"/>
                <p:cNvSpPr>
                  <a:spLocks noChangeArrowheads="1"/>
                </p:cNvSpPr>
                <p:nvPr/>
              </p:nvSpPr>
              <p:spPr bwMode="auto">
                <a:xfrm>
                  <a:off x="2063591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Rectangle 528"/>
                <p:cNvSpPr>
                  <a:spLocks noChangeArrowheads="1"/>
                </p:cNvSpPr>
                <p:nvPr/>
              </p:nvSpPr>
              <p:spPr bwMode="auto">
                <a:xfrm>
                  <a:off x="2063591" y="3325277"/>
                  <a:ext cx="85030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Rectangle 529"/>
                <p:cNvSpPr>
                  <a:spLocks noChangeArrowheads="1"/>
                </p:cNvSpPr>
                <p:nvPr/>
              </p:nvSpPr>
              <p:spPr bwMode="auto">
                <a:xfrm>
                  <a:off x="2063591" y="3325277"/>
                  <a:ext cx="85030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6" name="Rectangle 530"/>
                <p:cNvSpPr>
                  <a:spLocks noChangeArrowheads="1"/>
                </p:cNvSpPr>
                <p:nvPr/>
              </p:nvSpPr>
              <p:spPr bwMode="auto">
                <a:xfrm>
                  <a:off x="2063591" y="3404351"/>
                  <a:ext cx="85030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7" name="Rectangle 531"/>
                <p:cNvSpPr>
                  <a:spLocks noChangeArrowheads="1"/>
                </p:cNvSpPr>
                <p:nvPr/>
              </p:nvSpPr>
              <p:spPr bwMode="auto">
                <a:xfrm>
                  <a:off x="2063591" y="3404351"/>
                  <a:ext cx="85030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8" name="Rectangle 532"/>
                <p:cNvSpPr>
                  <a:spLocks noChangeArrowheads="1"/>
                </p:cNvSpPr>
                <p:nvPr/>
              </p:nvSpPr>
              <p:spPr bwMode="auto">
                <a:xfrm>
                  <a:off x="2161505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9" name="Rectangle 533"/>
                <p:cNvSpPr>
                  <a:spLocks noChangeArrowheads="1"/>
                </p:cNvSpPr>
                <p:nvPr/>
              </p:nvSpPr>
              <p:spPr bwMode="auto">
                <a:xfrm>
                  <a:off x="2161505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0" name="Rectangle 534"/>
                <p:cNvSpPr>
                  <a:spLocks noChangeArrowheads="1"/>
                </p:cNvSpPr>
                <p:nvPr/>
              </p:nvSpPr>
              <p:spPr bwMode="auto">
                <a:xfrm>
                  <a:off x="2259418" y="3245089"/>
                  <a:ext cx="86318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1" name="Rectangle 535"/>
                <p:cNvSpPr>
                  <a:spLocks noChangeArrowheads="1"/>
                </p:cNvSpPr>
                <p:nvPr/>
              </p:nvSpPr>
              <p:spPr bwMode="auto">
                <a:xfrm>
                  <a:off x="2259418" y="3245089"/>
                  <a:ext cx="86318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2" name="Rectangle 536"/>
                <p:cNvSpPr>
                  <a:spLocks noChangeArrowheads="1"/>
                </p:cNvSpPr>
                <p:nvPr/>
              </p:nvSpPr>
              <p:spPr bwMode="auto">
                <a:xfrm>
                  <a:off x="2663955" y="3166015"/>
                  <a:ext cx="85030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3" name="Rectangle 537"/>
                <p:cNvSpPr>
                  <a:spLocks noChangeArrowheads="1"/>
                </p:cNvSpPr>
                <p:nvPr/>
              </p:nvSpPr>
              <p:spPr bwMode="auto">
                <a:xfrm>
                  <a:off x="2663955" y="3166015"/>
                  <a:ext cx="85030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4" name="Rectangle 538"/>
                <p:cNvSpPr>
                  <a:spLocks noChangeArrowheads="1"/>
                </p:cNvSpPr>
                <p:nvPr/>
              </p:nvSpPr>
              <p:spPr bwMode="auto">
                <a:xfrm>
                  <a:off x="2663955" y="3245089"/>
                  <a:ext cx="85030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5" name="Rectangle 539"/>
                <p:cNvSpPr>
                  <a:spLocks noChangeArrowheads="1"/>
                </p:cNvSpPr>
                <p:nvPr/>
              </p:nvSpPr>
              <p:spPr bwMode="auto">
                <a:xfrm>
                  <a:off x="2663955" y="3245089"/>
                  <a:ext cx="85030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6" name="Rectangle 540"/>
                <p:cNvSpPr>
                  <a:spLocks noChangeArrowheads="1"/>
                </p:cNvSpPr>
                <p:nvPr/>
              </p:nvSpPr>
              <p:spPr bwMode="auto">
                <a:xfrm>
                  <a:off x="2748985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7" name="Rectangle 541"/>
                <p:cNvSpPr>
                  <a:spLocks noChangeArrowheads="1"/>
                </p:cNvSpPr>
                <p:nvPr/>
              </p:nvSpPr>
              <p:spPr bwMode="auto">
                <a:xfrm>
                  <a:off x="2748985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8" name="Rectangle 542"/>
                <p:cNvSpPr>
                  <a:spLocks noChangeArrowheads="1"/>
                </p:cNvSpPr>
                <p:nvPr/>
              </p:nvSpPr>
              <p:spPr bwMode="auto">
                <a:xfrm>
                  <a:off x="2748985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9" name="Rectangle 543"/>
                <p:cNvSpPr>
                  <a:spLocks noChangeArrowheads="1"/>
                </p:cNvSpPr>
                <p:nvPr/>
              </p:nvSpPr>
              <p:spPr bwMode="auto">
                <a:xfrm>
                  <a:off x="2748985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0" name="Rectangle 544"/>
                <p:cNvSpPr>
                  <a:spLocks noChangeArrowheads="1"/>
                </p:cNvSpPr>
                <p:nvPr/>
              </p:nvSpPr>
              <p:spPr bwMode="auto">
                <a:xfrm>
                  <a:off x="2846898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1" name="Rectangle 545"/>
                <p:cNvSpPr>
                  <a:spLocks noChangeArrowheads="1"/>
                </p:cNvSpPr>
                <p:nvPr/>
              </p:nvSpPr>
              <p:spPr bwMode="auto">
                <a:xfrm>
                  <a:off x="2846898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2" name="Rectangle 546"/>
                <p:cNvSpPr>
                  <a:spLocks noChangeArrowheads="1"/>
                </p:cNvSpPr>
                <p:nvPr/>
              </p:nvSpPr>
              <p:spPr bwMode="auto">
                <a:xfrm>
                  <a:off x="2846898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3" name="Rectangle 547"/>
                <p:cNvSpPr>
                  <a:spLocks noChangeArrowheads="1"/>
                </p:cNvSpPr>
                <p:nvPr/>
              </p:nvSpPr>
              <p:spPr bwMode="auto">
                <a:xfrm>
                  <a:off x="2846898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4" name="Rectangle 548"/>
                <p:cNvSpPr>
                  <a:spLocks noChangeArrowheads="1"/>
                </p:cNvSpPr>
                <p:nvPr/>
              </p:nvSpPr>
              <p:spPr bwMode="auto">
                <a:xfrm>
                  <a:off x="2944811" y="3166015"/>
                  <a:ext cx="99202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5" name="Rectangle 549"/>
                <p:cNvSpPr>
                  <a:spLocks noChangeArrowheads="1"/>
                </p:cNvSpPr>
                <p:nvPr/>
              </p:nvSpPr>
              <p:spPr bwMode="auto">
                <a:xfrm>
                  <a:off x="2944811" y="3166015"/>
                  <a:ext cx="99202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6" name="Rectangle 550"/>
                <p:cNvSpPr>
                  <a:spLocks noChangeArrowheads="1"/>
                </p:cNvSpPr>
                <p:nvPr/>
              </p:nvSpPr>
              <p:spPr bwMode="auto">
                <a:xfrm>
                  <a:off x="2944811" y="3245089"/>
                  <a:ext cx="99202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7" name="Rectangle 551"/>
                <p:cNvSpPr>
                  <a:spLocks noChangeArrowheads="1"/>
                </p:cNvSpPr>
                <p:nvPr/>
              </p:nvSpPr>
              <p:spPr bwMode="auto">
                <a:xfrm>
                  <a:off x="2944811" y="3245089"/>
                  <a:ext cx="99202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8" name="Rectangle 552"/>
                <p:cNvSpPr>
                  <a:spLocks noChangeArrowheads="1"/>
                </p:cNvSpPr>
                <p:nvPr/>
              </p:nvSpPr>
              <p:spPr bwMode="auto">
                <a:xfrm>
                  <a:off x="3044013" y="3166015"/>
                  <a:ext cx="85030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9" name="Rectangle 553"/>
                <p:cNvSpPr>
                  <a:spLocks noChangeArrowheads="1"/>
                </p:cNvSpPr>
                <p:nvPr/>
              </p:nvSpPr>
              <p:spPr bwMode="auto">
                <a:xfrm>
                  <a:off x="3044013" y="3166015"/>
                  <a:ext cx="85030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0" name="Rectangle 554"/>
                <p:cNvSpPr>
                  <a:spLocks noChangeArrowheads="1"/>
                </p:cNvSpPr>
                <p:nvPr/>
              </p:nvSpPr>
              <p:spPr bwMode="auto">
                <a:xfrm>
                  <a:off x="3044013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1" name="Rectangle 555"/>
                <p:cNvSpPr>
                  <a:spLocks noChangeArrowheads="1"/>
                </p:cNvSpPr>
                <p:nvPr/>
              </p:nvSpPr>
              <p:spPr bwMode="auto">
                <a:xfrm>
                  <a:off x="3044013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2" name="Rectangle 556"/>
                <p:cNvSpPr>
                  <a:spLocks noChangeArrowheads="1"/>
                </p:cNvSpPr>
                <p:nvPr/>
              </p:nvSpPr>
              <p:spPr bwMode="auto">
                <a:xfrm>
                  <a:off x="3141926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3" name="Rectangle 557"/>
                <p:cNvSpPr>
                  <a:spLocks noChangeArrowheads="1"/>
                </p:cNvSpPr>
                <p:nvPr/>
              </p:nvSpPr>
              <p:spPr bwMode="auto">
                <a:xfrm>
                  <a:off x="3141926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4" name="Rectangle 558"/>
                <p:cNvSpPr>
                  <a:spLocks noChangeArrowheads="1"/>
                </p:cNvSpPr>
                <p:nvPr/>
              </p:nvSpPr>
              <p:spPr bwMode="auto">
                <a:xfrm>
                  <a:off x="3239840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5" name="Rectangle 559"/>
                <p:cNvSpPr>
                  <a:spLocks noChangeArrowheads="1"/>
                </p:cNvSpPr>
                <p:nvPr/>
              </p:nvSpPr>
              <p:spPr bwMode="auto">
                <a:xfrm>
                  <a:off x="3239840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Rectangle 560"/>
                <p:cNvSpPr>
                  <a:spLocks noChangeArrowheads="1"/>
                </p:cNvSpPr>
                <p:nvPr/>
              </p:nvSpPr>
              <p:spPr bwMode="auto">
                <a:xfrm>
                  <a:off x="3337753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Rectangle 561"/>
                <p:cNvSpPr>
                  <a:spLocks noChangeArrowheads="1"/>
                </p:cNvSpPr>
                <p:nvPr/>
              </p:nvSpPr>
              <p:spPr bwMode="auto">
                <a:xfrm>
                  <a:off x="3337753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Rectangle 562"/>
                <p:cNvSpPr>
                  <a:spLocks noChangeArrowheads="1"/>
                </p:cNvSpPr>
                <p:nvPr/>
              </p:nvSpPr>
              <p:spPr bwMode="auto">
                <a:xfrm>
                  <a:off x="3435666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9" name="Rectangle 563"/>
                <p:cNvSpPr>
                  <a:spLocks noChangeArrowheads="1"/>
                </p:cNvSpPr>
                <p:nvPr/>
              </p:nvSpPr>
              <p:spPr bwMode="auto">
                <a:xfrm>
                  <a:off x="3435666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" name="Rectangle 564"/>
                <p:cNvSpPr>
                  <a:spLocks noChangeArrowheads="1"/>
                </p:cNvSpPr>
                <p:nvPr/>
              </p:nvSpPr>
              <p:spPr bwMode="auto">
                <a:xfrm>
                  <a:off x="3533580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" name="Rectangle 565"/>
                <p:cNvSpPr>
                  <a:spLocks noChangeArrowheads="1"/>
                </p:cNvSpPr>
                <p:nvPr/>
              </p:nvSpPr>
              <p:spPr bwMode="auto">
                <a:xfrm>
                  <a:off x="3533580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2" name="Rectangle 566"/>
                <p:cNvSpPr>
                  <a:spLocks noChangeArrowheads="1"/>
                </p:cNvSpPr>
                <p:nvPr/>
              </p:nvSpPr>
              <p:spPr bwMode="auto">
                <a:xfrm>
                  <a:off x="3631493" y="3245089"/>
                  <a:ext cx="85030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3" name="Rectangle 567"/>
                <p:cNvSpPr>
                  <a:spLocks noChangeArrowheads="1"/>
                </p:cNvSpPr>
                <p:nvPr/>
              </p:nvSpPr>
              <p:spPr bwMode="auto">
                <a:xfrm>
                  <a:off x="3631493" y="3245089"/>
                  <a:ext cx="85030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4" name="Rectangle 568"/>
                <p:cNvSpPr>
                  <a:spLocks noChangeArrowheads="1"/>
                </p:cNvSpPr>
                <p:nvPr/>
              </p:nvSpPr>
              <p:spPr bwMode="auto">
                <a:xfrm>
                  <a:off x="3741001" y="3166015"/>
                  <a:ext cx="86318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5" name="Rectangle 569"/>
                <p:cNvSpPr>
                  <a:spLocks noChangeArrowheads="1"/>
                </p:cNvSpPr>
                <p:nvPr/>
              </p:nvSpPr>
              <p:spPr bwMode="auto">
                <a:xfrm>
                  <a:off x="3741001" y="3166015"/>
                  <a:ext cx="86318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6" name="Rectangle 570"/>
                <p:cNvSpPr>
                  <a:spLocks noChangeArrowheads="1"/>
                </p:cNvSpPr>
                <p:nvPr/>
              </p:nvSpPr>
              <p:spPr bwMode="auto">
                <a:xfrm>
                  <a:off x="3827319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7" name="Rectangle 571"/>
                <p:cNvSpPr>
                  <a:spLocks noChangeArrowheads="1"/>
                </p:cNvSpPr>
                <p:nvPr/>
              </p:nvSpPr>
              <p:spPr bwMode="auto">
                <a:xfrm>
                  <a:off x="3827319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8" name="Rectangle 572"/>
                <p:cNvSpPr>
                  <a:spLocks noChangeArrowheads="1"/>
                </p:cNvSpPr>
                <p:nvPr/>
              </p:nvSpPr>
              <p:spPr bwMode="auto">
                <a:xfrm>
                  <a:off x="3925233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9" name="Rectangle 573"/>
                <p:cNvSpPr>
                  <a:spLocks noChangeArrowheads="1"/>
                </p:cNvSpPr>
                <p:nvPr/>
              </p:nvSpPr>
              <p:spPr bwMode="auto">
                <a:xfrm>
                  <a:off x="3925233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0" name="Rectangle 574"/>
                <p:cNvSpPr>
                  <a:spLocks noChangeArrowheads="1"/>
                </p:cNvSpPr>
                <p:nvPr/>
              </p:nvSpPr>
              <p:spPr bwMode="auto">
                <a:xfrm>
                  <a:off x="4023146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1" name="Rectangle 575"/>
                <p:cNvSpPr>
                  <a:spLocks noChangeArrowheads="1"/>
                </p:cNvSpPr>
                <p:nvPr/>
              </p:nvSpPr>
              <p:spPr bwMode="auto">
                <a:xfrm>
                  <a:off x="4023146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2" name="Rectangle 576"/>
                <p:cNvSpPr>
                  <a:spLocks noChangeArrowheads="1"/>
                </p:cNvSpPr>
                <p:nvPr/>
              </p:nvSpPr>
              <p:spPr bwMode="auto">
                <a:xfrm>
                  <a:off x="4121059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3" name="Rectangle 577"/>
                <p:cNvSpPr>
                  <a:spLocks noChangeArrowheads="1"/>
                </p:cNvSpPr>
                <p:nvPr/>
              </p:nvSpPr>
              <p:spPr bwMode="auto">
                <a:xfrm>
                  <a:off x="4121059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4" name="Rectangle 578"/>
                <p:cNvSpPr>
                  <a:spLocks noChangeArrowheads="1"/>
                </p:cNvSpPr>
                <p:nvPr/>
              </p:nvSpPr>
              <p:spPr bwMode="auto">
                <a:xfrm>
                  <a:off x="4218973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5" name="Rectangle 579"/>
                <p:cNvSpPr>
                  <a:spLocks noChangeArrowheads="1"/>
                </p:cNvSpPr>
                <p:nvPr/>
              </p:nvSpPr>
              <p:spPr bwMode="auto">
                <a:xfrm>
                  <a:off x="4218973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6" name="Rectangle 580"/>
                <p:cNvSpPr>
                  <a:spLocks noChangeArrowheads="1"/>
                </p:cNvSpPr>
                <p:nvPr/>
              </p:nvSpPr>
              <p:spPr bwMode="auto">
                <a:xfrm>
                  <a:off x="4316886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7" name="Rectangle 581"/>
                <p:cNvSpPr>
                  <a:spLocks noChangeArrowheads="1"/>
                </p:cNvSpPr>
                <p:nvPr/>
              </p:nvSpPr>
              <p:spPr bwMode="auto">
                <a:xfrm>
                  <a:off x="4316886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8" name="Rectangle 582"/>
                <p:cNvSpPr>
                  <a:spLocks noChangeArrowheads="1"/>
                </p:cNvSpPr>
                <p:nvPr/>
              </p:nvSpPr>
              <p:spPr bwMode="auto">
                <a:xfrm>
                  <a:off x="4414799" y="3166015"/>
                  <a:ext cx="86318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9" name="Rectangle 583"/>
                <p:cNvSpPr>
                  <a:spLocks noChangeArrowheads="1"/>
                </p:cNvSpPr>
                <p:nvPr/>
              </p:nvSpPr>
              <p:spPr bwMode="auto">
                <a:xfrm>
                  <a:off x="4414799" y="3166015"/>
                  <a:ext cx="86318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0" name="Rectangle 584"/>
                <p:cNvSpPr>
                  <a:spLocks noChangeArrowheads="1"/>
                </p:cNvSpPr>
                <p:nvPr/>
              </p:nvSpPr>
              <p:spPr bwMode="auto">
                <a:xfrm>
                  <a:off x="4525596" y="3166015"/>
                  <a:ext cx="86318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1" name="Rectangle 585"/>
                <p:cNvSpPr>
                  <a:spLocks noChangeArrowheads="1"/>
                </p:cNvSpPr>
                <p:nvPr/>
              </p:nvSpPr>
              <p:spPr bwMode="auto">
                <a:xfrm>
                  <a:off x="4525596" y="3166015"/>
                  <a:ext cx="86318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2" name="Rectangle 586"/>
                <p:cNvSpPr>
                  <a:spLocks noChangeArrowheads="1"/>
                </p:cNvSpPr>
                <p:nvPr/>
              </p:nvSpPr>
              <p:spPr bwMode="auto">
                <a:xfrm>
                  <a:off x="4611914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3" name="Rectangle 587"/>
                <p:cNvSpPr>
                  <a:spLocks noChangeArrowheads="1"/>
                </p:cNvSpPr>
                <p:nvPr/>
              </p:nvSpPr>
              <p:spPr bwMode="auto">
                <a:xfrm>
                  <a:off x="4611914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4" name="Rectangle 588"/>
                <p:cNvSpPr>
                  <a:spLocks noChangeArrowheads="1"/>
                </p:cNvSpPr>
                <p:nvPr/>
              </p:nvSpPr>
              <p:spPr bwMode="auto">
                <a:xfrm>
                  <a:off x="4709828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5" name="Rectangle 589"/>
                <p:cNvSpPr>
                  <a:spLocks noChangeArrowheads="1"/>
                </p:cNvSpPr>
                <p:nvPr/>
              </p:nvSpPr>
              <p:spPr bwMode="auto">
                <a:xfrm>
                  <a:off x="4709828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6" name="Rectangle 590"/>
                <p:cNvSpPr>
                  <a:spLocks noChangeArrowheads="1"/>
                </p:cNvSpPr>
                <p:nvPr/>
              </p:nvSpPr>
              <p:spPr bwMode="auto">
                <a:xfrm>
                  <a:off x="4807741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7" name="Rectangle 591"/>
                <p:cNvSpPr>
                  <a:spLocks noChangeArrowheads="1"/>
                </p:cNvSpPr>
                <p:nvPr/>
              </p:nvSpPr>
              <p:spPr bwMode="auto">
                <a:xfrm>
                  <a:off x="4807741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8" name="Rectangle 592"/>
                <p:cNvSpPr>
                  <a:spLocks noChangeArrowheads="1"/>
                </p:cNvSpPr>
                <p:nvPr/>
              </p:nvSpPr>
              <p:spPr bwMode="auto">
                <a:xfrm>
                  <a:off x="4905654" y="3166015"/>
                  <a:ext cx="85030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9" name="Rectangle 593"/>
                <p:cNvSpPr>
                  <a:spLocks noChangeArrowheads="1"/>
                </p:cNvSpPr>
                <p:nvPr/>
              </p:nvSpPr>
              <p:spPr bwMode="auto">
                <a:xfrm>
                  <a:off x="4905654" y="3166015"/>
                  <a:ext cx="85030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0" name="Rectangle 594"/>
                <p:cNvSpPr>
                  <a:spLocks noChangeArrowheads="1"/>
                </p:cNvSpPr>
                <p:nvPr/>
              </p:nvSpPr>
              <p:spPr bwMode="auto">
                <a:xfrm>
                  <a:off x="5015163" y="3166015"/>
                  <a:ext cx="86318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1" name="Rectangle 595"/>
                <p:cNvSpPr>
                  <a:spLocks noChangeArrowheads="1"/>
                </p:cNvSpPr>
                <p:nvPr/>
              </p:nvSpPr>
              <p:spPr bwMode="auto">
                <a:xfrm>
                  <a:off x="5015163" y="3166015"/>
                  <a:ext cx="86318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2" name="Rectangle 596"/>
                <p:cNvSpPr>
                  <a:spLocks noChangeArrowheads="1"/>
                </p:cNvSpPr>
                <p:nvPr/>
              </p:nvSpPr>
              <p:spPr bwMode="auto">
                <a:xfrm>
                  <a:off x="5101481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3" name="Rectangle 597"/>
                <p:cNvSpPr>
                  <a:spLocks noChangeArrowheads="1"/>
                </p:cNvSpPr>
                <p:nvPr/>
              </p:nvSpPr>
              <p:spPr bwMode="auto">
                <a:xfrm>
                  <a:off x="5101481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4" name="Rectangle 598"/>
                <p:cNvSpPr>
                  <a:spLocks noChangeArrowheads="1"/>
                </p:cNvSpPr>
                <p:nvPr/>
              </p:nvSpPr>
              <p:spPr bwMode="auto">
                <a:xfrm>
                  <a:off x="5199394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5" name="Rectangle 599"/>
                <p:cNvSpPr>
                  <a:spLocks noChangeArrowheads="1"/>
                </p:cNvSpPr>
                <p:nvPr/>
              </p:nvSpPr>
              <p:spPr bwMode="auto">
                <a:xfrm>
                  <a:off x="5199394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6" name="Rectangle 600"/>
                <p:cNvSpPr>
                  <a:spLocks noChangeArrowheads="1"/>
                </p:cNvSpPr>
                <p:nvPr/>
              </p:nvSpPr>
              <p:spPr bwMode="auto">
                <a:xfrm>
                  <a:off x="5297308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7" name="Rectangle 601"/>
                <p:cNvSpPr>
                  <a:spLocks noChangeArrowheads="1"/>
                </p:cNvSpPr>
                <p:nvPr/>
              </p:nvSpPr>
              <p:spPr bwMode="auto">
                <a:xfrm>
                  <a:off x="5297308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8" name="Rectangle 602"/>
                <p:cNvSpPr>
                  <a:spLocks noChangeArrowheads="1"/>
                </p:cNvSpPr>
                <p:nvPr/>
              </p:nvSpPr>
              <p:spPr bwMode="auto">
                <a:xfrm>
                  <a:off x="5310191" y="3245089"/>
                  <a:ext cx="85030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" name="Rectangle 603"/>
                <p:cNvSpPr>
                  <a:spLocks noChangeArrowheads="1"/>
                </p:cNvSpPr>
                <p:nvPr/>
              </p:nvSpPr>
              <p:spPr bwMode="auto">
                <a:xfrm>
                  <a:off x="5310191" y="3245089"/>
                  <a:ext cx="85030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0" name="Rectangle 604"/>
                <p:cNvSpPr>
                  <a:spLocks noChangeArrowheads="1"/>
                </p:cNvSpPr>
                <p:nvPr/>
              </p:nvSpPr>
              <p:spPr bwMode="auto">
                <a:xfrm>
                  <a:off x="5395221" y="3166015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1" name="Rectangle 605"/>
                <p:cNvSpPr>
                  <a:spLocks noChangeArrowheads="1"/>
                </p:cNvSpPr>
                <p:nvPr/>
              </p:nvSpPr>
              <p:spPr bwMode="auto">
                <a:xfrm>
                  <a:off x="5395221" y="3166015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2" name="Rectangle 606"/>
                <p:cNvSpPr>
                  <a:spLocks noChangeArrowheads="1"/>
                </p:cNvSpPr>
                <p:nvPr/>
              </p:nvSpPr>
              <p:spPr bwMode="auto">
                <a:xfrm>
                  <a:off x="5395221" y="3245089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3" name="Rectangle 607"/>
                <p:cNvSpPr>
                  <a:spLocks noChangeArrowheads="1"/>
                </p:cNvSpPr>
                <p:nvPr/>
              </p:nvSpPr>
              <p:spPr bwMode="auto">
                <a:xfrm>
                  <a:off x="5395221" y="3245089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94" name="Group 2218"/>
              <p:cNvGrpSpPr/>
              <p:nvPr/>
            </p:nvGrpSpPr>
            <p:grpSpPr>
              <a:xfrm>
                <a:off x="5489210" y="2899315"/>
                <a:ext cx="980422" cy="138101"/>
                <a:chOff x="5513748" y="4534140"/>
                <a:chExt cx="980422" cy="138101"/>
              </a:xfrm>
            </p:grpSpPr>
            <p:sp>
              <p:nvSpPr>
                <p:cNvPr id="1095" name="Rectangle 609"/>
                <p:cNvSpPr>
                  <a:spLocks noChangeArrowheads="1"/>
                </p:cNvSpPr>
                <p:nvPr/>
              </p:nvSpPr>
              <p:spPr bwMode="auto">
                <a:xfrm>
                  <a:off x="5513748" y="4534140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Rectangle 610"/>
                <p:cNvSpPr>
                  <a:spLocks noChangeArrowheads="1"/>
                </p:cNvSpPr>
                <p:nvPr/>
              </p:nvSpPr>
              <p:spPr bwMode="auto">
                <a:xfrm>
                  <a:off x="5513748" y="4534140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Rectangle 611"/>
                <p:cNvSpPr>
                  <a:spLocks noChangeArrowheads="1"/>
                </p:cNvSpPr>
                <p:nvPr/>
              </p:nvSpPr>
              <p:spPr bwMode="auto">
                <a:xfrm>
                  <a:off x="5513748" y="4613214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Rectangle 612"/>
                <p:cNvSpPr>
                  <a:spLocks noChangeArrowheads="1"/>
                </p:cNvSpPr>
                <p:nvPr/>
              </p:nvSpPr>
              <p:spPr bwMode="auto">
                <a:xfrm>
                  <a:off x="5513748" y="4613214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Rectangle 613"/>
                <p:cNvSpPr>
                  <a:spLocks noChangeArrowheads="1"/>
                </p:cNvSpPr>
                <p:nvPr/>
              </p:nvSpPr>
              <p:spPr bwMode="auto">
                <a:xfrm>
                  <a:off x="5611662" y="4534140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Rectangle 614"/>
                <p:cNvSpPr>
                  <a:spLocks noChangeArrowheads="1"/>
                </p:cNvSpPr>
                <p:nvPr/>
              </p:nvSpPr>
              <p:spPr bwMode="auto">
                <a:xfrm>
                  <a:off x="5611662" y="4534140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Rectangle 615"/>
                <p:cNvSpPr>
                  <a:spLocks noChangeArrowheads="1"/>
                </p:cNvSpPr>
                <p:nvPr/>
              </p:nvSpPr>
              <p:spPr bwMode="auto">
                <a:xfrm>
                  <a:off x="5611662" y="4613214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Rectangle 616"/>
                <p:cNvSpPr>
                  <a:spLocks noChangeArrowheads="1"/>
                </p:cNvSpPr>
                <p:nvPr/>
              </p:nvSpPr>
              <p:spPr bwMode="auto">
                <a:xfrm>
                  <a:off x="5611662" y="4613214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Rectangle 617"/>
                <p:cNvSpPr>
                  <a:spLocks noChangeArrowheads="1"/>
                </p:cNvSpPr>
                <p:nvPr/>
              </p:nvSpPr>
              <p:spPr bwMode="auto">
                <a:xfrm>
                  <a:off x="5709575" y="4534140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Rectangle 618"/>
                <p:cNvSpPr>
                  <a:spLocks noChangeArrowheads="1"/>
                </p:cNvSpPr>
                <p:nvPr/>
              </p:nvSpPr>
              <p:spPr bwMode="auto">
                <a:xfrm>
                  <a:off x="5709575" y="4534140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Rectangle 619"/>
                <p:cNvSpPr>
                  <a:spLocks noChangeArrowheads="1"/>
                </p:cNvSpPr>
                <p:nvPr/>
              </p:nvSpPr>
              <p:spPr bwMode="auto">
                <a:xfrm>
                  <a:off x="5709575" y="4613214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Rectangle 620"/>
                <p:cNvSpPr>
                  <a:spLocks noChangeArrowheads="1"/>
                </p:cNvSpPr>
                <p:nvPr/>
              </p:nvSpPr>
              <p:spPr bwMode="auto">
                <a:xfrm>
                  <a:off x="5709575" y="4613214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Rectangle 621"/>
                <p:cNvSpPr>
                  <a:spLocks noChangeArrowheads="1"/>
                </p:cNvSpPr>
                <p:nvPr/>
              </p:nvSpPr>
              <p:spPr bwMode="auto">
                <a:xfrm>
                  <a:off x="5807488" y="4534140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Rectangle 622"/>
                <p:cNvSpPr>
                  <a:spLocks noChangeArrowheads="1"/>
                </p:cNvSpPr>
                <p:nvPr/>
              </p:nvSpPr>
              <p:spPr bwMode="auto">
                <a:xfrm>
                  <a:off x="5807488" y="4534140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Rectangle 623"/>
                <p:cNvSpPr>
                  <a:spLocks noChangeArrowheads="1"/>
                </p:cNvSpPr>
                <p:nvPr/>
              </p:nvSpPr>
              <p:spPr bwMode="auto">
                <a:xfrm>
                  <a:off x="5807488" y="4613214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Rectangle 624"/>
                <p:cNvSpPr>
                  <a:spLocks noChangeArrowheads="1"/>
                </p:cNvSpPr>
                <p:nvPr/>
              </p:nvSpPr>
              <p:spPr bwMode="auto">
                <a:xfrm>
                  <a:off x="5807488" y="4613214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Rectangle 625"/>
                <p:cNvSpPr>
                  <a:spLocks noChangeArrowheads="1"/>
                </p:cNvSpPr>
                <p:nvPr/>
              </p:nvSpPr>
              <p:spPr bwMode="auto">
                <a:xfrm>
                  <a:off x="5905402" y="4534140"/>
                  <a:ext cx="99202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Rectangle 626"/>
                <p:cNvSpPr>
                  <a:spLocks noChangeArrowheads="1"/>
                </p:cNvSpPr>
                <p:nvPr/>
              </p:nvSpPr>
              <p:spPr bwMode="auto">
                <a:xfrm>
                  <a:off x="5905402" y="4534140"/>
                  <a:ext cx="99202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Rectangle 627"/>
                <p:cNvSpPr>
                  <a:spLocks noChangeArrowheads="1"/>
                </p:cNvSpPr>
                <p:nvPr/>
              </p:nvSpPr>
              <p:spPr bwMode="auto">
                <a:xfrm>
                  <a:off x="5905402" y="4613214"/>
                  <a:ext cx="99202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Rectangle 628"/>
                <p:cNvSpPr>
                  <a:spLocks noChangeArrowheads="1"/>
                </p:cNvSpPr>
                <p:nvPr/>
              </p:nvSpPr>
              <p:spPr bwMode="auto">
                <a:xfrm>
                  <a:off x="5905402" y="4613214"/>
                  <a:ext cx="99202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Rectangle 629"/>
                <p:cNvSpPr>
                  <a:spLocks noChangeArrowheads="1"/>
                </p:cNvSpPr>
                <p:nvPr/>
              </p:nvSpPr>
              <p:spPr bwMode="auto">
                <a:xfrm>
                  <a:off x="6004603" y="4534140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6" name="Rectangle 630"/>
                <p:cNvSpPr>
                  <a:spLocks noChangeArrowheads="1"/>
                </p:cNvSpPr>
                <p:nvPr/>
              </p:nvSpPr>
              <p:spPr bwMode="auto">
                <a:xfrm>
                  <a:off x="6004603" y="4534140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7" name="Rectangle 631"/>
                <p:cNvSpPr>
                  <a:spLocks noChangeArrowheads="1"/>
                </p:cNvSpPr>
                <p:nvPr/>
              </p:nvSpPr>
              <p:spPr bwMode="auto">
                <a:xfrm>
                  <a:off x="6004603" y="4613214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8" name="Rectangle 632"/>
                <p:cNvSpPr>
                  <a:spLocks noChangeArrowheads="1"/>
                </p:cNvSpPr>
                <p:nvPr/>
              </p:nvSpPr>
              <p:spPr bwMode="auto">
                <a:xfrm>
                  <a:off x="6004603" y="4613214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9" name="Rectangle 633"/>
                <p:cNvSpPr>
                  <a:spLocks noChangeArrowheads="1"/>
                </p:cNvSpPr>
                <p:nvPr/>
              </p:nvSpPr>
              <p:spPr bwMode="auto">
                <a:xfrm>
                  <a:off x="6102517" y="4534140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Rectangle 634"/>
                <p:cNvSpPr>
                  <a:spLocks noChangeArrowheads="1"/>
                </p:cNvSpPr>
                <p:nvPr/>
              </p:nvSpPr>
              <p:spPr bwMode="auto">
                <a:xfrm>
                  <a:off x="6102517" y="4534140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Rectangle 635"/>
                <p:cNvSpPr>
                  <a:spLocks noChangeArrowheads="1"/>
                </p:cNvSpPr>
                <p:nvPr/>
              </p:nvSpPr>
              <p:spPr bwMode="auto">
                <a:xfrm>
                  <a:off x="6102517" y="4613214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Rectangle 636"/>
                <p:cNvSpPr>
                  <a:spLocks noChangeArrowheads="1"/>
                </p:cNvSpPr>
                <p:nvPr/>
              </p:nvSpPr>
              <p:spPr bwMode="auto">
                <a:xfrm>
                  <a:off x="6102517" y="4613214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Rectangle 637"/>
                <p:cNvSpPr>
                  <a:spLocks noChangeArrowheads="1"/>
                </p:cNvSpPr>
                <p:nvPr/>
              </p:nvSpPr>
              <p:spPr bwMode="auto">
                <a:xfrm>
                  <a:off x="6200430" y="4534140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Rectangle 638"/>
                <p:cNvSpPr>
                  <a:spLocks noChangeArrowheads="1"/>
                </p:cNvSpPr>
                <p:nvPr/>
              </p:nvSpPr>
              <p:spPr bwMode="auto">
                <a:xfrm>
                  <a:off x="6200430" y="4534140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Rectangle 639"/>
                <p:cNvSpPr>
                  <a:spLocks noChangeArrowheads="1"/>
                </p:cNvSpPr>
                <p:nvPr/>
              </p:nvSpPr>
              <p:spPr bwMode="auto">
                <a:xfrm>
                  <a:off x="6200430" y="4613214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Rectangle 640"/>
                <p:cNvSpPr>
                  <a:spLocks noChangeArrowheads="1"/>
                </p:cNvSpPr>
                <p:nvPr/>
              </p:nvSpPr>
              <p:spPr bwMode="auto">
                <a:xfrm>
                  <a:off x="6200430" y="4613214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Rectangle 641"/>
                <p:cNvSpPr>
                  <a:spLocks noChangeArrowheads="1"/>
                </p:cNvSpPr>
                <p:nvPr/>
              </p:nvSpPr>
              <p:spPr bwMode="auto">
                <a:xfrm>
                  <a:off x="6298343" y="4534140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Rectangle 642"/>
                <p:cNvSpPr>
                  <a:spLocks noChangeArrowheads="1"/>
                </p:cNvSpPr>
                <p:nvPr/>
              </p:nvSpPr>
              <p:spPr bwMode="auto">
                <a:xfrm>
                  <a:off x="6298343" y="4534140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Rectangle 643"/>
                <p:cNvSpPr>
                  <a:spLocks noChangeArrowheads="1"/>
                </p:cNvSpPr>
                <p:nvPr/>
              </p:nvSpPr>
              <p:spPr bwMode="auto">
                <a:xfrm>
                  <a:off x="6298343" y="4613214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Rectangle 644"/>
                <p:cNvSpPr>
                  <a:spLocks noChangeArrowheads="1"/>
                </p:cNvSpPr>
                <p:nvPr/>
              </p:nvSpPr>
              <p:spPr bwMode="auto">
                <a:xfrm>
                  <a:off x="6298343" y="4613214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Rectangle 645"/>
                <p:cNvSpPr>
                  <a:spLocks noChangeArrowheads="1"/>
                </p:cNvSpPr>
                <p:nvPr/>
              </p:nvSpPr>
              <p:spPr bwMode="auto">
                <a:xfrm>
                  <a:off x="6396257" y="4534140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Rectangle 646"/>
                <p:cNvSpPr>
                  <a:spLocks noChangeArrowheads="1"/>
                </p:cNvSpPr>
                <p:nvPr/>
              </p:nvSpPr>
              <p:spPr bwMode="auto">
                <a:xfrm>
                  <a:off x="6396257" y="4534140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Rectangle 647"/>
                <p:cNvSpPr>
                  <a:spLocks noChangeArrowheads="1"/>
                </p:cNvSpPr>
                <p:nvPr/>
              </p:nvSpPr>
              <p:spPr bwMode="auto">
                <a:xfrm>
                  <a:off x="6396257" y="4613214"/>
                  <a:ext cx="97913" cy="590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Rectangle 648"/>
                <p:cNvSpPr>
                  <a:spLocks noChangeArrowheads="1"/>
                </p:cNvSpPr>
                <p:nvPr/>
              </p:nvSpPr>
              <p:spPr bwMode="auto">
                <a:xfrm>
                  <a:off x="6396257" y="4613214"/>
                  <a:ext cx="97913" cy="5902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Rectangle 709"/>
            <p:cNvSpPr>
              <a:spLocks noChangeArrowheads="1"/>
            </p:cNvSpPr>
            <p:nvPr/>
          </p:nvSpPr>
          <p:spPr bwMode="auto">
            <a:xfrm>
              <a:off x="186097" y="3495237"/>
              <a:ext cx="34328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121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2221"/>
            <p:cNvGrpSpPr/>
            <p:nvPr/>
          </p:nvGrpSpPr>
          <p:grpSpPr>
            <a:xfrm>
              <a:off x="516682" y="3815686"/>
              <a:ext cx="5973256" cy="328550"/>
              <a:chOff x="614218" y="4909995"/>
              <a:chExt cx="5879952" cy="328550"/>
            </a:xfrm>
          </p:grpSpPr>
          <p:sp>
            <p:nvSpPr>
              <p:cNvPr id="884" name="Rectangle 710"/>
              <p:cNvSpPr>
                <a:spLocks noChangeArrowheads="1"/>
              </p:cNvSpPr>
              <p:nvPr/>
            </p:nvSpPr>
            <p:spPr bwMode="auto">
              <a:xfrm>
                <a:off x="2415307" y="4909995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" name="Rectangle 711"/>
              <p:cNvSpPr>
                <a:spLocks noChangeArrowheads="1"/>
              </p:cNvSpPr>
              <p:nvPr/>
            </p:nvSpPr>
            <p:spPr bwMode="auto">
              <a:xfrm>
                <a:off x="3394441" y="4909995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" name="Rectangle 712"/>
              <p:cNvSpPr>
                <a:spLocks noChangeArrowheads="1"/>
              </p:cNvSpPr>
              <p:nvPr/>
            </p:nvSpPr>
            <p:spPr bwMode="auto">
              <a:xfrm>
                <a:off x="4374862" y="4909995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" name="Rectangle 713"/>
              <p:cNvSpPr>
                <a:spLocks noChangeArrowheads="1"/>
              </p:cNvSpPr>
              <p:nvPr/>
            </p:nvSpPr>
            <p:spPr bwMode="auto">
              <a:xfrm>
                <a:off x="5355284" y="4909995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" name="Rectangle 714"/>
              <p:cNvSpPr>
                <a:spLocks noChangeArrowheads="1"/>
              </p:cNvSpPr>
              <p:nvPr/>
            </p:nvSpPr>
            <p:spPr bwMode="auto">
              <a:xfrm>
                <a:off x="6334417" y="4909995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" name="Rectangle 715"/>
              <p:cNvSpPr>
                <a:spLocks noChangeArrowheads="1"/>
              </p:cNvSpPr>
              <p:nvPr/>
            </p:nvSpPr>
            <p:spPr bwMode="auto">
              <a:xfrm>
                <a:off x="614218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Rectangle 716"/>
              <p:cNvSpPr>
                <a:spLocks noChangeArrowheads="1"/>
              </p:cNvSpPr>
              <p:nvPr/>
            </p:nvSpPr>
            <p:spPr bwMode="auto">
              <a:xfrm>
                <a:off x="614218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Rectangle 717"/>
              <p:cNvSpPr>
                <a:spLocks noChangeArrowheads="1"/>
              </p:cNvSpPr>
              <p:nvPr/>
            </p:nvSpPr>
            <p:spPr bwMode="auto">
              <a:xfrm>
                <a:off x="614218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Rectangle 718"/>
              <p:cNvSpPr>
                <a:spLocks noChangeArrowheads="1"/>
              </p:cNvSpPr>
              <p:nvPr/>
            </p:nvSpPr>
            <p:spPr bwMode="auto">
              <a:xfrm>
                <a:off x="614218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Rectangle 719"/>
              <p:cNvSpPr>
                <a:spLocks noChangeArrowheads="1"/>
              </p:cNvSpPr>
              <p:nvPr/>
            </p:nvSpPr>
            <p:spPr bwMode="auto">
              <a:xfrm>
                <a:off x="712131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Rectangle 720"/>
              <p:cNvSpPr>
                <a:spLocks noChangeArrowheads="1"/>
              </p:cNvSpPr>
              <p:nvPr/>
            </p:nvSpPr>
            <p:spPr bwMode="auto">
              <a:xfrm>
                <a:off x="712131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Rectangle 721"/>
              <p:cNvSpPr>
                <a:spLocks noChangeArrowheads="1"/>
              </p:cNvSpPr>
              <p:nvPr/>
            </p:nvSpPr>
            <p:spPr bwMode="auto">
              <a:xfrm>
                <a:off x="712131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Rectangle 722"/>
              <p:cNvSpPr>
                <a:spLocks noChangeArrowheads="1"/>
              </p:cNvSpPr>
              <p:nvPr/>
            </p:nvSpPr>
            <p:spPr bwMode="auto">
              <a:xfrm>
                <a:off x="712131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Rectangle 723"/>
              <p:cNvSpPr>
                <a:spLocks noChangeArrowheads="1"/>
              </p:cNvSpPr>
              <p:nvPr/>
            </p:nvSpPr>
            <p:spPr bwMode="auto">
              <a:xfrm>
                <a:off x="723726" y="5180630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Rectangle 724"/>
              <p:cNvSpPr>
                <a:spLocks noChangeArrowheads="1"/>
              </p:cNvSpPr>
              <p:nvPr/>
            </p:nvSpPr>
            <p:spPr bwMode="auto">
              <a:xfrm>
                <a:off x="723726" y="5180630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Rectangle 725"/>
              <p:cNvSpPr>
                <a:spLocks noChangeArrowheads="1"/>
              </p:cNvSpPr>
              <p:nvPr/>
            </p:nvSpPr>
            <p:spPr bwMode="auto">
              <a:xfrm>
                <a:off x="810044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Rectangle 726"/>
              <p:cNvSpPr>
                <a:spLocks noChangeArrowheads="1"/>
              </p:cNvSpPr>
              <p:nvPr/>
            </p:nvSpPr>
            <p:spPr bwMode="auto">
              <a:xfrm>
                <a:off x="810044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Rectangle 727"/>
              <p:cNvSpPr>
                <a:spLocks noChangeArrowheads="1"/>
              </p:cNvSpPr>
              <p:nvPr/>
            </p:nvSpPr>
            <p:spPr bwMode="auto">
              <a:xfrm>
                <a:off x="810044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Rectangle 728"/>
              <p:cNvSpPr>
                <a:spLocks noChangeArrowheads="1"/>
              </p:cNvSpPr>
              <p:nvPr/>
            </p:nvSpPr>
            <p:spPr bwMode="auto">
              <a:xfrm>
                <a:off x="810044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Rectangle 729"/>
              <p:cNvSpPr>
                <a:spLocks noChangeArrowheads="1"/>
              </p:cNvSpPr>
              <p:nvPr/>
            </p:nvSpPr>
            <p:spPr bwMode="auto">
              <a:xfrm>
                <a:off x="810044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Rectangle 730"/>
              <p:cNvSpPr>
                <a:spLocks noChangeArrowheads="1"/>
              </p:cNvSpPr>
              <p:nvPr/>
            </p:nvSpPr>
            <p:spPr bwMode="auto">
              <a:xfrm>
                <a:off x="810044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Rectangle 731"/>
              <p:cNvSpPr>
                <a:spLocks noChangeArrowheads="1"/>
              </p:cNvSpPr>
              <p:nvPr/>
            </p:nvSpPr>
            <p:spPr bwMode="auto">
              <a:xfrm>
                <a:off x="907958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Rectangle 732"/>
              <p:cNvSpPr>
                <a:spLocks noChangeArrowheads="1"/>
              </p:cNvSpPr>
              <p:nvPr/>
            </p:nvSpPr>
            <p:spPr bwMode="auto">
              <a:xfrm>
                <a:off x="907958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Rectangle 733"/>
              <p:cNvSpPr>
                <a:spLocks noChangeArrowheads="1"/>
              </p:cNvSpPr>
              <p:nvPr/>
            </p:nvSpPr>
            <p:spPr bwMode="auto">
              <a:xfrm>
                <a:off x="907958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Rectangle 734"/>
              <p:cNvSpPr>
                <a:spLocks noChangeArrowheads="1"/>
              </p:cNvSpPr>
              <p:nvPr/>
            </p:nvSpPr>
            <p:spPr bwMode="auto">
              <a:xfrm>
                <a:off x="907958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Rectangle 735"/>
              <p:cNvSpPr>
                <a:spLocks noChangeArrowheads="1"/>
              </p:cNvSpPr>
              <p:nvPr/>
            </p:nvSpPr>
            <p:spPr bwMode="auto">
              <a:xfrm>
                <a:off x="907958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Rectangle 736"/>
              <p:cNvSpPr>
                <a:spLocks noChangeArrowheads="1"/>
              </p:cNvSpPr>
              <p:nvPr/>
            </p:nvSpPr>
            <p:spPr bwMode="auto">
              <a:xfrm>
                <a:off x="907958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Rectangle 737"/>
              <p:cNvSpPr>
                <a:spLocks noChangeArrowheads="1"/>
              </p:cNvSpPr>
              <p:nvPr/>
            </p:nvSpPr>
            <p:spPr bwMode="auto">
              <a:xfrm>
                <a:off x="1005871" y="5021368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Rectangle 738"/>
              <p:cNvSpPr>
                <a:spLocks noChangeArrowheads="1"/>
              </p:cNvSpPr>
              <p:nvPr/>
            </p:nvSpPr>
            <p:spPr bwMode="auto">
              <a:xfrm>
                <a:off x="1005871" y="5021368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Rectangle 739"/>
              <p:cNvSpPr>
                <a:spLocks noChangeArrowheads="1"/>
              </p:cNvSpPr>
              <p:nvPr/>
            </p:nvSpPr>
            <p:spPr bwMode="auto">
              <a:xfrm>
                <a:off x="1005871" y="5100442"/>
                <a:ext cx="86318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Rectangle 740"/>
              <p:cNvSpPr>
                <a:spLocks noChangeArrowheads="1"/>
              </p:cNvSpPr>
              <p:nvPr/>
            </p:nvSpPr>
            <p:spPr bwMode="auto">
              <a:xfrm>
                <a:off x="1005871" y="5100442"/>
                <a:ext cx="86318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Rectangle 741"/>
              <p:cNvSpPr>
                <a:spLocks noChangeArrowheads="1"/>
              </p:cNvSpPr>
              <p:nvPr/>
            </p:nvSpPr>
            <p:spPr bwMode="auto">
              <a:xfrm>
                <a:off x="1005871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Rectangle 742"/>
              <p:cNvSpPr>
                <a:spLocks noChangeArrowheads="1"/>
              </p:cNvSpPr>
              <p:nvPr/>
            </p:nvSpPr>
            <p:spPr bwMode="auto">
              <a:xfrm>
                <a:off x="1005871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Rectangle 743"/>
              <p:cNvSpPr>
                <a:spLocks noChangeArrowheads="1"/>
              </p:cNvSpPr>
              <p:nvPr/>
            </p:nvSpPr>
            <p:spPr bwMode="auto">
              <a:xfrm>
                <a:off x="1116668" y="5021368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Rectangle 744"/>
              <p:cNvSpPr>
                <a:spLocks noChangeArrowheads="1"/>
              </p:cNvSpPr>
              <p:nvPr/>
            </p:nvSpPr>
            <p:spPr bwMode="auto">
              <a:xfrm>
                <a:off x="1116668" y="5021368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Rectangle 745"/>
              <p:cNvSpPr>
                <a:spLocks noChangeArrowheads="1"/>
              </p:cNvSpPr>
              <p:nvPr/>
            </p:nvSpPr>
            <p:spPr bwMode="auto">
              <a:xfrm>
                <a:off x="1103784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Rectangle 746"/>
              <p:cNvSpPr>
                <a:spLocks noChangeArrowheads="1"/>
              </p:cNvSpPr>
              <p:nvPr/>
            </p:nvSpPr>
            <p:spPr bwMode="auto">
              <a:xfrm>
                <a:off x="1103784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Rectangle 747"/>
              <p:cNvSpPr>
                <a:spLocks noChangeArrowheads="1"/>
              </p:cNvSpPr>
              <p:nvPr/>
            </p:nvSpPr>
            <p:spPr bwMode="auto">
              <a:xfrm>
                <a:off x="1201698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Rectangle 748"/>
              <p:cNvSpPr>
                <a:spLocks noChangeArrowheads="1"/>
              </p:cNvSpPr>
              <p:nvPr/>
            </p:nvSpPr>
            <p:spPr bwMode="auto">
              <a:xfrm>
                <a:off x="1201698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Rectangle 749"/>
              <p:cNvSpPr>
                <a:spLocks noChangeArrowheads="1"/>
              </p:cNvSpPr>
              <p:nvPr/>
            </p:nvSpPr>
            <p:spPr bwMode="auto">
              <a:xfrm>
                <a:off x="1201698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Rectangle 750"/>
              <p:cNvSpPr>
                <a:spLocks noChangeArrowheads="1"/>
              </p:cNvSpPr>
              <p:nvPr/>
            </p:nvSpPr>
            <p:spPr bwMode="auto">
              <a:xfrm>
                <a:off x="1201698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Rectangle 751"/>
              <p:cNvSpPr>
                <a:spLocks noChangeArrowheads="1"/>
              </p:cNvSpPr>
              <p:nvPr/>
            </p:nvSpPr>
            <p:spPr bwMode="auto">
              <a:xfrm>
                <a:off x="1299611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Rectangle 752"/>
              <p:cNvSpPr>
                <a:spLocks noChangeArrowheads="1"/>
              </p:cNvSpPr>
              <p:nvPr/>
            </p:nvSpPr>
            <p:spPr bwMode="auto">
              <a:xfrm>
                <a:off x="1299611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Rectangle 753"/>
              <p:cNvSpPr>
                <a:spLocks noChangeArrowheads="1"/>
              </p:cNvSpPr>
              <p:nvPr/>
            </p:nvSpPr>
            <p:spPr bwMode="auto">
              <a:xfrm>
                <a:off x="1299611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Rectangle 754"/>
              <p:cNvSpPr>
                <a:spLocks noChangeArrowheads="1"/>
              </p:cNvSpPr>
              <p:nvPr/>
            </p:nvSpPr>
            <p:spPr bwMode="auto">
              <a:xfrm>
                <a:off x="1299611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Rectangle 755"/>
              <p:cNvSpPr>
                <a:spLocks noChangeArrowheads="1"/>
              </p:cNvSpPr>
              <p:nvPr/>
            </p:nvSpPr>
            <p:spPr bwMode="auto">
              <a:xfrm>
                <a:off x="1397524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Rectangle 756"/>
              <p:cNvSpPr>
                <a:spLocks noChangeArrowheads="1"/>
              </p:cNvSpPr>
              <p:nvPr/>
            </p:nvSpPr>
            <p:spPr bwMode="auto">
              <a:xfrm>
                <a:off x="1397524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Rectangle 757"/>
              <p:cNvSpPr>
                <a:spLocks noChangeArrowheads="1"/>
              </p:cNvSpPr>
              <p:nvPr/>
            </p:nvSpPr>
            <p:spPr bwMode="auto">
              <a:xfrm>
                <a:off x="1397524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Rectangle 758"/>
              <p:cNvSpPr>
                <a:spLocks noChangeArrowheads="1"/>
              </p:cNvSpPr>
              <p:nvPr/>
            </p:nvSpPr>
            <p:spPr bwMode="auto">
              <a:xfrm>
                <a:off x="1397524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Rectangle 759"/>
              <p:cNvSpPr>
                <a:spLocks noChangeArrowheads="1"/>
              </p:cNvSpPr>
              <p:nvPr/>
            </p:nvSpPr>
            <p:spPr bwMode="auto">
              <a:xfrm>
                <a:off x="1495437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Rectangle 760"/>
              <p:cNvSpPr>
                <a:spLocks noChangeArrowheads="1"/>
              </p:cNvSpPr>
              <p:nvPr/>
            </p:nvSpPr>
            <p:spPr bwMode="auto">
              <a:xfrm>
                <a:off x="1495437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Rectangle 761"/>
              <p:cNvSpPr>
                <a:spLocks noChangeArrowheads="1"/>
              </p:cNvSpPr>
              <p:nvPr/>
            </p:nvSpPr>
            <p:spPr bwMode="auto">
              <a:xfrm>
                <a:off x="1495437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Rectangle 762"/>
              <p:cNvSpPr>
                <a:spLocks noChangeArrowheads="1"/>
              </p:cNvSpPr>
              <p:nvPr/>
            </p:nvSpPr>
            <p:spPr bwMode="auto">
              <a:xfrm>
                <a:off x="1495437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Rectangle 763"/>
              <p:cNvSpPr>
                <a:spLocks noChangeArrowheads="1"/>
              </p:cNvSpPr>
              <p:nvPr/>
            </p:nvSpPr>
            <p:spPr bwMode="auto">
              <a:xfrm>
                <a:off x="1593351" y="5021368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Rectangle 764"/>
              <p:cNvSpPr>
                <a:spLocks noChangeArrowheads="1"/>
              </p:cNvSpPr>
              <p:nvPr/>
            </p:nvSpPr>
            <p:spPr bwMode="auto">
              <a:xfrm>
                <a:off x="1593351" y="5021368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Rectangle 765"/>
              <p:cNvSpPr>
                <a:spLocks noChangeArrowheads="1"/>
              </p:cNvSpPr>
              <p:nvPr/>
            </p:nvSpPr>
            <p:spPr bwMode="auto">
              <a:xfrm>
                <a:off x="1593351" y="5180630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Rectangle 766"/>
              <p:cNvSpPr>
                <a:spLocks noChangeArrowheads="1"/>
              </p:cNvSpPr>
              <p:nvPr/>
            </p:nvSpPr>
            <p:spPr bwMode="auto">
              <a:xfrm>
                <a:off x="1593351" y="5180630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Rectangle 767"/>
              <p:cNvSpPr>
                <a:spLocks noChangeArrowheads="1"/>
              </p:cNvSpPr>
              <p:nvPr/>
            </p:nvSpPr>
            <p:spPr bwMode="auto">
              <a:xfrm>
                <a:off x="1692552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Rectangle 768"/>
              <p:cNvSpPr>
                <a:spLocks noChangeArrowheads="1"/>
              </p:cNvSpPr>
              <p:nvPr/>
            </p:nvSpPr>
            <p:spPr bwMode="auto">
              <a:xfrm>
                <a:off x="1692552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Rectangle 769"/>
              <p:cNvSpPr>
                <a:spLocks noChangeArrowheads="1"/>
              </p:cNvSpPr>
              <p:nvPr/>
            </p:nvSpPr>
            <p:spPr bwMode="auto">
              <a:xfrm>
                <a:off x="1692552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Rectangle 770"/>
              <p:cNvSpPr>
                <a:spLocks noChangeArrowheads="1"/>
              </p:cNvSpPr>
              <p:nvPr/>
            </p:nvSpPr>
            <p:spPr bwMode="auto">
              <a:xfrm>
                <a:off x="1692552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Rectangle 771"/>
              <p:cNvSpPr>
                <a:spLocks noChangeArrowheads="1"/>
              </p:cNvSpPr>
              <p:nvPr/>
            </p:nvSpPr>
            <p:spPr bwMode="auto">
              <a:xfrm>
                <a:off x="1790466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Rectangle 772"/>
              <p:cNvSpPr>
                <a:spLocks noChangeArrowheads="1"/>
              </p:cNvSpPr>
              <p:nvPr/>
            </p:nvSpPr>
            <p:spPr bwMode="auto">
              <a:xfrm>
                <a:off x="1790466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Rectangle 773"/>
              <p:cNvSpPr>
                <a:spLocks noChangeArrowheads="1"/>
              </p:cNvSpPr>
              <p:nvPr/>
            </p:nvSpPr>
            <p:spPr bwMode="auto">
              <a:xfrm>
                <a:off x="1790466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Rectangle 774"/>
              <p:cNvSpPr>
                <a:spLocks noChangeArrowheads="1"/>
              </p:cNvSpPr>
              <p:nvPr/>
            </p:nvSpPr>
            <p:spPr bwMode="auto">
              <a:xfrm>
                <a:off x="1790466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Rectangle 775"/>
              <p:cNvSpPr>
                <a:spLocks noChangeArrowheads="1"/>
              </p:cNvSpPr>
              <p:nvPr/>
            </p:nvSpPr>
            <p:spPr bwMode="auto">
              <a:xfrm>
                <a:off x="1888379" y="5021368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Rectangle 776"/>
              <p:cNvSpPr>
                <a:spLocks noChangeArrowheads="1"/>
              </p:cNvSpPr>
              <p:nvPr/>
            </p:nvSpPr>
            <p:spPr bwMode="auto">
              <a:xfrm>
                <a:off x="1888379" y="5021368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Rectangle 777"/>
              <p:cNvSpPr>
                <a:spLocks noChangeArrowheads="1"/>
              </p:cNvSpPr>
              <p:nvPr/>
            </p:nvSpPr>
            <p:spPr bwMode="auto">
              <a:xfrm>
                <a:off x="1888379" y="5180630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Rectangle 778"/>
              <p:cNvSpPr>
                <a:spLocks noChangeArrowheads="1"/>
              </p:cNvSpPr>
              <p:nvPr/>
            </p:nvSpPr>
            <p:spPr bwMode="auto">
              <a:xfrm>
                <a:off x="1888379" y="5180630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Rectangle 779"/>
              <p:cNvSpPr>
                <a:spLocks noChangeArrowheads="1"/>
              </p:cNvSpPr>
              <p:nvPr/>
            </p:nvSpPr>
            <p:spPr bwMode="auto">
              <a:xfrm>
                <a:off x="1997887" y="5021368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Rectangle 780"/>
              <p:cNvSpPr>
                <a:spLocks noChangeArrowheads="1"/>
              </p:cNvSpPr>
              <p:nvPr/>
            </p:nvSpPr>
            <p:spPr bwMode="auto">
              <a:xfrm>
                <a:off x="1997887" y="5021368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Rectangle 781"/>
              <p:cNvSpPr>
                <a:spLocks noChangeArrowheads="1"/>
              </p:cNvSpPr>
              <p:nvPr/>
            </p:nvSpPr>
            <p:spPr bwMode="auto">
              <a:xfrm>
                <a:off x="2084206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Rectangle 782"/>
              <p:cNvSpPr>
                <a:spLocks noChangeArrowheads="1"/>
              </p:cNvSpPr>
              <p:nvPr/>
            </p:nvSpPr>
            <p:spPr bwMode="auto">
              <a:xfrm>
                <a:off x="2084206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Rectangle 783"/>
              <p:cNvSpPr>
                <a:spLocks noChangeArrowheads="1"/>
              </p:cNvSpPr>
              <p:nvPr/>
            </p:nvSpPr>
            <p:spPr bwMode="auto">
              <a:xfrm>
                <a:off x="2182119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Rectangle 784"/>
              <p:cNvSpPr>
                <a:spLocks noChangeArrowheads="1"/>
              </p:cNvSpPr>
              <p:nvPr/>
            </p:nvSpPr>
            <p:spPr bwMode="auto">
              <a:xfrm>
                <a:off x="2182119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Rectangle 785"/>
              <p:cNvSpPr>
                <a:spLocks noChangeArrowheads="1"/>
              </p:cNvSpPr>
              <p:nvPr/>
            </p:nvSpPr>
            <p:spPr bwMode="auto">
              <a:xfrm>
                <a:off x="2280032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Rectangle 786"/>
              <p:cNvSpPr>
                <a:spLocks noChangeArrowheads="1"/>
              </p:cNvSpPr>
              <p:nvPr/>
            </p:nvSpPr>
            <p:spPr bwMode="auto">
              <a:xfrm>
                <a:off x="2280032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Rectangle 787"/>
              <p:cNvSpPr>
                <a:spLocks noChangeArrowheads="1"/>
              </p:cNvSpPr>
              <p:nvPr/>
            </p:nvSpPr>
            <p:spPr bwMode="auto">
              <a:xfrm>
                <a:off x="2377946" y="5021368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Rectangle 788"/>
              <p:cNvSpPr>
                <a:spLocks noChangeArrowheads="1"/>
              </p:cNvSpPr>
              <p:nvPr/>
            </p:nvSpPr>
            <p:spPr bwMode="auto">
              <a:xfrm>
                <a:off x="2377946" y="5021368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Rectangle 789"/>
              <p:cNvSpPr>
                <a:spLocks noChangeArrowheads="1"/>
              </p:cNvSpPr>
              <p:nvPr/>
            </p:nvSpPr>
            <p:spPr bwMode="auto">
              <a:xfrm>
                <a:off x="2488742" y="5021368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Rectangle 790"/>
              <p:cNvSpPr>
                <a:spLocks noChangeArrowheads="1"/>
              </p:cNvSpPr>
              <p:nvPr/>
            </p:nvSpPr>
            <p:spPr bwMode="auto">
              <a:xfrm>
                <a:off x="2488742" y="5021368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Rectangle 791"/>
              <p:cNvSpPr>
                <a:spLocks noChangeArrowheads="1"/>
              </p:cNvSpPr>
              <p:nvPr/>
            </p:nvSpPr>
            <p:spPr bwMode="auto">
              <a:xfrm>
                <a:off x="2488742" y="5100442"/>
                <a:ext cx="85030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Rectangle 792"/>
              <p:cNvSpPr>
                <a:spLocks noChangeArrowheads="1"/>
              </p:cNvSpPr>
              <p:nvPr/>
            </p:nvSpPr>
            <p:spPr bwMode="auto">
              <a:xfrm>
                <a:off x="2488742" y="5100442"/>
                <a:ext cx="85030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Rectangle 793"/>
              <p:cNvSpPr>
                <a:spLocks noChangeArrowheads="1"/>
              </p:cNvSpPr>
              <p:nvPr/>
            </p:nvSpPr>
            <p:spPr bwMode="auto">
              <a:xfrm>
                <a:off x="2488742" y="5180630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Rectangle 794"/>
              <p:cNvSpPr>
                <a:spLocks noChangeArrowheads="1"/>
              </p:cNvSpPr>
              <p:nvPr/>
            </p:nvSpPr>
            <p:spPr bwMode="auto">
              <a:xfrm>
                <a:off x="2488742" y="5180630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Rectangle 795"/>
              <p:cNvSpPr>
                <a:spLocks noChangeArrowheads="1"/>
              </p:cNvSpPr>
              <p:nvPr/>
            </p:nvSpPr>
            <p:spPr bwMode="auto">
              <a:xfrm>
                <a:off x="2573772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Rectangle 796"/>
              <p:cNvSpPr>
                <a:spLocks noChangeArrowheads="1"/>
              </p:cNvSpPr>
              <p:nvPr/>
            </p:nvSpPr>
            <p:spPr bwMode="auto">
              <a:xfrm>
                <a:off x="2573772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Rectangle 797"/>
              <p:cNvSpPr>
                <a:spLocks noChangeArrowheads="1"/>
              </p:cNvSpPr>
              <p:nvPr/>
            </p:nvSpPr>
            <p:spPr bwMode="auto">
              <a:xfrm>
                <a:off x="2573772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Rectangle 798"/>
              <p:cNvSpPr>
                <a:spLocks noChangeArrowheads="1"/>
              </p:cNvSpPr>
              <p:nvPr/>
            </p:nvSpPr>
            <p:spPr bwMode="auto">
              <a:xfrm>
                <a:off x="2573772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Rectangle 799"/>
              <p:cNvSpPr>
                <a:spLocks noChangeArrowheads="1"/>
              </p:cNvSpPr>
              <p:nvPr/>
            </p:nvSpPr>
            <p:spPr bwMode="auto">
              <a:xfrm>
                <a:off x="2573772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Rectangle 800"/>
              <p:cNvSpPr>
                <a:spLocks noChangeArrowheads="1"/>
              </p:cNvSpPr>
              <p:nvPr/>
            </p:nvSpPr>
            <p:spPr bwMode="auto">
              <a:xfrm>
                <a:off x="2573772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Rectangle 801"/>
              <p:cNvSpPr>
                <a:spLocks noChangeArrowheads="1"/>
              </p:cNvSpPr>
              <p:nvPr/>
            </p:nvSpPr>
            <p:spPr bwMode="auto">
              <a:xfrm>
                <a:off x="2671686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Rectangle 802"/>
              <p:cNvSpPr>
                <a:spLocks noChangeArrowheads="1"/>
              </p:cNvSpPr>
              <p:nvPr/>
            </p:nvSpPr>
            <p:spPr bwMode="auto">
              <a:xfrm>
                <a:off x="2671686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Rectangle 803"/>
              <p:cNvSpPr>
                <a:spLocks noChangeArrowheads="1"/>
              </p:cNvSpPr>
              <p:nvPr/>
            </p:nvSpPr>
            <p:spPr bwMode="auto">
              <a:xfrm>
                <a:off x="2671686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Rectangle 804"/>
              <p:cNvSpPr>
                <a:spLocks noChangeArrowheads="1"/>
              </p:cNvSpPr>
              <p:nvPr/>
            </p:nvSpPr>
            <p:spPr bwMode="auto">
              <a:xfrm>
                <a:off x="2671686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Rectangle 805"/>
              <p:cNvSpPr>
                <a:spLocks noChangeArrowheads="1"/>
              </p:cNvSpPr>
              <p:nvPr/>
            </p:nvSpPr>
            <p:spPr bwMode="auto">
              <a:xfrm>
                <a:off x="2671686" y="518063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Rectangle 806"/>
              <p:cNvSpPr>
                <a:spLocks noChangeArrowheads="1"/>
              </p:cNvSpPr>
              <p:nvPr/>
            </p:nvSpPr>
            <p:spPr bwMode="auto">
              <a:xfrm>
                <a:off x="2671686" y="518063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Rectangle 807"/>
              <p:cNvSpPr>
                <a:spLocks noChangeArrowheads="1"/>
              </p:cNvSpPr>
              <p:nvPr/>
            </p:nvSpPr>
            <p:spPr bwMode="auto">
              <a:xfrm>
                <a:off x="2769599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Rectangle 808"/>
              <p:cNvSpPr>
                <a:spLocks noChangeArrowheads="1"/>
              </p:cNvSpPr>
              <p:nvPr/>
            </p:nvSpPr>
            <p:spPr bwMode="auto">
              <a:xfrm>
                <a:off x="2769599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Rectangle 810"/>
              <p:cNvSpPr>
                <a:spLocks noChangeArrowheads="1"/>
              </p:cNvSpPr>
              <p:nvPr/>
            </p:nvSpPr>
            <p:spPr bwMode="auto">
              <a:xfrm>
                <a:off x="2769599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Rectangle 811"/>
              <p:cNvSpPr>
                <a:spLocks noChangeArrowheads="1"/>
              </p:cNvSpPr>
              <p:nvPr/>
            </p:nvSpPr>
            <p:spPr bwMode="auto">
              <a:xfrm>
                <a:off x="2769599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Rectangle 812"/>
              <p:cNvSpPr>
                <a:spLocks noChangeArrowheads="1"/>
              </p:cNvSpPr>
              <p:nvPr/>
            </p:nvSpPr>
            <p:spPr bwMode="auto">
              <a:xfrm>
                <a:off x="2769599" y="518063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Rectangle 813"/>
              <p:cNvSpPr>
                <a:spLocks noChangeArrowheads="1"/>
              </p:cNvSpPr>
              <p:nvPr/>
            </p:nvSpPr>
            <p:spPr bwMode="auto">
              <a:xfrm>
                <a:off x="2769599" y="518063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Rectangle 814"/>
              <p:cNvSpPr>
                <a:spLocks noChangeArrowheads="1"/>
              </p:cNvSpPr>
              <p:nvPr/>
            </p:nvSpPr>
            <p:spPr bwMode="auto">
              <a:xfrm>
                <a:off x="2867512" y="5021368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Rectangle 815"/>
              <p:cNvSpPr>
                <a:spLocks noChangeArrowheads="1"/>
              </p:cNvSpPr>
              <p:nvPr/>
            </p:nvSpPr>
            <p:spPr bwMode="auto">
              <a:xfrm>
                <a:off x="2867512" y="5021368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Rectangle 816"/>
              <p:cNvSpPr>
                <a:spLocks noChangeArrowheads="1"/>
              </p:cNvSpPr>
              <p:nvPr/>
            </p:nvSpPr>
            <p:spPr bwMode="auto">
              <a:xfrm>
                <a:off x="2867512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Rectangle 817"/>
              <p:cNvSpPr>
                <a:spLocks noChangeArrowheads="1"/>
              </p:cNvSpPr>
              <p:nvPr/>
            </p:nvSpPr>
            <p:spPr bwMode="auto">
              <a:xfrm>
                <a:off x="2867512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Rectangle 818"/>
              <p:cNvSpPr>
                <a:spLocks noChangeArrowheads="1"/>
              </p:cNvSpPr>
              <p:nvPr/>
            </p:nvSpPr>
            <p:spPr bwMode="auto">
              <a:xfrm>
                <a:off x="2867512" y="518063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Rectangle 819"/>
              <p:cNvSpPr>
                <a:spLocks noChangeArrowheads="1"/>
              </p:cNvSpPr>
              <p:nvPr/>
            </p:nvSpPr>
            <p:spPr bwMode="auto">
              <a:xfrm>
                <a:off x="2867512" y="518063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Rectangle 820"/>
              <p:cNvSpPr>
                <a:spLocks noChangeArrowheads="1"/>
              </p:cNvSpPr>
              <p:nvPr/>
            </p:nvSpPr>
            <p:spPr bwMode="auto">
              <a:xfrm>
                <a:off x="2978309" y="5021368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Rectangle 821"/>
              <p:cNvSpPr>
                <a:spLocks noChangeArrowheads="1"/>
              </p:cNvSpPr>
              <p:nvPr/>
            </p:nvSpPr>
            <p:spPr bwMode="auto">
              <a:xfrm>
                <a:off x="2978309" y="5021368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Rectangle 822"/>
              <p:cNvSpPr>
                <a:spLocks noChangeArrowheads="1"/>
              </p:cNvSpPr>
              <p:nvPr/>
            </p:nvSpPr>
            <p:spPr bwMode="auto">
              <a:xfrm>
                <a:off x="2965426" y="5100442"/>
                <a:ext cx="86318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Rectangle 823"/>
              <p:cNvSpPr>
                <a:spLocks noChangeArrowheads="1"/>
              </p:cNvSpPr>
              <p:nvPr/>
            </p:nvSpPr>
            <p:spPr bwMode="auto">
              <a:xfrm>
                <a:off x="2965426" y="5100442"/>
                <a:ext cx="86318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Rectangle 824"/>
              <p:cNvSpPr>
                <a:spLocks noChangeArrowheads="1"/>
              </p:cNvSpPr>
              <p:nvPr/>
            </p:nvSpPr>
            <p:spPr bwMode="auto">
              <a:xfrm>
                <a:off x="2965426" y="5180631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Rectangle 825"/>
              <p:cNvSpPr>
                <a:spLocks noChangeArrowheads="1"/>
              </p:cNvSpPr>
              <p:nvPr/>
            </p:nvSpPr>
            <p:spPr bwMode="auto">
              <a:xfrm>
                <a:off x="2965426" y="5180631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Rectangle 826"/>
              <p:cNvSpPr>
                <a:spLocks noChangeArrowheads="1"/>
              </p:cNvSpPr>
              <p:nvPr/>
            </p:nvSpPr>
            <p:spPr bwMode="auto">
              <a:xfrm>
                <a:off x="3064627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Rectangle 827"/>
              <p:cNvSpPr>
                <a:spLocks noChangeArrowheads="1"/>
              </p:cNvSpPr>
              <p:nvPr/>
            </p:nvSpPr>
            <p:spPr bwMode="auto">
              <a:xfrm>
                <a:off x="3064627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Rectangle 828"/>
              <p:cNvSpPr>
                <a:spLocks noChangeArrowheads="1"/>
              </p:cNvSpPr>
              <p:nvPr/>
            </p:nvSpPr>
            <p:spPr bwMode="auto">
              <a:xfrm>
                <a:off x="3064627" y="518063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Rectangle 829"/>
              <p:cNvSpPr>
                <a:spLocks noChangeArrowheads="1"/>
              </p:cNvSpPr>
              <p:nvPr/>
            </p:nvSpPr>
            <p:spPr bwMode="auto">
              <a:xfrm>
                <a:off x="3064627" y="518063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Rectangle 830"/>
              <p:cNvSpPr>
                <a:spLocks noChangeArrowheads="1"/>
              </p:cNvSpPr>
              <p:nvPr/>
            </p:nvSpPr>
            <p:spPr bwMode="auto">
              <a:xfrm>
                <a:off x="3162541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Rectangle 831"/>
              <p:cNvSpPr>
                <a:spLocks noChangeArrowheads="1"/>
              </p:cNvSpPr>
              <p:nvPr/>
            </p:nvSpPr>
            <p:spPr bwMode="auto">
              <a:xfrm>
                <a:off x="3162541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Rectangle 832"/>
              <p:cNvSpPr>
                <a:spLocks noChangeArrowheads="1"/>
              </p:cNvSpPr>
              <p:nvPr/>
            </p:nvSpPr>
            <p:spPr bwMode="auto">
              <a:xfrm>
                <a:off x="3162541" y="5180631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Rectangle 833"/>
              <p:cNvSpPr>
                <a:spLocks noChangeArrowheads="1"/>
              </p:cNvSpPr>
              <p:nvPr/>
            </p:nvSpPr>
            <p:spPr bwMode="auto">
              <a:xfrm>
                <a:off x="3162541" y="5180631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Rectangle 834"/>
              <p:cNvSpPr>
                <a:spLocks noChangeArrowheads="1"/>
              </p:cNvSpPr>
              <p:nvPr/>
            </p:nvSpPr>
            <p:spPr bwMode="auto">
              <a:xfrm>
                <a:off x="3260454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Rectangle 835"/>
              <p:cNvSpPr>
                <a:spLocks noChangeArrowheads="1"/>
              </p:cNvSpPr>
              <p:nvPr/>
            </p:nvSpPr>
            <p:spPr bwMode="auto">
              <a:xfrm>
                <a:off x="3260454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Rectangle 836"/>
              <p:cNvSpPr>
                <a:spLocks noChangeArrowheads="1"/>
              </p:cNvSpPr>
              <p:nvPr/>
            </p:nvSpPr>
            <p:spPr bwMode="auto">
              <a:xfrm>
                <a:off x="3358367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Rectangle 837"/>
              <p:cNvSpPr>
                <a:spLocks noChangeArrowheads="1"/>
              </p:cNvSpPr>
              <p:nvPr/>
            </p:nvSpPr>
            <p:spPr bwMode="auto">
              <a:xfrm>
                <a:off x="3358367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Rectangle 838"/>
              <p:cNvSpPr>
                <a:spLocks noChangeArrowheads="1"/>
              </p:cNvSpPr>
              <p:nvPr/>
            </p:nvSpPr>
            <p:spPr bwMode="auto">
              <a:xfrm>
                <a:off x="3456280" y="5021368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Rectangle 839"/>
              <p:cNvSpPr>
                <a:spLocks noChangeArrowheads="1"/>
              </p:cNvSpPr>
              <p:nvPr/>
            </p:nvSpPr>
            <p:spPr bwMode="auto">
              <a:xfrm>
                <a:off x="3456280" y="5021368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Rectangle 840"/>
              <p:cNvSpPr>
                <a:spLocks noChangeArrowheads="1"/>
              </p:cNvSpPr>
              <p:nvPr/>
            </p:nvSpPr>
            <p:spPr bwMode="auto">
              <a:xfrm>
                <a:off x="3565789" y="5021368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Rectangle 841"/>
              <p:cNvSpPr>
                <a:spLocks noChangeArrowheads="1"/>
              </p:cNvSpPr>
              <p:nvPr/>
            </p:nvSpPr>
            <p:spPr bwMode="auto">
              <a:xfrm>
                <a:off x="3565789" y="5021368"/>
                <a:ext cx="86318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Rectangle 842"/>
              <p:cNvSpPr>
                <a:spLocks noChangeArrowheads="1"/>
              </p:cNvSpPr>
              <p:nvPr/>
            </p:nvSpPr>
            <p:spPr bwMode="auto">
              <a:xfrm>
                <a:off x="3652107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Rectangle 843"/>
              <p:cNvSpPr>
                <a:spLocks noChangeArrowheads="1"/>
              </p:cNvSpPr>
              <p:nvPr/>
            </p:nvSpPr>
            <p:spPr bwMode="auto">
              <a:xfrm>
                <a:off x="3652107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Rectangle 844"/>
              <p:cNvSpPr>
                <a:spLocks noChangeArrowheads="1"/>
              </p:cNvSpPr>
              <p:nvPr/>
            </p:nvSpPr>
            <p:spPr bwMode="auto">
              <a:xfrm>
                <a:off x="3750020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Rectangle 845"/>
              <p:cNvSpPr>
                <a:spLocks noChangeArrowheads="1"/>
              </p:cNvSpPr>
              <p:nvPr/>
            </p:nvSpPr>
            <p:spPr bwMode="auto">
              <a:xfrm>
                <a:off x="3750020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Rectangle 846"/>
              <p:cNvSpPr>
                <a:spLocks noChangeArrowheads="1"/>
              </p:cNvSpPr>
              <p:nvPr/>
            </p:nvSpPr>
            <p:spPr bwMode="auto">
              <a:xfrm>
                <a:off x="3847934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Rectangle 847"/>
              <p:cNvSpPr>
                <a:spLocks noChangeArrowheads="1"/>
              </p:cNvSpPr>
              <p:nvPr/>
            </p:nvSpPr>
            <p:spPr bwMode="auto">
              <a:xfrm>
                <a:off x="3847934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Rectangle 848"/>
              <p:cNvSpPr>
                <a:spLocks noChangeArrowheads="1"/>
              </p:cNvSpPr>
              <p:nvPr/>
            </p:nvSpPr>
            <p:spPr bwMode="auto">
              <a:xfrm>
                <a:off x="3945847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Rectangle 849"/>
              <p:cNvSpPr>
                <a:spLocks noChangeArrowheads="1"/>
              </p:cNvSpPr>
              <p:nvPr/>
            </p:nvSpPr>
            <p:spPr bwMode="auto">
              <a:xfrm>
                <a:off x="3945847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Rectangle 850"/>
              <p:cNvSpPr>
                <a:spLocks noChangeArrowheads="1"/>
              </p:cNvSpPr>
              <p:nvPr/>
            </p:nvSpPr>
            <p:spPr bwMode="auto">
              <a:xfrm>
                <a:off x="4043760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Rectangle 851"/>
              <p:cNvSpPr>
                <a:spLocks noChangeArrowheads="1"/>
              </p:cNvSpPr>
              <p:nvPr/>
            </p:nvSpPr>
            <p:spPr bwMode="auto">
              <a:xfrm>
                <a:off x="4043760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Rectangle 852"/>
              <p:cNvSpPr>
                <a:spLocks noChangeArrowheads="1"/>
              </p:cNvSpPr>
              <p:nvPr/>
            </p:nvSpPr>
            <p:spPr bwMode="auto">
              <a:xfrm>
                <a:off x="4141674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Rectangle 853"/>
              <p:cNvSpPr>
                <a:spLocks noChangeArrowheads="1"/>
              </p:cNvSpPr>
              <p:nvPr/>
            </p:nvSpPr>
            <p:spPr bwMode="auto">
              <a:xfrm>
                <a:off x="4141674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Rectangle 854"/>
              <p:cNvSpPr>
                <a:spLocks noChangeArrowheads="1"/>
              </p:cNvSpPr>
              <p:nvPr/>
            </p:nvSpPr>
            <p:spPr bwMode="auto">
              <a:xfrm>
                <a:off x="4239587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Rectangle 855"/>
              <p:cNvSpPr>
                <a:spLocks noChangeArrowheads="1"/>
              </p:cNvSpPr>
              <p:nvPr/>
            </p:nvSpPr>
            <p:spPr bwMode="auto">
              <a:xfrm>
                <a:off x="4239587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Rectangle 856"/>
              <p:cNvSpPr>
                <a:spLocks noChangeArrowheads="1"/>
              </p:cNvSpPr>
              <p:nvPr/>
            </p:nvSpPr>
            <p:spPr bwMode="auto">
              <a:xfrm>
                <a:off x="4337500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Rectangle 857"/>
              <p:cNvSpPr>
                <a:spLocks noChangeArrowheads="1"/>
              </p:cNvSpPr>
              <p:nvPr/>
            </p:nvSpPr>
            <p:spPr bwMode="auto">
              <a:xfrm>
                <a:off x="4337500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Rectangle 858"/>
              <p:cNvSpPr>
                <a:spLocks noChangeArrowheads="1"/>
              </p:cNvSpPr>
              <p:nvPr/>
            </p:nvSpPr>
            <p:spPr bwMode="auto">
              <a:xfrm>
                <a:off x="4435414" y="5021368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Rectangle 859"/>
              <p:cNvSpPr>
                <a:spLocks noChangeArrowheads="1"/>
              </p:cNvSpPr>
              <p:nvPr/>
            </p:nvSpPr>
            <p:spPr bwMode="auto">
              <a:xfrm>
                <a:off x="4435414" y="5021368"/>
                <a:ext cx="99202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Rectangle 860"/>
              <p:cNvSpPr>
                <a:spLocks noChangeArrowheads="1"/>
              </p:cNvSpPr>
              <p:nvPr/>
            </p:nvSpPr>
            <p:spPr bwMode="auto">
              <a:xfrm>
                <a:off x="4534615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Rectangle 861"/>
              <p:cNvSpPr>
                <a:spLocks noChangeArrowheads="1"/>
              </p:cNvSpPr>
              <p:nvPr/>
            </p:nvSpPr>
            <p:spPr bwMode="auto">
              <a:xfrm>
                <a:off x="4534615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Rectangle 862"/>
              <p:cNvSpPr>
                <a:spLocks noChangeArrowheads="1"/>
              </p:cNvSpPr>
              <p:nvPr/>
            </p:nvSpPr>
            <p:spPr bwMode="auto">
              <a:xfrm>
                <a:off x="4632529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Rectangle 863"/>
              <p:cNvSpPr>
                <a:spLocks noChangeArrowheads="1"/>
              </p:cNvSpPr>
              <p:nvPr/>
            </p:nvSpPr>
            <p:spPr bwMode="auto">
              <a:xfrm>
                <a:off x="4632529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Rectangle 864"/>
              <p:cNvSpPr>
                <a:spLocks noChangeArrowheads="1"/>
              </p:cNvSpPr>
              <p:nvPr/>
            </p:nvSpPr>
            <p:spPr bwMode="auto">
              <a:xfrm>
                <a:off x="4730442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Rectangle 865"/>
              <p:cNvSpPr>
                <a:spLocks noChangeArrowheads="1"/>
              </p:cNvSpPr>
              <p:nvPr/>
            </p:nvSpPr>
            <p:spPr bwMode="auto">
              <a:xfrm>
                <a:off x="4730442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Rectangle 866"/>
              <p:cNvSpPr>
                <a:spLocks noChangeArrowheads="1"/>
              </p:cNvSpPr>
              <p:nvPr/>
            </p:nvSpPr>
            <p:spPr bwMode="auto">
              <a:xfrm>
                <a:off x="4828355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867"/>
              <p:cNvSpPr>
                <a:spLocks noChangeArrowheads="1"/>
              </p:cNvSpPr>
              <p:nvPr/>
            </p:nvSpPr>
            <p:spPr bwMode="auto">
              <a:xfrm>
                <a:off x="4828355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Rectangle 868"/>
              <p:cNvSpPr>
                <a:spLocks noChangeArrowheads="1"/>
              </p:cNvSpPr>
              <p:nvPr/>
            </p:nvSpPr>
            <p:spPr bwMode="auto">
              <a:xfrm>
                <a:off x="4926269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Rectangle 869"/>
              <p:cNvSpPr>
                <a:spLocks noChangeArrowheads="1"/>
              </p:cNvSpPr>
              <p:nvPr/>
            </p:nvSpPr>
            <p:spPr bwMode="auto">
              <a:xfrm>
                <a:off x="4926269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870"/>
              <p:cNvSpPr>
                <a:spLocks noChangeArrowheads="1"/>
              </p:cNvSpPr>
              <p:nvPr/>
            </p:nvSpPr>
            <p:spPr bwMode="auto">
              <a:xfrm>
                <a:off x="5024182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Rectangle 871"/>
              <p:cNvSpPr>
                <a:spLocks noChangeArrowheads="1"/>
              </p:cNvSpPr>
              <p:nvPr/>
            </p:nvSpPr>
            <p:spPr bwMode="auto">
              <a:xfrm>
                <a:off x="5024182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Rectangle 872"/>
              <p:cNvSpPr>
                <a:spLocks noChangeArrowheads="1"/>
              </p:cNvSpPr>
              <p:nvPr/>
            </p:nvSpPr>
            <p:spPr bwMode="auto">
              <a:xfrm>
                <a:off x="5122095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Rectangle 873"/>
              <p:cNvSpPr>
                <a:spLocks noChangeArrowheads="1"/>
              </p:cNvSpPr>
              <p:nvPr/>
            </p:nvSpPr>
            <p:spPr bwMode="auto">
              <a:xfrm>
                <a:off x="5122095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Rectangle 874"/>
              <p:cNvSpPr>
                <a:spLocks noChangeArrowheads="1"/>
              </p:cNvSpPr>
              <p:nvPr/>
            </p:nvSpPr>
            <p:spPr bwMode="auto">
              <a:xfrm>
                <a:off x="5220009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875"/>
              <p:cNvSpPr>
                <a:spLocks noChangeArrowheads="1"/>
              </p:cNvSpPr>
              <p:nvPr/>
            </p:nvSpPr>
            <p:spPr bwMode="auto">
              <a:xfrm>
                <a:off x="5220009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Rectangle 876"/>
              <p:cNvSpPr>
                <a:spLocks noChangeArrowheads="1"/>
              </p:cNvSpPr>
              <p:nvPr/>
            </p:nvSpPr>
            <p:spPr bwMode="auto">
              <a:xfrm>
                <a:off x="5317922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Rectangle 877"/>
              <p:cNvSpPr>
                <a:spLocks noChangeArrowheads="1"/>
              </p:cNvSpPr>
              <p:nvPr/>
            </p:nvSpPr>
            <p:spPr bwMode="auto">
              <a:xfrm>
                <a:off x="5317922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Rectangle 878"/>
              <p:cNvSpPr>
                <a:spLocks noChangeArrowheads="1"/>
              </p:cNvSpPr>
              <p:nvPr/>
            </p:nvSpPr>
            <p:spPr bwMode="auto">
              <a:xfrm>
                <a:off x="5415835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Rectangle 879"/>
              <p:cNvSpPr>
                <a:spLocks noChangeArrowheads="1"/>
              </p:cNvSpPr>
              <p:nvPr/>
            </p:nvSpPr>
            <p:spPr bwMode="auto">
              <a:xfrm>
                <a:off x="5415835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880"/>
              <p:cNvSpPr>
                <a:spLocks noChangeArrowheads="1"/>
              </p:cNvSpPr>
              <p:nvPr/>
            </p:nvSpPr>
            <p:spPr bwMode="auto">
              <a:xfrm>
                <a:off x="5513748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Rectangle 881"/>
              <p:cNvSpPr>
                <a:spLocks noChangeArrowheads="1"/>
              </p:cNvSpPr>
              <p:nvPr/>
            </p:nvSpPr>
            <p:spPr bwMode="auto">
              <a:xfrm>
                <a:off x="5513748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Rectangle 882"/>
              <p:cNvSpPr>
                <a:spLocks noChangeArrowheads="1"/>
              </p:cNvSpPr>
              <p:nvPr/>
            </p:nvSpPr>
            <p:spPr bwMode="auto">
              <a:xfrm>
                <a:off x="5611662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Rectangle 883"/>
              <p:cNvSpPr>
                <a:spLocks noChangeArrowheads="1"/>
              </p:cNvSpPr>
              <p:nvPr/>
            </p:nvSpPr>
            <p:spPr bwMode="auto">
              <a:xfrm>
                <a:off x="5611662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Rectangle 884"/>
              <p:cNvSpPr>
                <a:spLocks noChangeArrowheads="1"/>
              </p:cNvSpPr>
              <p:nvPr/>
            </p:nvSpPr>
            <p:spPr bwMode="auto">
              <a:xfrm>
                <a:off x="5709575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885"/>
              <p:cNvSpPr>
                <a:spLocks noChangeArrowheads="1"/>
              </p:cNvSpPr>
              <p:nvPr/>
            </p:nvSpPr>
            <p:spPr bwMode="auto">
              <a:xfrm>
                <a:off x="5709575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Rectangle 886"/>
              <p:cNvSpPr>
                <a:spLocks noChangeArrowheads="1"/>
              </p:cNvSpPr>
              <p:nvPr/>
            </p:nvSpPr>
            <p:spPr bwMode="auto">
              <a:xfrm>
                <a:off x="5807488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Rectangle 887"/>
              <p:cNvSpPr>
                <a:spLocks noChangeArrowheads="1"/>
              </p:cNvSpPr>
              <p:nvPr/>
            </p:nvSpPr>
            <p:spPr bwMode="auto">
              <a:xfrm>
                <a:off x="5807488" y="5021368"/>
                <a:ext cx="97913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Rectangle 888"/>
              <p:cNvSpPr>
                <a:spLocks noChangeArrowheads="1"/>
              </p:cNvSpPr>
              <p:nvPr/>
            </p:nvSpPr>
            <p:spPr bwMode="auto">
              <a:xfrm>
                <a:off x="5905402" y="5021368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Rectangle 889"/>
              <p:cNvSpPr>
                <a:spLocks noChangeArrowheads="1"/>
              </p:cNvSpPr>
              <p:nvPr/>
            </p:nvSpPr>
            <p:spPr bwMode="auto">
              <a:xfrm>
                <a:off x="5905402" y="5021368"/>
                <a:ext cx="86318" cy="57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90"/>
              <p:cNvSpPr>
                <a:spLocks noChangeArrowheads="1"/>
              </p:cNvSpPr>
              <p:nvPr/>
            </p:nvSpPr>
            <p:spPr bwMode="auto">
              <a:xfrm>
                <a:off x="6016198" y="5021368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Rectangle 891"/>
              <p:cNvSpPr>
                <a:spLocks noChangeArrowheads="1"/>
              </p:cNvSpPr>
              <p:nvPr/>
            </p:nvSpPr>
            <p:spPr bwMode="auto">
              <a:xfrm>
                <a:off x="6016198" y="5021368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Rectangle 892"/>
              <p:cNvSpPr>
                <a:spLocks noChangeArrowheads="1"/>
              </p:cNvSpPr>
              <p:nvPr/>
            </p:nvSpPr>
            <p:spPr bwMode="auto">
              <a:xfrm>
                <a:off x="6016198" y="5100442"/>
                <a:ext cx="86318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Rectangle 893"/>
              <p:cNvSpPr>
                <a:spLocks noChangeArrowheads="1"/>
              </p:cNvSpPr>
              <p:nvPr/>
            </p:nvSpPr>
            <p:spPr bwMode="auto">
              <a:xfrm>
                <a:off x="6016198" y="5100442"/>
                <a:ext cx="86318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Rectangle 894"/>
              <p:cNvSpPr>
                <a:spLocks noChangeArrowheads="1"/>
              </p:cNvSpPr>
              <p:nvPr/>
            </p:nvSpPr>
            <p:spPr bwMode="auto">
              <a:xfrm>
                <a:off x="6016198" y="5180631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95"/>
              <p:cNvSpPr>
                <a:spLocks noChangeArrowheads="1"/>
              </p:cNvSpPr>
              <p:nvPr/>
            </p:nvSpPr>
            <p:spPr bwMode="auto">
              <a:xfrm>
                <a:off x="6016198" y="5180631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Rectangle 896"/>
              <p:cNvSpPr>
                <a:spLocks noChangeArrowheads="1"/>
              </p:cNvSpPr>
              <p:nvPr/>
            </p:nvSpPr>
            <p:spPr bwMode="auto">
              <a:xfrm>
                <a:off x="6102517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Rectangle 897"/>
              <p:cNvSpPr>
                <a:spLocks noChangeArrowheads="1"/>
              </p:cNvSpPr>
              <p:nvPr/>
            </p:nvSpPr>
            <p:spPr bwMode="auto">
              <a:xfrm>
                <a:off x="6102517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Rectangle 898"/>
              <p:cNvSpPr>
                <a:spLocks noChangeArrowheads="1"/>
              </p:cNvSpPr>
              <p:nvPr/>
            </p:nvSpPr>
            <p:spPr bwMode="auto">
              <a:xfrm>
                <a:off x="6102517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Rectangle 899"/>
              <p:cNvSpPr>
                <a:spLocks noChangeArrowheads="1"/>
              </p:cNvSpPr>
              <p:nvPr/>
            </p:nvSpPr>
            <p:spPr bwMode="auto">
              <a:xfrm>
                <a:off x="6102517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00"/>
              <p:cNvSpPr>
                <a:spLocks noChangeArrowheads="1"/>
              </p:cNvSpPr>
              <p:nvPr/>
            </p:nvSpPr>
            <p:spPr bwMode="auto">
              <a:xfrm>
                <a:off x="6102517" y="518063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901"/>
              <p:cNvSpPr>
                <a:spLocks noChangeArrowheads="1"/>
              </p:cNvSpPr>
              <p:nvPr/>
            </p:nvSpPr>
            <p:spPr bwMode="auto">
              <a:xfrm>
                <a:off x="6102517" y="518063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902"/>
              <p:cNvSpPr>
                <a:spLocks noChangeArrowheads="1"/>
              </p:cNvSpPr>
              <p:nvPr/>
            </p:nvSpPr>
            <p:spPr bwMode="auto">
              <a:xfrm>
                <a:off x="6200430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903"/>
              <p:cNvSpPr>
                <a:spLocks noChangeArrowheads="1"/>
              </p:cNvSpPr>
              <p:nvPr/>
            </p:nvSpPr>
            <p:spPr bwMode="auto">
              <a:xfrm>
                <a:off x="6200430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Rectangle 904"/>
              <p:cNvSpPr>
                <a:spLocks noChangeArrowheads="1"/>
              </p:cNvSpPr>
              <p:nvPr/>
            </p:nvSpPr>
            <p:spPr bwMode="auto">
              <a:xfrm>
                <a:off x="6200430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905"/>
              <p:cNvSpPr>
                <a:spLocks noChangeArrowheads="1"/>
              </p:cNvSpPr>
              <p:nvPr/>
            </p:nvSpPr>
            <p:spPr bwMode="auto">
              <a:xfrm>
                <a:off x="6200430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Rectangle 906"/>
              <p:cNvSpPr>
                <a:spLocks noChangeArrowheads="1"/>
              </p:cNvSpPr>
              <p:nvPr/>
            </p:nvSpPr>
            <p:spPr bwMode="auto">
              <a:xfrm>
                <a:off x="6200430" y="518063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907"/>
              <p:cNvSpPr>
                <a:spLocks noChangeArrowheads="1"/>
              </p:cNvSpPr>
              <p:nvPr/>
            </p:nvSpPr>
            <p:spPr bwMode="auto">
              <a:xfrm>
                <a:off x="6200430" y="518063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Rectangle 908"/>
              <p:cNvSpPr>
                <a:spLocks noChangeArrowheads="1"/>
              </p:cNvSpPr>
              <p:nvPr/>
            </p:nvSpPr>
            <p:spPr bwMode="auto">
              <a:xfrm>
                <a:off x="6298343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Rectangle 909"/>
              <p:cNvSpPr>
                <a:spLocks noChangeArrowheads="1"/>
              </p:cNvSpPr>
              <p:nvPr/>
            </p:nvSpPr>
            <p:spPr bwMode="auto">
              <a:xfrm>
                <a:off x="6298343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Rectangle 910"/>
              <p:cNvSpPr>
                <a:spLocks noChangeArrowheads="1"/>
              </p:cNvSpPr>
              <p:nvPr/>
            </p:nvSpPr>
            <p:spPr bwMode="auto">
              <a:xfrm>
                <a:off x="6298343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Rectangle 911"/>
              <p:cNvSpPr>
                <a:spLocks noChangeArrowheads="1"/>
              </p:cNvSpPr>
              <p:nvPr/>
            </p:nvSpPr>
            <p:spPr bwMode="auto">
              <a:xfrm>
                <a:off x="6298343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Rectangle 912"/>
              <p:cNvSpPr>
                <a:spLocks noChangeArrowheads="1"/>
              </p:cNvSpPr>
              <p:nvPr/>
            </p:nvSpPr>
            <p:spPr bwMode="auto">
              <a:xfrm>
                <a:off x="6298343" y="518063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913"/>
              <p:cNvSpPr>
                <a:spLocks noChangeArrowheads="1"/>
              </p:cNvSpPr>
              <p:nvPr/>
            </p:nvSpPr>
            <p:spPr bwMode="auto">
              <a:xfrm>
                <a:off x="6298343" y="518063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Rectangle 914"/>
              <p:cNvSpPr>
                <a:spLocks noChangeArrowheads="1"/>
              </p:cNvSpPr>
              <p:nvPr/>
            </p:nvSpPr>
            <p:spPr bwMode="auto">
              <a:xfrm>
                <a:off x="6396257" y="50213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915"/>
              <p:cNvSpPr>
                <a:spLocks noChangeArrowheads="1"/>
              </p:cNvSpPr>
              <p:nvPr/>
            </p:nvSpPr>
            <p:spPr bwMode="auto">
              <a:xfrm>
                <a:off x="6396257" y="50213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916"/>
              <p:cNvSpPr>
                <a:spLocks noChangeArrowheads="1"/>
              </p:cNvSpPr>
              <p:nvPr/>
            </p:nvSpPr>
            <p:spPr bwMode="auto">
              <a:xfrm>
                <a:off x="6396257" y="510044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917"/>
              <p:cNvSpPr>
                <a:spLocks noChangeArrowheads="1"/>
              </p:cNvSpPr>
              <p:nvPr/>
            </p:nvSpPr>
            <p:spPr bwMode="auto">
              <a:xfrm>
                <a:off x="6396257" y="510044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918"/>
              <p:cNvSpPr>
                <a:spLocks noChangeArrowheads="1"/>
              </p:cNvSpPr>
              <p:nvPr/>
            </p:nvSpPr>
            <p:spPr bwMode="auto">
              <a:xfrm>
                <a:off x="6396257" y="518063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919"/>
              <p:cNvSpPr>
                <a:spLocks noChangeArrowheads="1"/>
              </p:cNvSpPr>
              <p:nvPr/>
            </p:nvSpPr>
            <p:spPr bwMode="auto">
              <a:xfrm>
                <a:off x="6396257" y="518063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6"/>
            <p:cNvSpPr txBox="1"/>
            <p:nvPr/>
          </p:nvSpPr>
          <p:spPr>
            <a:xfrm>
              <a:off x="389579" y="927061"/>
              <a:ext cx="60951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-</a:t>
              </a:r>
              <a:r>
                <a:rPr lang="de-DE" sz="1400" b="1" dirty="0" smtClean="0"/>
                <a:t>5%            0%</a:t>
              </a:r>
              <a:r>
                <a:rPr lang="de-DE" sz="1400" b="1" dirty="0"/>
                <a:t> </a:t>
              </a:r>
              <a:r>
                <a:rPr lang="de-DE" sz="1400" b="1" dirty="0" smtClean="0"/>
                <a:t>      5%         10%        15%       20%        25%         30%       35%       40%</a:t>
              </a:r>
              <a:r>
                <a:rPr lang="de-DE" sz="1400" dirty="0" smtClean="0"/>
                <a:t>	</a:t>
              </a:r>
              <a:endParaRPr lang="en-US" sz="1400" dirty="0"/>
            </a:p>
          </p:txBody>
        </p:sp>
        <p:sp>
          <p:nvSpPr>
            <p:cNvPr id="13" name="Flowchart: Process 9133"/>
            <p:cNvSpPr/>
            <p:nvPr/>
          </p:nvSpPr>
          <p:spPr>
            <a:xfrm rot="10800000" flipV="1">
              <a:off x="2221949" y="1838739"/>
              <a:ext cx="783774" cy="157692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H1a</a:t>
              </a:r>
              <a:endParaRPr lang="en-US" sz="1200" dirty="0"/>
            </a:p>
          </p:txBody>
        </p:sp>
        <p:sp>
          <p:nvSpPr>
            <p:cNvPr id="14" name="Flowchart: Process 1997"/>
            <p:cNvSpPr>
              <a:spLocks noChangeAspect="1"/>
            </p:cNvSpPr>
            <p:nvPr/>
          </p:nvSpPr>
          <p:spPr>
            <a:xfrm>
              <a:off x="1514377" y="2876836"/>
              <a:ext cx="441527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H1b</a:t>
              </a:r>
              <a:endParaRPr lang="en-US" sz="1200" dirty="0"/>
            </a:p>
          </p:txBody>
        </p:sp>
        <p:sp>
          <p:nvSpPr>
            <p:cNvPr id="15" name="Flowchart: Process 1998"/>
            <p:cNvSpPr/>
            <p:nvPr/>
          </p:nvSpPr>
          <p:spPr>
            <a:xfrm>
              <a:off x="3365712" y="2880179"/>
              <a:ext cx="2457318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H1</a:t>
              </a:r>
              <a:endParaRPr lang="en-US" sz="1200" dirty="0"/>
            </a:p>
          </p:txBody>
        </p:sp>
        <p:sp>
          <p:nvSpPr>
            <p:cNvPr id="16" name="Flowchart: Process 1999"/>
            <p:cNvSpPr/>
            <p:nvPr/>
          </p:nvSpPr>
          <p:spPr>
            <a:xfrm rot="10800000" flipV="1">
              <a:off x="529545" y="3681449"/>
              <a:ext cx="702141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H2a</a:t>
              </a:r>
              <a:endParaRPr lang="en-US" sz="1200" dirty="0"/>
            </a:p>
          </p:txBody>
        </p:sp>
        <p:sp>
          <p:nvSpPr>
            <p:cNvPr id="17" name="Flowchart: Process 2000"/>
            <p:cNvSpPr/>
            <p:nvPr/>
          </p:nvSpPr>
          <p:spPr>
            <a:xfrm>
              <a:off x="6210351" y="2880178"/>
              <a:ext cx="239219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8" name="Flowchart: Process 2002"/>
            <p:cNvSpPr/>
            <p:nvPr/>
          </p:nvSpPr>
          <p:spPr>
            <a:xfrm>
              <a:off x="1636595" y="3681448"/>
              <a:ext cx="1863573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H2</a:t>
              </a:r>
              <a:endParaRPr lang="en-US" sz="1200" dirty="0"/>
            </a:p>
          </p:txBody>
        </p:sp>
        <p:sp>
          <p:nvSpPr>
            <p:cNvPr id="19" name="Rectangle 709"/>
            <p:cNvSpPr>
              <a:spLocks noChangeArrowheads="1"/>
            </p:cNvSpPr>
            <p:nvPr/>
          </p:nvSpPr>
          <p:spPr bwMode="auto">
            <a:xfrm>
              <a:off x="238656" y="2691391"/>
              <a:ext cx="1899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61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lowchart: Process 2004"/>
            <p:cNvSpPr/>
            <p:nvPr/>
          </p:nvSpPr>
          <p:spPr>
            <a:xfrm>
              <a:off x="4731084" y="3681448"/>
              <a:ext cx="1570653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H3</a:t>
              </a:r>
              <a:endParaRPr lang="en-US" sz="1200" dirty="0"/>
            </a:p>
          </p:txBody>
        </p:sp>
        <p:sp>
          <p:nvSpPr>
            <p:cNvPr id="21" name="Flowchart: Process 2005"/>
            <p:cNvSpPr/>
            <p:nvPr/>
          </p:nvSpPr>
          <p:spPr>
            <a:xfrm rot="10800000" flipV="1">
              <a:off x="789518" y="4541784"/>
              <a:ext cx="2322220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H4</a:t>
              </a:r>
              <a:endParaRPr lang="en-US" sz="1200" dirty="0"/>
            </a:p>
          </p:txBody>
        </p:sp>
        <p:sp>
          <p:nvSpPr>
            <p:cNvPr id="22" name="Flowchart: Process 2006"/>
            <p:cNvSpPr/>
            <p:nvPr/>
          </p:nvSpPr>
          <p:spPr>
            <a:xfrm>
              <a:off x="4008417" y="4541784"/>
              <a:ext cx="2362129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H5a</a:t>
              </a:r>
              <a:endParaRPr lang="en-US" sz="1200" dirty="0"/>
            </a:p>
          </p:txBody>
        </p:sp>
        <p:grpSp>
          <p:nvGrpSpPr>
            <p:cNvPr id="23" name="Group 2237"/>
            <p:cNvGrpSpPr/>
            <p:nvPr/>
          </p:nvGrpSpPr>
          <p:grpSpPr>
            <a:xfrm>
              <a:off x="584583" y="4628336"/>
              <a:ext cx="5937757" cy="667122"/>
              <a:chOff x="605751" y="4391260"/>
              <a:chExt cx="5873046" cy="667122"/>
            </a:xfrm>
          </p:grpSpPr>
          <p:sp>
            <p:nvSpPr>
              <p:cNvPr id="525" name="Rectangle 936"/>
              <p:cNvSpPr>
                <a:spLocks noChangeArrowheads="1"/>
              </p:cNvSpPr>
              <p:nvPr/>
            </p:nvSpPr>
            <p:spPr bwMode="auto">
              <a:xfrm>
                <a:off x="2180094" y="4391260"/>
                <a:ext cx="59263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" name="Rectangle 981"/>
              <p:cNvSpPr>
                <a:spLocks noChangeArrowheads="1"/>
              </p:cNvSpPr>
              <p:nvPr/>
            </p:nvSpPr>
            <p:spPr bwMode="auto">
              <a:xfrm>
                <a:off x="2406840" y="4492609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" name="Rectangle 983"/>
              <p:cNvSpPr>
                <a:spLocks noChangeArrowheads="1"/>
              </p:cNvSpPr>
              <p:nvPr/>
            </p:nvSpPr>
            <p:spPr bwMode="auto">
              <a:xfrm>
                <a:off x="4366395" y="4492609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" name="Rectangle 984"/>
              <p:cNvSpPr>
                <a:spLocks noChangeArrowheads="1"/>
              </p:cNvSpPr>
              <p:nvPr/>
            </p:nvSpPr>
            <p:spPr bwMode="auto">
              <a:xfrm>
                <a:off x="5346817" y="4492609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" name="Rectangle 986"/>
              <p:cNvSpPr>
                <a:spLocks noChangeArrowheads="1"/>
              </p:cNvSpPr>
              <p:nvPr/>
            </p:nvSpPr>
            <p:spPr bwMode="auto">
              <a:xfrm>
                <a:off x="605751" y="460398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Rectangle 987"/>
              <p:cNvSpPr>
                <a:spLocks noChangeArrowheads="1"/>
              </p:cNvSpPr>
              <p:nvPr/>
            </p:nvSpPr>
            <p:spPr bwMode="auto">
              <a:xfrm>
                <a:off x="605751" y="460398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Rectangle 988"/>
              <p:cNvSpPr>
                <a:spLocks noChangeArrowheads="1"/>
              </p:cNvSpPr>
              <p:nvPr/>
            </p:nvSpPr>
            <p:spPr bwMode="auto">
              <a:xfrm>
                <a:off x="605751" y="468305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Rectangle 989"/>
              <p:cNvSpPr>
                <a:spLocks noChangeArrowheads="1"/>
              </p:cNvSpPr>
              <p:nvPr/>
            </p:nvSpPr>
            <p:spPr bwMode="auto">
              <a:xfrm>
                <a:off x="605751" y="468305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Rectangle 990"/>
              <p:cNvSpPr>
                <a:spLocks noChangeArrowheads="1"/>
              </p:cNvSpPr>
              <p:nvPr/>
            </p:nvSpPr>
            <p:spPr bwMode="auto">
              <a:xfrm>
                <a:off x="605751" y="4762130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Rectangle 991"/>
              <p:cNvSpPr>
                <a:spLocks noChangeArrowheads="1"/>
              </p:cNvSpPr>
              <p:nvPr/>
            </p:nvSpPr>
            <p:spPr bwMode="auto">
              <a:xfrm>
                <a:off x="605751" y="4762130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Rectangle 992"/>
              <p:cNvSpPr>
                <a:spLocks noChangeArrowheads="1"/>
              </p:cNvSpPr>
              <p:nvPr/>
            </p:nvSpPr>
            <p:spPr bwMode="auto">
              <a:xfrm>
                <a:off x="617346" y="4842318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993"/>
              <p:cNvSpPr>
                <a:spLocks noChangeArrowheads="1"/>
              </p:cNvSpPr>
              <p:nvPr/>
            </p:nvSpPr>
            <p:spPr bwMode="auto">
              <a:xfrm>
                <a:off x="617346" y="4842318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Rectangle 994"/>
              <p:cNvSpPr>
                <a:spLocks noChangeArrowheads="1"/>
              </p:cNvSpPr>
              <p:nvPr/>
            </p:nvSpPr>
            <p:spPr bwMode="auto">
              <a:xfrm>
                <a:off x="703664" y="460398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Rectangle 995"/>
              <p:cNvSpPr>
                <a:spLocks noChangeArrowheads="1"/>
              </p:cNvSpPr>
              <p:nvPr/>
            </p:nvSpPr>
            <p:spPr bwMode="auto">
              <a:xfrm>
                <a:off x="703664" y="460398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Rectangle 996"/>
              <p:cNvSpPr>
                <a:spLocks noChangeArrowheads="1"/>
              </p:cNvSpPr>
              <p:nvPr/>
            </p:nvSpPr>
            <p:spPr bwMode="auto">
              <a:xfrm>
                <a:off x="703664" y="468305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Rectangle 997"/>
              <p:cNvSpPr>
                <a:spLocks noChangeArrowheads="1"/>
              </p:cNvSpPr>
              <p:nvPr/>
            </p:nvSpPr>
            <p:spPr bwMode="auto">
              <a:xfrm>
                <a:off x="703664" y="468305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Rectangle 998"/>
              <p:cNvSpPr>
                <a:spLocks noChangeArrowheads="1"/>
              </p:cNvSpPr>
              <p:nvPr/>
            </p:nvSpPr>
            <p:spPr bwMode="auto">
              <a:xfrm>
                <a:off x="703664" y="4762130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Rectangle 999"/>
              <p:cNvSpPr>
                <a:spLocks noChangeArrowheads="1"/>
              </p:cNvSpPr>
              <p:nvPr/>
            </p:nvSpPr>
            <p:spPr bwMode="auto">
              <a:xfrm>
                <a:off x="703664" y="4762130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Rectangle 1000"/>
              <p:cNvSpPr>
                <a:spLocks noChangeArrowheads="1"/>
              </p:cNvSpPr>
              <p:nvPr/>
            </p:nvSpPr>
            <p:spPr bwMode="auto">
              <a:xfrm>
                <a:off x="703664" y="484231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Rectangle 1001"/>
              <p:cNvSpPr>
                <a:spLocks noChangeArrowheads="1"/>
              </p:cNvSpPr>
              <p:nvPr/>
            </p:nvSpPr>
            <p:spPr bwMode="auto">
              <a:xfrm>
                <a:off x="703664" y="484231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Rectangle 1002"/>
              <p:cNvSpPr>
                <a:spLocks noChangeArrowheads="1"/>
              </p:cNvSpPr>
              <p:nvPr/>
            </p:nvSpPr>
            <p:spPr bwMode="auto">
              <a:xfrm>
                <a:off x="801577" y="460398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Rectangle 1003"/>
              <p:cNvSpPr>
                <a:spLocks noChangeArrowheads="1"/>
              </p:cNvSpPr>
              <p:nvPr/>
            </p:nvSpPr>
            <p:spPr bwMode="auto">
              <a:xfrm>
                <a:off x="801577" y="460398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Rectangle 1004"/>
              <p:cNvSpPr>
                <a:spLocks noChangeArrowheads="1"/>
              </p:cNvSpPr>
              <p:nvPr/>
            </p:nvSpPr>
            <p:spPr bwMode="auto">
              <a:xfrm>
                <a:off x="801577" y="4683056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Rectangle 1005"/>
              <p:cNvSpPr>
                <a:spLocks noChangeArrowheads="1"/>
              </p:cNvSpPr>
              <p:nvPr/>
            </p:nvSpPr>
            <p:spPr bwMode="auto">
              <a:xfrm>
                <a:off x="801577" y="4683056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Rectangle 1006"/>
              <p:cNvSpPr>
                <a:spLocks noChangeArrowheads="1"/>
              </p:cNvSpPr>
              <p:nvPr/>
            </p:nvSpPr>
            <p:spPr bwMode="auto">
              <a:xfrm>
                <a:off x="801577" y="4762130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Rectangle 1007"/>
              <p:cNvSpPr>
                <a:spLocks noChangeArrowheads="1"/>
              </p:cNvSpPr>
              <p:nvPr/>
            </p:nvSpPr>
            <p:spPr bwMode="auto">
              <a:xfrm>
                <a:off x="801577" y="4762130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Rectangle 1008"/>
              <p:cNvSpPr>
                <a:spLocks noChangeArrowheads="1"/>
              </p:cNvSpPr>
              <p:nvPr/>
            </p:nvSpPr>
            <p:spPr bwMode="auto">
              <a:xfrm>
                <a:off x="801577" y="484231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Rectangle 1009"/>
              <p:cNvSpPr>
                <a:spLocks noChangeArrowheads="1"/>
              </p:cNvSpPr>
              <p:nvPr/>
            </p:nvSpPr>
            <p:spPr bwMode="auto">
              <a:xfrm>
                <a:off x="801577" y="484231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Rectangle 1011"/>
              <p:cNvSpPr>
                <a:spLocks noChangeArrowheads="1"/>
              </p:cNvSpPr>
              <p:nvPr/>
            </p:nvSpPr>
            <p:spPr bwMode="auto">
              <a:xfrm>
                <a:off x="899491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Rectangle 1012"/>
              <p:cNvSpPr>
                <a:spLocks noChangeArrowheads="1"/>
              </p:cNvSpPr>
              <p:nvPr/>
            </p:nvSpPr>
            <p:spPr bwMode="auto">
              <a:xfrm>
                <a:off x="899491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Rectangle 1013"/>
              <p:cNvSpPr>
                <a:spLocks noChangeArrowheads="1"/>
              </p:cNvSpPr>
              <p:nvPr/>
            </p:nvSpPr>
            <p:spPr bwMode="auto">
              <a:xfrm>
                <a:off x="899491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Rectangle 1014"/>
              <p:cNvSpPr>
                <a:spLocks noChangeArrowheads="1"/>
              </p:cNvSpPr>
              <p:nvPr/>
            </p:nvSpPr>
            <p:spPr bwMode="auto">
              <a:xfrm>
                <a:off x="899491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Rectangle 1015"/>
              <p:cNvSpPr>
                <a:spLocks noChangeArrowheads="1"/>
              </p:cNvSpPr>
              <p:nvPr/>
            </p:nvSpPr>
            <p:spPr bwMode="auto">
              <a:xfrm>
                <a:off x="899491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Rectangle 1016"/>
              <p:cNvSpPr>
                <a:spLocks noChangeArrowheads="1"/>
              </p:cNvSpPr>
              <p:nvPr/>
            </p:nvSpPr>
            <p:spPr bwMode="auto">
              <a:xfrm>
                <a:off x="899491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Rectangle 1017"/>
              <p:cNvSpPr>
                <a:spLocks noChangeArrowheads="1"/>
              </p:cNvSpPr>
              <p:nvPr/>
            </p:nvSpPr>
            <p:spPr bwMode="auto">
              <a:xfrm>
                <a:off x="899491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Rectangle 1018"/>
              <p:cNvSpPr>
                <a:spLocks noChangeArrowheads="1"/>
              </p:cNvSpPr>
              <p:nvPr/>
            </p:nvSpPr>
            <p:spPr bwMode="auto">
              <a:xfrm>
                <a:off x="899491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Rectangle 1019"/>
              <p:cNvSpPr>
                <a:spLocks noChangeArrowheads="1"/>
              </p:cNvSpPr>
              <p:nvPr/>
            </p:nvSpPr>
            <p:spPr bwMode="auto">
              <a:xfrm>
                <a:off x="912374" y="4921394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Rectangle 1020"/>
              <p:cNvSpPr>
                <a:spLocks noChangeArrowheads="1"/>
              </p:cNvSpPr>
              <p:nvPr/>
            </p:nvSpPr>
            <p:spPr bwMode="auto">
              <a:xfrm>
                <a:off x="912374" y="4921394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Rectangle 1021"/>
              <p:cNvSpPr>
                <a:spLocks noChangeArrowheads="1"/>
              </p:cNvSpPr>
              <p:nvPr/>
            </p:nvSpPr>
            <p:spPr bwMode="auto">
              <a:xfrm>
                <a:off x="912374" y="5000468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Rectangle 1022"/>
              <p:cNvSpPr>
                <a:spLocks noChangeArrowheads="1"/>
              </p:cNvSpPr>
              <p:nvPr/>
            </p:nvSpPr>
            <p:spPr bwMode="auto">
              <a:xfrm>
                <a:off x="912374" y="5000468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Rectangle 1023"/>
              <p:cNvSpPr>
                <a:spLocks noChangeArrowheads="1"/>
              </p:cNvSpPr>
              <p:nvPr/>
            </p:nvSpPr>
            <p:spPr bwMode="auto">
              <a:xfrm>
                <a:off x="997404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Rectangle 1024"/>
              <p:cNvSpPr>
                <a:spLocks noChangeArrowheads="1"/>
              </p:cNvSpPr>
              <p:nvPr/>
            </p:nvSpPr>
            <p:spPr bwMode="auto">
              <a:xfrm>
                <a:off x="997404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Rectangle 1025"/>
              <p:cNvSpPr>
                <a:spLocks noChangeArrowheads="1"/>
              </p:cNvSpPr>
              <p:nvPr/>
            </p:nvSpPr>
            <p:spPr bwMode="auto">
              <a:xfrm>
                <a:off x="997404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Rectangle 1026"/>
              <p:cNvSpPr>
                <a:spLocks noChangeArrowheads="1"/>
              </p:cNvSpPr>
              <p:nvPr/>
            </p:nvSpPr>
            <p:spPr bwMode="auto">
              <a:xfrm>
                <a:off x="997404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Rectangle 1027"/>
              <p:cNvSpPr>
                <a:spLocks noChangeArrowheads="1"/>
              </p:cNvSpPr>
              <p:nvPr/>
            </p:nvSpPr>
            <p:spPr bwMode="auto">
              <a:xfrm>
                <a:off x="997404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Rectangle 1028"/>
              <p:cNvSpPr>
                <a:spLocks noChangeArrowheads="1"/>
              </p:cNvSpPr>
              <p:nvPr/>
            </p:nvSpPr>
            <p:spPr bwMode="auto">
              <a:xfrm>
                <a:off x="997404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Rectangle 1029"/>
              <p:cNvSpPr>
                <a:spLocks noChangeArrowheads="1"/>
              </p:cNvSpPr>
              <p:nvPr/>
            </p:nvSpPr>
            <p:spPr bwMode="auto">
              <a:xfrm>
                <a:off x="997404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Rectangle 1030"/>
              <p:cNvSpPr>
                <a:spLocks noChangeArrowheads="1"/>
              </p:cNvSpPr>
              <p:nvPr/>
            </p:nvSpPr>
            <p:spPr bwMode="auto">
              <a:xfrm>
                <a:off x="997404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Rectangle 1031"/>
              <p:cNvSpPr>
                <a:spLocks noChangeArrowheads="1"/>
              </p:cNvSpPr>
              <p:nvPr/>
            </p:nvSpPr>
            <p:spPr bwMode="auto">
              <a:xfrm>
                <a:off x="997404" y="492139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Rectangle 1032"/>
              <p:cNvSpPr>
                <a:spLocks noChangeArrowheads="1"/>
              </p:cNvSpPr>
              <p:nvPr/>
            </p:nvSpPr>
            <p:spPr bwMode="auto">
              <a:xfrm>
                <a:off x="997404" y="492139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Rectangle 1033"/>
              <p:cNvSpPr>
                <a:spLocks noChangeArrowheads="1"/>
              </p:cNvSpPr>
              <p:nvPr/>
            </p:nvSpPr>
            <p:spPr bwMode="auto">
              <a:xfrm>
                <a:off x="997404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Rectangle 1034"/>
              <p:cNvSpPr>
                <a:spLocks noChangeArrowheads="1"/>
              </p:cNvSpPr>
              <p:nvPr/>
            </p:nvSpPr>
            <p:spPr bwMode="auto">
              <a:xfrm>
                <a:off x="997404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Rectangle 1035"/>
              <p:cNvSpPr>
                <a:spLocks noChangeArrowheads="1"/>
              </p:cNvSpPr>
              <p:nvPr/>
            </p:nvSpPr>
            <p:spPr bwMode="auto">
              <a:xfrm>
                <a:off x="1095318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Rectangle 1036"/>
              <p:cNvSpPr>
                <a:spLocks noChangeArrowheads="1"/>
              </p:cNvSpPr>
              <p:nvPr/>
            </p:nvSpPr>
            <p:spPr bwMode="auto">
              <a:xfrm>
                <a:off x="1095318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Rectangle 1037"/>
              <p:cNvSpPr>
                <a:spLocks noChangeArrowheads="1"/>
              </p:cNvSpPr>
              <p:nvPr/>
            </p:nvSpPr>
            <p:spPr bwMode="auto">
              <a:xfrm>
                <a:off x="1095318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Rectangle 1038"/>
              <p:cNvSpPr>
                <a:spLocks noChangeArrowheads="1"/>
              </p:cNvSpPr>
              <p:nvPr/>
            </p:nvSpPr>
            <p:spPr bwMode="auto">
              <a:xfrm>
                <a:off x="1095318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Rectangle 1039"/>
              <p:cNvSpPr>
                <a:spLocks noChangeArrowheads="1"/>
              </p:cNvSpPr>
              <p:nvPr/>
            </p:nvSpPr>
            <p:spPr bwMode="auto">
              <a:xfrm>
                <a:off x="1095318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Rectangle 1040"/>
              <p:cNvSpPr>
                <a:spLocks noChangeArrowheads="1"/>
              </p:cNvSpPr>
              <p:nvPr/>
            </p:nvSpPr>
            <p:spPr bwMode="auto">
              <a:xfrm>
                <a:off x="1095318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Rectangle 1041"/>
              <p:cNvSpPr>
                <a:spLocks noChangeArrowheads="1"/>
              </p:cNvSpPr>
              <p:nvPr/>
            </p:nvSpPr>
            <p:spPr bwMode="auto">
              <a:xfrm>
                <a:off x="1095318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Rectangle 1042"/>
              <p:cNvSpPr>
                <a:spLocks noChangeArrowheads="1"/>
              </p:cNvSpPr>
              <p:nvPr/>
            </p:nvSpPr>
            <p:spPr bwMode="auto">
              <a:xfrm>
                <a:off x="1095318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Rectangle 1043"/>
              <p:cNvSpPr>
                <a:spLocks noChangeArrowheads="1"/>
              </p:cNvSpPr>
              <p:nvPr/>
            </p:nvSpPr>
            <p:spPr bwMode="auto">
              <a:xfrm>
                <a:off x="1095318" y="492139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Rectangle 1044"/>
              <p:cNvSpPr>
                <a:spLocks noChangeArrowheads="1"/>
              </p:cNvSpPr>
              <p:nvPr/>
            </p:nvSpPr>
            <p:spPr bwMode="auto">
              <a:xfrm>
                <a:off x="1095318" y="492139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Rectangle 1045"/>
              <p:cNvSpPr>
                <a:spLocks noChangeArrowheads="1"/>
              </p:cNvSpPr>
              <p:nvPr/>
            </p:nvSpPr>
            <p:spPr bwMode="auto">
              <a:xfrm>
                <a:off x="1095318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Rectangle 1046"/>
              <p:cNvSpPr>
                <a:spLocks noChangeArrowheads="1"/>
              </p:cNvSpPr>
              <p:nvPr/>
            </p:nvSpPr>
            <p:spPr bwMode="auto">
              <a:xfrm>
                <a:off x="1095318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Rectangle 1047"/>
              <p:cNvSpPr>
                <a:spLocks noChangeArrowheads="1"/>
              </p:cNvSpPr>
              <p:nvPr/>
            </p:nvSpPr>
            <p:spPr bwMode="auto">
              <a:xfrm>
                <a:off x="1193231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Rectangle 1048"/>
              <p:cNvSpPr>
                <a:spLocks noChangeArrowheads="1"/>
              </p:cNvSpPr>
              <p:nvPr/>
            </p:nvSpPr>
            <p:spPr bwMode="auto">
              <a:xfrm>
                <a:off x="1193231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Rectangle 1049"/>
              <p:cNvSpPr>
                <a:spLocks noChangeArrowheads="1"/>
              </p:cNvSpPr>
              <p:nvPr/>
            </p:nvSpPr>
            <p:spPr bwMode="auto">
              <a:xfrm>
                <a:off x="1193231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Rectangle 1050"/>
              <p:cNvSpPr>
                <a:spLocks noChangeArrowheads="1"/>
              </p:cNvSpPr>
              <p:nvPr/>
            </p:nvSpPr>
            <p:spPr bwMode="auto">
              <a:xfrm>
                <a:off x="1193231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Rectangle 1051"/>
              <p:cNvSpPr>
                <a:spLocks noChangeArrowheads="1"/>
              </p:cNvSpPr>
              <p:nvPr/>
            </p:nvSpPr>
            <p:spPr bwMode="auto">
              <a:xfrm>
                <a:off x="1193231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Rectangle 1052"/>
              <p:cNvSpPr>
                <a:spLocks noChangeArrowheads="1"/>
              </p:cNvSpPr>
              <p:nvPr/>
            </p:nvSpPr>
            <p:spPr bwMode="auto">
              <a:xfrm>
                <a:off x="1193231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Rectangle 1053"/>
              <p:cNvSpPr>
                <a:spLocks noChangeArrowheads="1"/>
              </p:cNvSpPr>
              <p:nvPr/>
            </p:nvSpPr>
            <p:spPr bwMode="auto">
              <a:xfrm>
                <a:off x="1193231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Rectangle 1054"/>
              <p:cNvSpPr>
                <a:spLocks noChangeArrowheads="1"/>
              </p:cNvSpPr>
              <p:nvPr/>
            </p:nvSpPr>
            <p:spPr bwMode="auto">
              <a:xfrm>
                <a:off x="1193231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Rectangle 1055"/>
              <p:cNvSpPr>
                <a:spLocks noChangeArrowheads="1"/>
              </p:cNvSpPr>
              <p:nvPr/>
            </p:nvSpPr>
            <p:spPr bwMode="auto">
              <a:xfrm>
                <a:off x="1193231" y="492139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Rectangle 1056"/>
              <p:cNvSpPr>
                <a:spLocks noChangeArrowheads="1"/>
              </p:cNvSpPr>
              <p:nvPr/>
            </p:nvSpPr>
            <p:spPr bwMode="auto">
              <a:xfrm>
                <a:off x="1193231" y="492139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Rectangle 1057"/>
              <p:cNvSpPr>
                <a:spLocks noChangeArrowheads="1"/>
              </p:cNvSpPr>
              <p:nvPr/>
            </p:nvSpPr>
            <p:spPr bwMode="auto">
              <a:xfrm>
                <a:off x="1193231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Rectangle 1058"/>
              <p:cNvSpPr>
                <a:spLocks noChangeArrowheads="1"/>
              </p:cNvSpPr>
              <p:nvPr/>
            </p:nvSpPr>
            <p:spPr bwMode="auto">
              <a:xfrm>
                <a:off x="1193231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Rectangle 1059"/>
              <p:cNvSpPr>
                <a:spLocks noChangeArrowheads="1"/>
              </p:cNvSpPr>
              <p:nvPr/>
            </p:nvSpPr>
            <p:spPr bwMode="auto">
              <a:xfrm>
                <a:off x="1291144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Rectangle 1060"/>
              <p:cNvSpPr>
                <a:spLocks noChangeArrowheads="1"/>
              </p:cNvSpPr>
              <p:nvPr/>
            </p:nvSpPr>
            <p:spPr bwMode="auto">
              <a:xfrm>
                <a:off x="1291144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Rectangle 1061"/>
              <p:cNvSpPr>
                <a:spLocks noChangeArrowheads="1"/>
              </p:cNvSpPr>
              <p:nvPr/>
            </p:nvSpPr>
            <p:spPr bwMode="auto">
              <a:xfrm>
                <a:off x="1291144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Rectangle 1062"/>
              <p:cNvSpPr>
                <a:spLocks noChangeArrowheads="1"/>
              </p:cNvSpPr>
              <p:nvPr/>
            </p:nvSpPr>
            <p:spPr bwMode="auto">
              <a:xfrm>
                <a:off x="1291144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Rectangle 1063"/>
              <p:cNvSpPr>
                <a:spLocks noChangeArrowheads="1"/>
              </p:cNvSpPr>
              <p:nvPr/>
            </p:nvSpPr>
            <p:spPr bwMode="auto">
              <a:xfrm>
                <a:off x="1291144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Rectangle 1064"/>
              <p:cNvSpPr>
                <a:spLocks noChangeArrowheads="1"/>
              </p:cNvSpPr>
              <p:nvPr/>
            </p:nvSpPr>
            <p:spPr bwMode="auto">
              <a:xfrm>
                <a:off x="1291144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Rectangle 1065"/>
              <p:cNvSpPr>
                <a:spLocks noChangeArrowheads="1"/>
              </p:cNvSpPr>
              <p:nvPr/>
            </p:nvSpPr>
            <p:spPr bwMode="auto">
              <a:xfrm>
                <a:off x="1291144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Rectangle 1066"/>
              <p:cNvSpPr>
                <a:spLocks noChangeArrowheads="1"/>
              </p:cNvSpPr>
              <p:nvPr/>
            </p:nvSpPr>
            <p:spPr bwMode="auto">
              <a:xfrm>
                <a:off x="1291144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Rectangle 1067"/>
              <p:cNvSpPr>
                <a:spLocks noChangeArrowheads="1"/>
              </p:cNvSpPr>
              <p:nvPr/>
            </p:nvSpPr>
            <p:spPr bwMode="auto">
              <a:xfrm>
                <a:off x="1291144" y="492139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Rectangle 1068"/>
              <p:cNvSpPr>
                <a:spLocks noChangeArrowheads="1"/>
              </p:cNvSpPr>
              <p:nvPr/>
            </p:nvSpPr>
            <p:spPr bwMode="auto">
              <a:xfrm>
                <a:off x="1291144" y="492139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Rectangle 1069"/>
              <p:cNvSpPr>
                <a:spLocks noChangeArrowheads="1"/>
              </p:cNvSpPr>
              <p:nvPr/>
            </p:nvSpPr>
            <p:spPr bwMode="auto">
              <a:xfrm>
                <a:off x="1291144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Rectangle 1070"/>
              <p:cNvSpPr>
                <a:spLocks noChangeArrowheads="1"/>
              </p:cNvSpPr>
              <p:nvPr/>
            </p:nvSpPr>
            <p:spPr bwMode="auto">
              <a:xfrm>
                <a:off x="1291144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Rectangle 1071"/>
              <p:cNvSpPr>
                <a:spLocks noChangeArrowheads="1"/>
              </p:cNvSpPr>
              <p:nvPr/>
            </p:nvSpPr>
            <p:spPr bwMode="auto">
              <a:xfrm>
                <a:off x="1389058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Rectangle 1072"/>
              <p:cNvSpPr>
                <a:spLocks noChangeArrowheads="1"/>
              </p:cNvSpPr>
              <p:nvPr/>
            </p:nvSpPr>
            <p:spPr bwMode="auto">
              <a:xfrm>
                <a:off x="1389058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Rectangle 1073"/>
              <p:cNvSpPr>
                <a:spLocks noChangeArrowheads="1"/>
              </p:cNvSpPr>
              <p:nvPr/>
            </p:nvSpPr>
            <p:spPr bwMode="auto">
              <a:xfrm>
                <a:off x="1389058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Rectangle 1074"/>
              <p:cNvSpPr>
                <a:spLocks noChangeArrowheads="1"/>
              </p:cNvSpPr>
              <p:nvPr/>
            </p:nvSpPr>
            <p:spPr bwMode="auto">
              <a:xfrm>
                <a:off x="1389058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Rectangle 1075"/>
              <p:cNvSpPr>
                <a:spLocks noChangeArrowheads="1"/>
              </p:cNvSpPr>
              <p:nvPr/>
            </p:nvSpPr>
            <p:spPr bwMode="auto">
              <a:xfrm>
                <a:off x="1389058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Rectangle 1076"/>
              <p:cNvSpPr>
                <a:spLocks noChangeArrowheads="1"/>
              </p:cNvSpPr>
              <p:nvPr/>
            </p:nvSpPr>
            <p:spPr bwMode="auto">
              <a:xfrm>
                <a:off x="1389058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Rectangle 1077"/>
              <p:cNvSpPr>
                <a:spLocks noChangeArrowheads="1"/>
              </p:cNvSpPr>
              <p:nvPr/>
            </p:nvSpPr>
            <p:spPr bwMode="auto">
              <a:xfrm>
                <a:off x="1389058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Rectangle 1078"/>
              <p:cNvSpPr>
                <a:spLocks noChangeArrowheads="1"/>
              </p:cNvSpPr>
              <p:nvPr/>
            </p:nvSpPr>
            <p:spPr bwMode="auto">
              <a:xfrm>
                <a:off x="1389058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Rectangle 1079"/>
              <p:cNvSpPr>
                <a:spLocks noChangeArrowheads="1"/>
              </p:cNvSpPr>
              <p:nvPr/>
            </p:nvSpPr>
            <p:spPr bwMode="auto">
              <a:xfrm>
                <a:off x="1389058" y="492139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Rectangle 1080"/>
              <p:cNvSpPr>
                <a:spLocks noChangeArrowheads="1"/>
              </p:cNvSpPr>
              <p:nvPr/>
            </p:nvSpPr>
            <p:spPr bwMode="auto">
              <a:xfrm>
                <a:off x="1389058" y="492139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Rectangle 1081"/>
              <p:cNvSpPr>
                <a:spLocks noChangeArrowheads="1"/>
              </p:cNvSpPr>
              <p:nvPr/>
            </p:nvSpPr>
            <p:spPr bwMode="auto">
              <a:xfrm>
                <a:off x="1389058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Rectangle 1082"/>
              <p:cNvSpPr>
                <a:spLocks noChangeArrowheads="1"/>
              </p:cNvSpPr>
              <p:nvPr/>
            </p:nvSpPr>
            <p:spPr bwMode="auto">
              <a:xfrm>
                <a:off x="1389058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Rectangle 1083"/>
              <p:cNvSpPr>
                <a:spLocks noChangeArrowheads="1"/>
              </p:cNvSpPr>
              <p:nvPr/>
            </p:nvSpPr>
            <p:spPr bwMode="auto">
              <a:xfrm>
                <a:off x="1486971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Rectangle 1084"/>
              <p:cNvSpPr>
                <a:spLocks noChangeArrowheads="1"/>
              </p:cNvSpPr>
              <p:nvPr/>
            </p:nvSpPr>
            <p:spPr bwMode="auto">
              <a:xfrm>
                <a:off x="1486971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Rectangle 1085"/>
              <p:cNvSpPr>
                <a:spLocks noChangeArrowheads="1"/>
              </p:cNvSpPr>
              <p:nvPr/>
            </p:nvSpPr>
            <p:spPr bwMode="auto">
              <a:xfrm>
                <a:off x="1486971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Rectangle 1086"/>
              <p:cNvSpPr>
                <a:spLocks noChangeArrowheads="1"/>
              </p:cNvSpPr>
              <p:nvPr/>
            </p:nvSpPr>
            <p:spPr bwMode="auto">
              <a:xfrm>
                <a:off x="1486971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Rectangle 1087"/>
              <p:cNvSpPr>
                <a:spLocks noChangeArrowheads="1"/>
              </p:cNvSpPr>
              <p:nvPr/>
            </p:nvSpPr>
            <p:spPr bwMode="auto">
              <a:xfrm>
                <a:off x="1486971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Rectangle 1088"/>
              <p:cNvSpPr>
                <a:spLocks noChangeArrowheads="1"/>
              </p:cNvSpPr>
              <p:nvPr/>
            </p:nvSpPr>
            <p:spPr bwMode="auto">
              <a:xfrm>
                <a:off x="1486971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Rectangle 1089"/>
              <p:cNvSpPr>
                <a:spLocks noChangeArrowheads="1"/>
              </p:cNvSpPr>
              <p:nvPr/>
            </p:nvSpPr>
            <p:spPr bwMode="auto">
              <a:xfrm>
                <a:off x="1486971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Rectangle 1090"/>
              <p:cNvSpPr>
                <a:spLocks noChangeArrowheads="1"/>
              </p:cNvSpPr>
              <p:nvPr/>
            </p:nvSpPr>
            <p:spPr bwMode="auto">
              <a:xfrm>
                <a:off x="1486971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Rectangle 1091"/>
              <p:cNvSpPr>
                <a:spLocks noChangeArrowheads="1"/>
              </p:cNvSpPr>
              <p:nvPr/>
            </p:nvSpPr>
            <p:spPr bwMode="auto">
              <a:xfrm>
                <a:off x="1486971" y="492139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Rectangle 1092"/>
              <p:cNvSpPr>
                <a:spLocks noChangeArrowheads="1"/>
              </p:cNvSpPr>
              <p:nvPr/>
            </p:nvSpPr>
            <p:spPr bwMode="auto">
              <a:xfrm>
                <a:off x="1486971" y="492139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Rectangle 1093"/>
              <p:cNvSpPr>
                <a:spLocks noChangeArrowheads="1"/>
              </p:cNvSpPr>
              <p:nvPr/>
            </p:nvSpPr>
            <p:spPr bwMode="auto">
              <a:xfrm>
                <a:off x="1486971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Rectangle 1094"/>
              <p:cNvSpPr>
                <a:spLocks noChangeArrowheads="1"/>
              </p:cNvSpPr>
              <p:nvPr/>
            </p:nvSpPr>
            <p:spPr bwMode="auto">
              <a:xfrm>
                <a:off x="1486971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Rectangle 1095"/>
              <p:cNvSpPr>
                <a:spLocks noChangeArrowheads="1"/>
              </p:cNvSpPr>
              <p:nvPr/>
            </p:nvSpPr>
            <p:spPr bwMode="auto">
              <a:xfrm>
                <a:off x="1584884" y="4603982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Rectangle 1096"/>
              <p:cNvSpPr>
                <a:spLocks noChangeArrowheads="1"/>
              </p:cNvSpPr>
              <p:nvPr/>
            </p:nvSpPr>
            <p:spPr bwMode="auto">
              <a:xfrm>
                <a:off x="1584884" y="4603982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Rectangle 1097"/>
              <p:cNvSpPr>
                <a:spLocks noChangeArrowheads="1"/>
              </p:cNvSpPr>
              <p:nvPr/>
            </p:nvSpPr>
            <p:spPr bwMode="auto">
              <a:xfrm>
                <a:off x="1584884" y="4683057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Rectangle 1098"/>
              <p:cNvSpPr>
                <a:spLocks noChangeArrowheads="1"/>
              </p:cNvSpPr>
              <p:nvPr/>
            </p:nvSpPr>
            <p:spPr bwMode="auto">
              <a:xfrm>
                <a:off x="1584884" y="4683057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Rectangle 1099"/>
              <p:cNvSpPr>
                <a:spLocks noChangeArrowheads="1"/>
              </p:cNvSpPr>
              <p:nvPr/>
            </p:nvSpPr>
            <p:spPr bwMode="auto">
              <a:xfrm>
                <a:off x="1584884" y="4762131"/>
                <a:ext cx="99202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Rectangle 1100"/>
              <p:cNvSpPr>
                <a:spLocks noChangeArrowheads="1"/>
              </p:cNvSpPr>
              <p:nvPr/>
            </p:nvSpPr>
            <p:spPr bwMode="auto">
              <a:xfrm>
                <a:off x="1584884" y="4762131"/>
                <a:ext cx="99202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Rectangle 1101"/>
              <p:cNvSpPr>
                <a:spLocks noChangeArrowheads="1"/>
              </p:cNvSpPr>
              <p:nvPr/>
            </p:nvSpPr>
            <p:spPr bwMode="auto">
              <a:xfrm>
                <a:off x="1584884" y="4842319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Rectangle 1102"/>
              <p:cNvSpPr>
                <a:spLocks noChangeArrowheads="1"/>
              </p:cNvSpPr>
              <p:nvPr/>
            </p:nvSpPr>
            <p:spPr bwMode="auto">
              <a:xfrm>
                <a:off x="1584884" y="4842319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Rectangle 1103"/>
              <p:cNvSpPr>
                <a:spLocks noChangeArrowheads="1"/>
              </p:cNvSpPr>
              <p:nvPr/>
            </p:nvSpPr>
            <p:spPr bwMode="auto">
              <a:xfrm>
                <a:off x="1584884" y="4921394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Rectangle 1104"/>
              <p:cNvSpPr>
                <a:spLocks noChangeArrowheads="1"/>
              </p:cNvSpPr>
              <p:nvPr/>
            </p:nvSpPr>
            <p:spPr bwMode="auto">
              <a:xfrm>
                <a:off x="1584884" y="4921394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Rectangle 1105"/>
              <p:cNvSpPr>
                <a:spLocks noChangeArrowheads="1"/>
              </p:cNvSpPr>
              <p:nvPr/>
            </p:nvSpPr>
            <p:spPr bwMode="auto">
              <a:xfrm>
                <a:off x="1584884" y="5000468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Rectangle 1106"/>
              <p:cNvSpPr>
                <a:spLocks noChangeArrowheads="1"/>
              </p:cNvSpPr>
              <p:nvPr/>
            </p:nvSpPr>
            <p:spPr bwMode="auto">
              <a:xfrm>
                <a:off x="1584884" y="5000468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Rectangle 1107"/>
              <p:cNvSpPr>
                <a:spLocks noChangeArrowheads="1"/>
              </p:cNvSpPr>
              <p:nvPr/>
            </p:nvSpPr>
            <p:spPr bwMode="auto">
              <a:xfrm>
                <a:off x="1684086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Rectangle 1108"/>
              <p:cNvSpPr>
                <a:spLocks noChangeArrowheads="1"/>
              </p:cNvSpPr>
              <p:nvPr/>
            </p:nvSpPr>
            <p:spPr bwMode="auto">
              <a:xfrm>
                <a:off x="1684086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Rectangle 1109"/>
              <p:cNvSpPr>
                <a:spLocks noChangeArrowheads="1"/>
              </p:cNvSpPr>
              <p:nvPr/>
            </p:nvSpPr>
            <p:spPr bwMode="auto">
              <a:xfrm>
                <a:off x="1684086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Rectangle 1110"/>
              <p:cNvSpPr>
                <a:spLocks noChangeArrowheads="1"/>
              </p:cNvSpPr>
              <p:nvPr/>
            </p:nvSpPr>
            <p:spPr bwMode="auto">
              <a:xfrm>
                <a:off x="1684086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Rectangle 1111"/>
              <p:cNvSpPr>
                <a:spLocks noChangeArrowheads="1"/>
              </p:cNvSpPr>
              <p:nvPr/>
            </p:nvSpPr>
            <p:spPr bwMode="auto">
              <a:xfrm>
                <a:off x="1684086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Rectangle 1112"/>
              <p:cNvSpPr>
                <a:spLocks noChangeArrowheads="1"/>
              </p:cNvSpPr>
              <p:nvPr/>
            </p:nvSpPr>
            <p:spPr bwMode="auto">
              <a:xfrm>
                <a:off x="1684086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Rectangle 1113"/>
              <p:cNvSpPr>
                <a:spLocks noChangeArrowheads="1"/>
              </p:cNvSpPr>
              <p:nvPr/>
            </p:nvSpPr>
            <p:spPr bwMode="auto">
              <a:xfrm>
                <a:off x="1684086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Rectangle 1114"/>
              <p:cNvSpPr>
                <a:spLocks noChangeArrowheads="1"/>
              </p:cNvSpPr>
              <p:nvPr/>
            </p:nvSpPr>
            <p:spPr bwMode="auto">
              <a:xfrm>
                <a:off x="1684086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Rectangle 1115"/>
              <p:cNvSpPr>
                <a:spLocks noChangeArrowheads="1"/>
              </p:cNvSpPr>
              <p:nvPr/>
            </p:nvSpPr>
            <p:spPr bwMode="auto">
              <a:xfrm>
                <a:off x="1684086" y="492139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Rectangle 1116"/>
              <p:cNvSpPr>
                <a:spLocks noChangeArrowheads="1"/>
              </p:cNvSpPr>
              <p:nvPr/>
            </p:nvSpPr>
            <p:spPr bwMode="auto">
              <a:xfrm>
                <a:off x="1684086" y="492139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Rectangle 1117"/>
              <p:cNvSpPr>
                <a:spLocks noChangeArrowheads="1"/>
              </p:cNvSpPr>
              <p:nvPr/>
            </p:nvSpPr>
            <p:spPr bwMode="auto">
              <a:xfrm>
                <a:off x="1684086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Rectangle 1118"/>
              <p:cNvSpPr>
                <a:spLocks noChangeArrowheads="1"/>
              </p:cNvSpPr>
              <p:nvPr/>
            </p:nvSpPr>
            <p:spPr bwMode="auto">
              <a:xfrm>
                <a:off x="1684086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Rectangle 1119"/>
              <p:cNvSpPr>
                <a:spLocks noChangeArrowheads="1"/>
              </p:cNvSpPr>
              <p:nvPr/>
            </p:nvSpPr>
            <p:spPr bwMode="auto">
              <a:xfrm>
                <a:off x="1781999" y="4603982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Rectangle 1120"/>
              <p:cNvSpPr>
                <a:spLocks noChangeArrowheads="1"/>
              </p:cNvSpPr>
              <p:nvPr/>
            </p:nvSpPr>
            <p:spPr bwMode="auto">
              <a:xfrm>
                <a:off x="1781999" y="4603982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Rectangle 1121"/>
              <p:cNvSpPr>
                <a:spLocks noChangeArrowheads="1"/>
              </p:cNvSpPr>
              <p:nvPr/>
            </p:nvSpPr>
            <p:spPr bwMode="auto">
              <a:xfrm>
                <a:off x="1781999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Rectangle 1122"/>
              <p:cNvSpPr>
                <a:spLocks noChangeArrowheads="1"/>
              </p:cNvSpPr>
              <p:nvPr/>
            </p:nvSpPr>
            <p:spPr bwMode="auto">
              <a:xfrm>
                <a:off x="1781999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Rectangle 1123"/>
              <p:cNvSpPr>
                <a:spLocks noChangeArrowheads="1"/>
              </p:cNvSpPr>
              <p:nvPr/>
            </p:nvSpPr>
            <p:spPr bwMode="auto">
              <a:xfrm>
                <a:off x="1781999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Rectangle 1124"/>
              <p:cNvSpPr>
                <a:spLocks noChangeArrowheads="1"/>
              </p:cNvSpPr>
              <p:nvPr/>
            </p:nvSpPr>
            <p:spPr bwMode="auto">
              <a:xfrm>
                <a:off x="1781999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Rectangle 1125"/>
              <p:cNvSpPr>
                <a:spLocks noChangeArrowheads="1"/>
              </p:cNvSpPr>
              <p:nvPr/>
            </p:nvSpPr>
            <p:spPr bwMode="auto">
              <a:xfrm>
                <a:off x="1781999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Rectangle 1126"/>
              <p:cNvSpPr>
                <a:spLocks noChangeArrowheads="1"/>
              </p:cNvSpPr>
              <p:nvPr/>
            </p:nvSpPr>
            <p:spPr bwMode="auto">
              <a:xfrm>
                <a:off x="1781999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Rectangle 1127"/>
              <p:cNvSpPr>
                <a:spLocks noChangeArrowheads="1"/>
              </p:cNvSpPr>
              <p:nvPr/>
            </p:nvSpPr>
            <p:spPr bwMode="auto">
              <a:xfrm>
                <a:off x="1781999" y="492139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Rectangle 1128"/>
              <p:cNvSpPr>
                <a:spLocks noChangeArrowheads="1"/>
              </p:cNvSpPr>
              <p:nvPr/>
            </p:nvSpPr>
            <p:spPr bwMode="auto">
              <a:xfrm>
                <a:off x="1781999" y="492139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Rectangle 1129"/>
              <p:cNvSpPr>
                <a:spLocks noChangeArrowheads="1"/>
              </p:cNvSpPr>
              <p:nvPr/>
            </p:nvSpPr>
            <p:spPr bwMode="auto">
              <a:xfrm>
                <a:off x="1781999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Rectangle 1130"/>
              <p:cNvSpPr>
                <a:spLocks noChangeArrowheads="1"/>
              </p:cNvSpPr>
              <p:nvPr/>
            </p:nvSpPr>
            <p:spPr bwMode="auto">
              <a:xfrm>
                <a:off x="1781999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Rectangle 1131"/>
              <p:cNvSpPr>
                <a:spLocks noChangeArrowheads="1"/>
              </p:cNvSpPr>
              <p:nvPr/>
            </p:nvSpPr>
            <p:spPr bwMode="auto">
              <a:xfrm>
                <a:off x="1879913" y="46830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Rectangle 1132"/>
              <p:cNvSpPr>
                <a:spLocks noChangeArrowheads="1"/>
              </p:cNvSpPr>
              <p:nvPr/>
            </p:nvSpPr>
            <p:spPr bwMode="auto">
              <a:xfrm>
                <a:off x="1879913" y="46830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Rectangle 1133"/>
              <p:cNvSpPr>
                <a:spLocks noChangeArrowheads="1"/>
              </p:cNvSpPr>
              <p:nvPr/>
            </p:nvSpPr>
            <p:spPr bwMode="auto">
              <a:xfrm>
                <a:off x="1879913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Rectangle 1134"/>
              <p:cNvSpPr>
                <a:spLocks noChangeArrowheads="1"/>
              </p:cNvSpPr>
              <p:nvPr/>
            </p:nvSpPr>
            <p:spPr bwMode="auto">
              <a:xfrm>
                <a:off x="1879913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Rectangle 1135"/>
              <p:cNvSpPr>
                <a:spLocks noChangeArrowheads="1"/>
              </p:cNvSpPr>
              <p:nvPr/>
            </p:nvSpPr>
            <p:spPr bwMode="auto">
              <a:xfrm>
                <a:off x="1879913" y="484231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Rectangle 1136"/>
              <p:cNvSpPr>
                <a:spLocks noChangeArrowheads="1"/>
              </p:cNvSpPr>
              <p:nvPr/>
            </p:nvSpPr>
            <p:spPr bwMode="auto">
              <a:xfrm>
                <a:off x="1879913" y="484231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Rectangle 1137"/>
              <p:cNvSpPr>
                <a:spLocks noChangeArrowheads="1"/>
              </p:cNvSpPr>
              <p:nvPr/>
            </p:nvSpPr>
            <p:spPr bwMode="auto">
              <a:xfrm>
                <a:off x="1879913" y="492139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Rectangle 1138"/>
              <p:cNvSpPr>
                <a:spLocks noChangeArrowheads="1"/>
              </p:cNvSpPr>
              <p:nvPr/>
            </p:nvSpPr>
            <p:spPr bwMode="auto">
              <a:xfrm>
                <a:off x="1879913" y="492139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Rectangle 1139"/>
              <p:cNvSpPr>
                <a:spLocks noChangeArrowheads="1"/>
              </p:cNvSpPr>
              <p:nvPr/>
            </p:nvSpPr>
            <p:spPr bwMode="auto">
              <a:xfrm>
                <a:off x="1879913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Rectangle 1140"/>
              <p:cNvSpPr>
                <a:spLocks noChangeArrowheads="1"/>
              </p:cNvSpPr>
              <p:nvPr/>
            </p:nvSpPr>
            <p:spPr bwMode="auto">
              <a:xfrm>
                <a:off x="1879913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Rectangle 1141"/>
              <p:cNvSpPr>
                <a:spLocks noChangeArrowheads="1"/>
              </p:cNvSpPr>
              <p:nvPr/>
            </p:nvSpPr>
            <p:spPr bwMode="auto">
              <a:xfrm>
                <a:off x="1977826" y="4683057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Rectangle 1142"/>
              <p:cNvSpPr>
                <a:spLocks noChangeArrowheads="1"/>
              </p:cNvSpPr>
              <p:nvPr/>
            </p:nvSpPr>
            <p:spPr bwMode="auto">
              <a:xfrm>
                <a:off x="1977826" y="4683057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Rectangle 1143"/>
              <p:cNvSpPr>
                <a:spLocks noChangeArrowheads="1"/>
              </p:cNvSpPr>
              <p:nvPr/>
            </p:nvSpPr>
            <p:spPr bwMode="auto">
              <a:xfrm>
                <a:off x="1977826" y="4762131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Rectangle 1144"/>
              <p:cNvSpPr>
                <a:spLocks noChangeArrowheads="1"/>
              </p:cNvSpPr>
              <p:nvPr/>
            </p:nvSpPr>
            <p:spPr bwMode="auto">
              <a:xfrm>
                <a:off x="1977826" y="4762131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Rectangle 1145"/>
              <p:cNvSpPr>
                <a:spLocks noChangeArrowheads="1"/>
              </p:cNvSpPr>
              <p:nvPr/>
            </p:nvSpPr>
            <p:spPr bwMode="auto">
              <a:xfrm>
                <a:off x="1977826" y="4842319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Rectangle 1146"/>
              <p:cNvSpPr>
                <a:spLocks noChangeArrowheads="1"/>
              </p:cNvSpPr>
              <p:nvPr/>
            </p:nvSpPr>
            <p:spPr bwMode="auto">
              <a:xfrm>
                <a:off x="1977826" y="4842319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Rectangle 1147"/>
              <p:cNvSpPr>
                <a:spLocks noChangeArrowheads="1"/>
              </p:cNvSpPr>
              <p:nvPr/>
            </p:nvSpPr>
            <p:spPr bwMode="auto">
              <a:xfrm>
                <a:off x="1977826" y="4921394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Rectangle 1148"/>
              <p:cNvSpPr>
                <a:spLocks noChangeArrowheads="1"/>
              </p:cNvSpPr>
              <p:nvPr/>
            </p:nvSpPr>
            <p:spPr bwMode="auto">
              <a:xfrm>
                <a:off x="1977826" y="4921394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Rectangle 1149"/>
              <p:cNvSpPr>
                <a:spLocks noChangeArrowheads="1"/>
              </p:cNvSpPr>
              <p:nvPr/>
            </p:nvSpPr>
            <p:spPr bwMode="auto">
              <a:xfrm>
                <a:off x="1977826" y="5000468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Rectangle 1150"/>
              <p:cNvSpPr>
                <a:spLocks noChangeArrowheads="1"/>
              </p:cNvSpPr>
              <p:nvPr/>
            </p:nvSpPr>
            <p:spPr bwMode="auto">
              <a:xfrm>
                <a:off x="1977826" y="5000468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Rectangle 1151"/>
              <p:cNvSpPr>
                <a:spLocks noChangeArrowheads="1"/>
              </p:cNvSpPr>
              <p:nvPr/>
            </p:nvSpPr>
            <p:spPr bwMode="auto">
              <a:xfrm>
                <a:off x="2087334" y="4603982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Rectangle 1152"/>
              <p:cNvSpPr>
                <a:spLocks noChangeArrowheads="1"/>
              </p:cNvSpPr>
              <p:nvPr/>
            </p:nvSpPr>
            <p:spPr bwMode="auto">
              <a:xfrm>
                <a:off x="2087334" y="4603982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Rectangle 1153"/>
              <p:cNvSpPr>
                <a:spLocks noChangeArrowheads="1"/>
              </p:cNvSpPr>
              <p:nvPr/>
            </p:nvSpPr>
            <p:spPr bwMode="auto">
              <a:xfrm>
                <a:off x="2075739" y="4762131"/>
                <a:ext cx="85030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Rectangle 1154"/>
              <p:cNvSpPr>
                <a:spLocks noChangeArrowheads="1"/>
              </p:cNvSpPr>
              <p:nvPr/>
            </p:nvSpPr>
            <p:spPr bwMode="auto">
              <a:xfrm>
                <a:off x="2075739" y="4762131"/>
                <a:ext cx="85030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Rectangle 1155"/>
              <p:cNvSpPr>
                <a:spLocks noChangeArrowheads="1"/>
              </p:cNvSpPr>
              <p:nvPr/>
            </p:nvSpPr>
            <p:spPr bwMode="auto">
              <a:xfrm>
                <a:off x="2075739" y="5000468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Rectangle 1156"/>
              <p:cNvSpPr>
                <a:spLocks noChangeArrowheads="1"/>
              </p:cNvSpPr>
              <p:nvPr/>
            </p:nvSpPr>
            <p:spPr bwMode="auto">
              <a:xfrm>
                <a:off x="2075739" y="5000468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Rectangle 1157"/>
              <p:cNvSpPr>
                <a:spLocks noChangeArrowheads="1"/>
              </p:cNvSpPr>
              <p:nvPr/>
            </p:nvSpPr>
            <p:spPr bwMode="auto">
              <a:xfrm>
                <a:off x="2173653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Rectangle 1158"/>
              <p:cNvSpPr>
                <a:spLocks noChangeArrowheads="1"/>
              </p:cNvSpPr>
              <p:nvPr/>
            </p:nvSpPr>
            <p:spPr bwMode="auto">
              <a:xfrm>
                <a:off x="2173653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Rectangle 1159"/>
              <p:cNvSpPr>
                <a:spLocks noChangeArrowheads="1"/>
              </p:cNvSpPr>
              <p:nvPr/>
            </p:nvSpPr>
            <p:spPr bwMode="auto">
              <a:xfrm>
                <a:off x="2271566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Rectangle 1160"/>
              <p:cNvSpPr>
                <a:spLocks noChangeArrowheads="1"/>
              </p:cNvSpPr>
              <p:nvPr/>
            </p:nvSpPr>
            <p:spPr bwMode="auto">
              <a:xfrm>
                <a:off x="2271566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Rectangle 1161"/>
              <p:cNvSpPr>
                <a:spLocks noChangeArrowheads="1"/>
              </p:cNvSpPr>
              <p:nvPr/>
            </p:nvSpPr>
            <p:spPr bwMode="auto">
              <a:xfrm>
                <a:off x="2369479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Rectangle 1162"/>
              <p:cNvSpPr>
                <a:spLocks noChangeArrowheads="1"/>
              </p:cNvSpPr>
              <p:nvPr/>
            </p:nvSpPr>
            <p:spPr bwMode="auto">
              <a:xfrm>
                <a:off x="2369479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Rectangle 1163"/>
              <p:cNvSpPr>
                <a:spLocks noChangeArrowheads="1"/>
              </p:cNvSpPr>
              <p:nvPr/>
            </p:nvSpPr>
            <p:spPr bwMode="auto">
              <a:xfrm>
                <a:off x="2467393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Rectangle 1164"/>
              <p:cNvSpPr>
                <a:spLocks noChangeArrowheads="1"/>
              </p:cNvSpPr>
              <p:nvPr/>
            </p:nvSpPr>
            <p:spPr bwMode="auto">
              <a:xfrm>
                <a:off x="2467393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Rectangle 1165"/>
              <p:cNvSpPr>
                <a:spLocks noChangeArrowheads="1"/>
              </p:cNvSpPr>
              <p:nvPr/>
            </p:nvSpPr>
            <p:spPr bwMode="auto">
              <a:xfrm>
                <a:off x="2565306" y="460398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Rectangle 1166"/>
              <p:cNvSpPr>
                <a:spLocks noChangeArrowheads="1"/>
              </p:cNvSpPr>
              <p:nvPr/>
            </p:nvSpPr>
            <p:spPr bwMode="auto">
              <a:xfrm>
                <a:off x="2565306" y="460398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Rectangle 1167"/>
              <p:cNvSpPr>
                <a:spLocks noChangeArrowheads="1"/>
              </p:cNvSpPr>
              <p:nvPr/>
            </p:nvSpPr>
            <p:spPr bwMode="auto">
              <a:xfrm>
                <a:off x="2663219" y="4603982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Rectangle 1168"/>
              <p:cNvSpPr>
                <a:spLocks noChangeArrowheads="1"/>
              </p:cNvSpPr>
              <p:nvPr/>
            </p:nvSpPr>
            <p:spPr bwMode="auto">
              <a:xfrm>
                <a:off x="2663219" y="4603982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Rectangle 982"/>
              <p:cNvSpPr>
                <a:spLocks noChangeArrowheads="1"/>
              </p:cNvSpPr>
              <p:nvPr/>
            </p:nvSpPr>
            <p:spPr bwMode="auto">
              <a:xfrm>
                <a:off x="3394440" y="4488376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2" name="Rectangle 1169"/>
              <p:cNvSpPr>
                <a:spLocks noChangeArrowheads="1"/>
              </p:cNvSpPr>
              <p:nvPr/>
            </p:nvSpPr>
            <p:spPr bwMode="auto">
              <a:xfrm>
                <a:off x="2978308" y="4599749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Rectangle 1170"/>
              <p:cNvSpPr>
                <a:spLocks noChangeArrowheads="1"/>
              </p:cNvSpPr>
              <p:nvPr/>
            </p:nvSpPr>
            <p:spPr bwMode="auto">
              <a:xfrm>
                <a:off x="2978308" y="4599749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Rectangle 1171"/>
              <p:cNvSpPr>
                <a:spLocks noChangeArrowheads="1"/>
              </p:cNvSpPr>
              <p:nvPr/>
            </p:nvSpPr>
            <p:spPr bwMode="auto">
              <a:xfrm>
                <a:off x="2978308" y="4678824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Rectangle 1172"/>
              <p:cNvSpPr>
                <a:spLocks noChangeArrowheads="1"/>
              </p:cNvSpPr>
              <p:nvPr/>
            </p:nvSpPr>
            <p:spPr bwMode="auto">
              <a:xfrm>
                <a:off x="2978308" y="4678824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Rectangle 1173"/>
              <p:cNvSpPr>
                <a:spLocks noChangeArrowheads="1"/>
              </p:cNvSpPr>
              <p:nvPr/>
            </p:nvSpPr>
            <p:spPr bwMode="auto">
              <a:xfrm>
                <a:off x="3064627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Rectangle 1174"/>
              <p:cNvSpPr>
                <a:spLocks noChangeArrowheads="1"/>
              </p:cNvSpPr>
              <p:nvPr/>
            </p:nvSpPr>
            <p:spPr bwMode="auto">
              <a:xfrm>
                <a:off x="3064627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Rectangle 1175"/>
              <p:cNvSpPr>
                <a:spLocks noChangeArrowheads="1"/>
              </p:cNvSpPr>
              <p:nvPr/>
            </p:nvSpPr>
            <p:spPr bwMode="auto">
              <a:xfrm>
                <a:off x="3064627" y="467882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Rectangle 1176"/>
              <p:cNvSpPr>
                <a:spLocks noChangeArrowheads="1"/>
              </p:cNvSpPr>
              <p:nvPr/>
            </p:nvSpPr>
            <p:spPr bwMode="auto">
              <a:xfrm>
                <a:off x="3064627" y="467882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Rectangle 1177"/>
              <p:cNvSpPr>
                <a:spLocks noChangeArrowheads="1"/>
              </p:cNvSpPr>
              <p:nvPr/>
            </p:nvSpPr>
            <p:spPr bwMode="auto">
              <a:xfrm>
                <a:off x="3162540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Rectangle 1178"/>
              <p:cNvSpPr>
                <a:spLocks noChangeArrowheads="1"/>
              </p:cNvSpPr>
              <p:nvPr/>
            </p:nvSpPr>
            <p:spPr bwMode="auto">
              <a:xfrm>
                <a:off x="3162540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Rectangle 1179"/>
              <p:cNvSpPr>
                <a:spLocks noChangeArrowheads="1"/>
              </p:cNvSpPr>
              <p:nvPr/>
            </p:nvSpPr>
            <p:spPr bwMode="auto">
              <a:xfrm>
                <a:off x="3162540" y="467882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Rectangle 1180"/>
              <p:cNvSpPr>
                <a:spLocks noChangeArrowheads="1"/>
              </p:cNvSpPr>
              <p:nvPr/>
            </p:nvSpPr>
            <p:spPr bwMode="auto">
              <a:xfrm>
                <a:off x="3162540" y="467882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Rectangle 1181"/>
              <p:cNvSpPr>
                <a:spLocks noChangeArrowheads="1"/>
              </p:cNvSpPr>
              <p:nvPr/>
            </p:nvSpPr>
            <p:spPr bwMode="auto">
              <a:xfrm>
                <a:off x="3260453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Rectangle 1182"/>
              <p:cNvSpPr>
                <a:spLocks noChangeArrowheads="1"/>
              </p:cNvSpPr>
              <p:nvPr/>
            </p:nvSpPr>
            <p:spPr bwMode="auto">
              <a:xfrm>
                <a:off x="3260453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Rectangle 1183"/>
              <p:cNvSpPr>
                <a:spLocks noChangeArrowheads="1"/>
              </p:cNvSpPr>
              <p:nvPr/>
            </p:nvSpPr>
            <p:spPr bwMode="auto">
              <a:xfrm>
                <a:off x="3260453" y="467882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Rectangle 1184"/>
              <p:cNvSpPr>
                <a:spLocks noChangeArrowheads="1"/>
              </p:cNvSpPr>
              <p:nvPr/>
            </p:nvSpPr>
            <p:spPr bwMode="auto">
              <a:xfrm>
                <a:off x="3260453" y="467882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Rectangle 1185"/>
              <p:cNvSpPr>
                <a:spLocks noChangeArrowheads="1"/>
              </p:cNvSpPr>
              <p:nvPr/>
            </p:nvSpPr>
            <p:spPr bwMode="auto">
              <a:xfrm>
                <a:off x="3358367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Rectangle 1186"/>
              <p:cNvSpPr>
                <a:spLocks noChangeArrowheads="1"/>
              </p:cNvSpPr>
              <p:nvPr/>
            </p:nvSpPr>
            <p:spPr bwMode="auto">
              <a:xfrm>
                <a:off x="3358367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Rectangle 1187"/>
              <p:cNvSpPr>
                <a:spLocks noChangeArrowheads="1"/>
              </p:cNvSpPr>
              <p:nvPr/>
            </p:nvSpPr>
            <p:spPr bwMode="auto">
              <a:xfrm>
                <a:off x="3358367" y="467882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Rectangle 1188"/>
              <p:cNvSpPr>
                <a:spLocks noChangeArrowheads="1"/>
              </p:cNvSpPr>
              <p:nvPr/>
            </p:nvSpPr>
            <p:spPr bwMode="auto">
              <a:xfrm>
                <a:off x="3358367" y="467882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Rectangle 1189"/>
              <p:cNvSpPr>
                <a:spLocks noChangeArrowheads="1"/>
              </p:cNvSpPr>
              <p:nvPr/>
            </p:nvSpPr>
            <p:spPr bwMode="auto">
              <a:xfrm>
                <a:off x="3456280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Rectangle 1190"/>
              <p:cNvSpPr>
                <a:spLocks noChangeArrowheads="1"/>
              </p:cNvSpPr>
              <p:nvPr/>
            </p:nvSpPr>
            <p:spPr bwMode="auto">
              <a:xfrm>
                <a:off x="3456280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Rectangle 1191"/>
              <p:cNvSpPr>
                <a:spLocks noChangeArrowheads="1"/>
              </p:cNvSpPr>
              <p:nvPr/>
            </p:nvSpPr>
            <p:spPr bwMode="auto">
              <a:xfrm>
                <a:off x="3456280" y="467882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Rectangle 1192"/>
              <p:cNvSpPr>
                <a:spLocks noChangeArrowheads="1"/>
              </p:cNvSpPr>
              <p:nvPr/>
            </p:nvSpPr>
            <p:spPr bwMode="auto">
              <a:xfrm>
                <a:off x="3456280" y="467882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Rectangle 1193"/>
              <p:cNvSpPr>
                <a:spLocks noChangeArrowheads="1"/>
              </p:cNvSpPr>
              <p:nvPr/>
            </p:nvSpPr>
            <p:spPr bwMode="auto">
              <a:xfrm>
                <a:off x="3554193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Rectangle 1194"/>
              <p:cNvSpPr>
                <a:spLocks noChangeArrowheads="1"/>
              </p:cNvSpPr>
              <p:nvPr/>
            </p:nvSpPr>
            <p:spPr bwMode="auto">
              <a:xfrm>
                <a:off x="3554193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Rectangle 1195"/>
              <p:cNvSpPr>
                <a:spLocks noChangeArrowheads="1"/>
              </p:cNvSpPr>
              <p:nvPr/>
            </p:nvSpPr>
            <p:spPr bwMode="auto">
              <a:xfrm>
                <a:off x="3554193" y="467882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Rectangle 1196"/>
              <p:cNvSpPr>
                <a:spLocks noChangeArrowheads="1"/>
              </p:cNvSpPr>
              <p:nvPr/>
            </p:nvSpPr>
            <p:spPr bwMode="auto">
              <a:xfrm>
                <a:off x="3554193" y="467882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Rectangle 1197"/>
              <p:cNvSpPr>
                <a:spLocks noChangeArrowheads="1"/>
              </p:cNvSpPr>
              <p:nvPr/>
            </p:nvSpPr>
            <p:spPr bwMode="auto">
              <a:xfrm>
                <a:off x="3652107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Rectangle 1198"/>
              <p:cNvSpPr>
                <a:spLocks noChangeArrowheads="1"/>
              </p:cNvSpPr>
              <p:nvPr/>
            </p:nvSpPr>
            <p:spPr bwMode="auto">
              <a:xfrm>
                <a:off x="3652107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Rectangle 1199"/>
              <p:cNvSpPr>
                <a:spLocks noChangeArrowheads="1"/>
              </p:cNvSpPr>
              <p:nvPr/>
            </p:nvSpPr>
            <p:spPr bwMode="auto">
              <a:xfrm>
                <a:off x="3652107" y="467882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Rectangle 1200"/>
              <p:cNvSpPr>
                <a:spLocks noChangeArrowheads="1"/>
              </p:cNvSpPr>
              <p:nvPr/>
            </p:nvSpPr>
            <p:spPr bwMode="auto">
              <a:xfrm>
                <a:off x="3652107" y="467882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Rectangle 1201"/>
              <p:cNvSpPr>
                <a:spLocks noChangeArrowheads="1"/>
              </p:cNvSpPr>
              <p:nvPr/>
            </p:nvSpPr>
            <p:spPr bwMode="auto">
              <a:xfrm>
                <a:off x="3750020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Rectangle 1202"/>
              <p:cNvSpPr>
                <a:spLocks noChangeArrowheads="1"/>
              </p:cNvSpPr>
              <p:nvPr/>
            </p:nvSpPr>
            <p:spPr bwMode="auto">
              <a:xfrm>
                <a:off x="3750020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Rectangle 1203"/>
              <p:cNvSpPr>
                <a:spLocks noChangeArrowheads="1"/>
              </p:cNvSpPr>
              <p:nvPr/>
            </p:nvSpPr>
            <p:spPr bwMode="auto">
              <a:xfrm>
                <a:off x="3750020" y="467882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Rectangle 1204"/>
              <p:cNvSpPr>
                <a:spLocks noChangeArrowheads="1"/>
              </p:cNvSpPr>
              <p:nvPr/>
            </p:nvSpPr>
            <p:spPr bwMode="auto">
              <a:xfrm>
                <a:off x="3750020" y="467882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Rectangle 1205"/>
              <p:cNvSpPr>
                <a:spLocks noChangeArrowheads="1"/>
              </p:cNvSpPr>
              <p:nvPr/>
            </p:nvSpPr>
            <p:spPr bwMode="auto">
              <a:xfrm>
                <a:off x="3847933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Rectangle 1206"/>
              <p:cNvSpPr>
                <a:spLocks noChangeArrowheads="1"/>
              </p:cNvSpPr>
              <p:nvPr/>
            </p:nvSpPr>
            <p:spPr bwMode="auto">
              <a:xfrm>
                <a:off x="3847933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Rectangle 1207"/>
              <p:cNvSpPr>
                <a:spLocks noChangeArrowheads="1"/>
              </p:cNvSpPr>
              <p:nvPr/>
            </p:nvSpPr>
            <p:spPr bwMode="auto">
              <a:xfrm>
                <a:off x="3847933" y="4678824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Rectangle 1208"/>
              <p:cNvSpPr>
                <a:spLocks noChangeArrowheads="1"/>
              </p:cNvSpPr>
              <p:nvPr/>
            </p:nvSpPr>
            <p:spPr bwMode="auto">
              <a:xfrm>
                <a:off x="3847933" y="4678824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Rectangle 1209"/>
              <p:cNvSpPr>
                <a:spLocks noChangeArrowheads="1"/>
              </p:cNvSpPr>
              <p:nvPr/>
            </p:nvSpPr>
            <p:spPr bwMode="auto">
              <a:xfrm>
                <a:off x="3945847" y="4599749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Rectangle 1210"/>
              <p:cNvSpPr>
                <a:spLocks noChangeArrowheads="1"/>
              </p:cNvSpPr>
              <p:nvPr/>
            </p:nvSpPr>
            <p:spPr bwMode="auto">
              <a:xfrm>
                <a:off x="3945847" y="4599749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Rectangle 1212"/>
              <p:cNvSpPr>
                <a:spLocks noChangeArrowheads="1"/>
              </p:cNvSpPr>
              <p:nvPr/>
            </p:nvSpPr>
            <p:spPr bwMode="auto">
              <a:xfrm>
                <a:off x="3943174" y="467958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Rectangle 1213"/>
              <p:cNvSpPr>
                <a:spLocks noChangeArrowheads="1"/>
              </p:cNvSpPr>
              <p:nvPr/>
            </p:nvSpPr>
            <p:spPr bwMode="auto">
              <a:xfrm>
                <a:off x="3943174" y="467958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Rectangle 1214"/>
              <p:cNvSpPr>
                <a:spLocks noChangeArrowheads="1"/>
              </p:cNvSpPr>
              <p:nvPr/>
            </p:nvSpPr>
            <p:spPr bwMode="auto">
              <a:xfrm>
                <a:off x="4041087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Rectangle 1215"/>
              <p:cNvSpPr>
                <a:spLocks noChangeArrowheads="1"/>
              </p:cNvSpPr>
              <p:nvPr/>
            </p:nvSpPr>
            <p:spPr bwMode="auto">
              <a:xfrm>
                <a:off x="4043204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Rectangle 1216"/>
              <p:cNvSpPr>
                <a:spLocks noChangeArrowheads="1"/>
              </p:cNvSpPr>
              <p:nvPr/>
            </p:nvSpPr>
            <p:spPr bwMode="auto">
              <a:xfrm>
                <a:off x="4041087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Rectangle 1217"/>
              <p:cNvSpPr>
                <a:spLocks noChangeArrowheads="1"/>
              </p:cNvSpPr>
              <p:nvPr/>
            </p:nvSpPr>
            <p:spPr bwMode="auto">
              <a:xfrm>
                <a:off x="4041087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Rectangle 1218"/>
              <p:cNvSpPr>
                <a:spLocks noChangeArrowheads="1"/>
              </p:cNvSpPr>
              <p:nvPr/>
            </p:nvSpPr>
            <p:spPr bwMode="auto">
              <a:xfrm>
                <a:off x="4053971" y="4757602"/>
                <a:ext cx="85030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Rectangle 1219"/>
              <p:cNvSpPr>
                <a:spLocks noChangeArrowheads="1"/>
              </p:cNvSpPr>
              <p:nvPr/>
            </p:nvSpPr>
            <p:spPr bwMode="auto">
              <a:xfrm>
                <a:off x="4053971" y="4757602"/>
                <a:ext cx="85030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Rectangle 1220"/>
              <p:cNvSpPr>
                <a:spLocks noChangeArrowheads="1"/>
              </p:cNvSpPr>
              <p:nvPr/>
            </p:nvSpPr>
            <p:spPr bwMode="auto">
              <a:xfrm>
                <a:off x="4139001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Rectangle 1221"/>
              <p:cNvSpPr>
                <a:spLocks noChangeArrowheads="1"/>
              </p:cNvSpPr>
              <p:nvPr/>
            </p:nvSpPr>
            <p:spPr bwMode="auto">
              <a:xfrm>
                <a:off x="4141118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Rectangle 1222"/>
              <p:cNvSpPr>
                <a:spLocks noChangeArrowheads="1"/>
              </p:cNvSpPr>
              <p:nvPr/>
            </p:nvSpPr>
            <p:spPr bwMode="auto">
              <a:xfrm>
                <a:off x="4139001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Rectangle 1223"/>
              <p:cNvSpPr>
                <a:spLocks noChangeArrowheads="1"/>
              </p:cNvSpPr>
              <p:nvPr/>
            </p:nvSpPr>
            <p:spPr bwMode="auto">
              <a:xfrm>
                <a:off x="4139001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Rectangle 1224"/>
              <p:cNvSpPr>
                <a:spLocks noChangeArrowheads="1"/>
              </p:cNvSpPr>
              <p:nvPr/>
            </p:nvSpPr>
            <p:spPr bwMode="auto">
              <a:xfrm>
                <a:off x="4139001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Rectangle 1225"/>
              <p:cNvSpPr>
                <a:spLocks noChangeArrowheads="1"/>
              </p:cNvSpPr>
              <p:nvPr/>
            </p:nvSpPr>
            <p:spPr bwMode="auto">
              <a:xfrm>
                <a:off x="4139001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Rectangle 1226"/>
              <p:cNvSpPr>
                <a:spLocks noChangeArrowheads="1"/>
              </p:cNvSpPr>
              <p:nvPr/>
            </p:nvSpPr>
            <p:spPr bwMode="auto">
              <a:xfrm>
                <a:off x="4236914" y="4599453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Rectangle 1227"/>
              <p:cNvSpPr>
                <a:spLocks noChangeArrowheads="1"/>
              </p:cNvSpPr>
              <p:nvPr/>
            </p:nvSpPr>
            <p:spPr bwMode="auto">
              <a:xfrm>
                <a:off x="4239031" y="4599453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Rectangle 1228"/>
              <p:cNvSpPr>
                <a:spLocks noChangeArrowheads="1"/>
              </p:cNvSpPr>
              <p:nvPr/>
            </p:nvSpPr>
            <p:spPr bwMode="auto">
              <a:xfrm>
                <a:off x="4236914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Rectangle 1229"/>
              <p:cNvSpPr>
                <a:spLocks noChangeArrowheads="1"/>
              </p:cNvSpPr>
              <p:nvPr/>
            </p:nvSpPr>
            <p:spPr bwMode="auto">
              <a:xfrm>
                <a:off x="4236914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Rectangle 1230"/>
              <p:cNvSpPr>
                <a:spLocks noChangeArrowheads="1"/>
              </p:cNvSpPr>
              <p:nvPr/>
            </p:nvSpPr>
            <p:spPr bwMode="auto">
              <a:xfrm>
                <a:off x="4236914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Rectangle 1231"/>
              <p:cNvSpPr>
                <a:spLocks noChangeArrowheads="1"/>
              </p:cNvSpPr>
              <p:nvPr/>
            </p:nvSpPr>
            <p:spPr bwMode="auto">
              <a:xfrm>
                <a:off x="4236914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Rectangle 1232"/>
              <p:cNvSpPr>
                <a:spLocks noChangeArrowheads="1"/>
              </p:cNvSpPr>
              <p:nvPr/>
            </p:nvSpPr>
            <p:spPr bwMode="auto">
              <a:xfrm>
                <a:off x="4347711" y="4599453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Rectangle 1233"/>
              <p:cNvSpPr>
                <a:spLocks noChangeArrowheads="1"/>
              </p:cNvSpPr>
              <p:nvPr/>
            </p:nvSpPr>
            <p:spPr bwMode="auto">
              <a:xfrm>
                <a:off x="4347711" y="4599453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Rectangle 1234"/>
              <p:cNvSpPr>
                <a:spLocks noChangeArrowheads="1"/>
              </p:cNvSpPr>
              <p:nvPr/>
            </p:nvSpPr>
            <p:spPr bwMode="auto">
              <a:xfrm>
                <a:off x="4334827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Rectangle 1235"/>
              <p:cNvSpPr>
                <a:spLocks noChangeArrowheads="1"/>
              </p:cNvSpPr>
              <p:nvPr/>
            </p:nvSpPr>
            <p:spPr bwMode="auto">
              <a:xfrm>
                <a:off x="4334827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Rectangle 1236"/>
              <p:cNvSpPr>
                <a:spLocks noChangeArrowheads="1"/>
              </p:cNvSpPr>
              <p:nvPr/>
            </p:nvSpPr>
            <p:spPr bwMode="auto">
              <a:xfrm>
                <a:off x="4334827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Rectangle 1237"/>
              <p:cNvSpPr>
                <a:spLocks noChangeArrowheads="1"/>
              </p:cNvSpPr>
              <p:nvPr/>
            </p:nvSpPr>
            <p:spPr bwMode="auto">
              <a:xfrm>
                <a:off x="4334827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Rectangle 1238"/>
              <p:cNvSpPr>
                <a:spLocks noChangeArrowheads="1"/>
              </p:cNvSpPr>
              <p:nvPr/>
            </p:nvSpPr>
            <p:spPr bwMode="auto">
              <a:xfrm>
                <a:off x="4432741" y="4599453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Rectangle 1239"/>
              <p:cNvSpPr>
                <a:spLocks noChangeArrowheads="1"/>
              </p:cNvSpPr>
              <p:nvPr/>
            </p:nvSpPr>
            <p:spPr bwMode="auto">
              <a:xfrm>
                <a:off x="4432741" y="4599453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Rectangle 1240"/>
              <p:cNvSpPr>
                <a:spLocks noChangeArrowheads="1"/>
              </p:cNvSpPr>
              <p:nvPr/>
            </p:nvSpPr>
            <p:spPr bwMode="auto">
              <a:xfrm>
                <a:off x="4432741" y="4678527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Rectangle 1241"/>
              <p:cNvSpPr>
                <a:spLocks noChangeArrowheads="1"/>
              </p:cNvSpPr>
              <p:nvPr/>
            </p:nvSpPr>
            <p:spPr bwMode="auto">
              <a:xfrm>
                <a:off x="4432741" y="4678527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Rectangle 1242"/>
              <p:cNvSpPr>
                <a:spLocks noChangeArrowheads="1"/>
              </p:cNvSpPr>
              <p:nvPr/>
            </p:nvSpPr>
            <p:spPr bwMode="auto">
              <a:xfrm>
                <a:off x="4432741" y="4757602"/>
                <a:ext cx="99202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Rectangle 1243"/>
              <p:cNvSpPr>
                <a:spLocks noChangeArrowheads="1"/>
              </p:cNvSpPr>
              <p:nvPr/>
            </p:nvSpPr>
            <p:spPr bwMode="auto">
              <a:xfrm>
                <a:off x="4432741" y="4757602"/>
                <a:ext cx="99202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Rectangle 1244"/>
              <p:cNvSpPr>
                <a:spLocks noChangeArrowheads="1"/>
              </p:cNvSpPr>
              <p:nvPr/>
            </p:nvSpPr>
            <p:spPr bwMode="auto">
              <a:xfrm>
                <a:off x="4531942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Rectangle 1245"/>
              <p:cNvSpPr>
                <a:spLocks noChangeArrowheads="1"/>
              </p:cNvSpPr>
              <p:nvPr/>
            </p:nvSpPr>
            <p:spPr bwMode="auto">
              <a:xfrm>
                <a:off x="4531942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Rectangle 1246"/>
              <p:cNvSpPr>
                <a:spLocks noChangeArrowheads="1"/>
              </p:cNvSpPr>
              <p:nvPr/>
            </p:nvSpPr>
            <p:spPr bwMode="auto">
              <a:xfrm>
                <a:off x="4531942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Rectangle 1247"/>
              <p:cNvSpPr>
                <a:spLocks noChangeArrowheads="1"/>
              </p:cNvSpPr>
              <p:nvPr/>
            </p:nvSpPr>
            <p:spPr bwMode="auto">
              <a:xfrm>
                <a:off x="4531942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Rectangle 1248"/>
              <p:cNvSpPr>
                <a:spLocks noChangeArrowheads="1"/>
              </p:cNvSpPr>
              <p:nvPr/>
            </p:nvSpPr>
            <p:spPr bwMode="auto">
              <a:xfrm>
                <a:off x="4531942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Rectangle 1249"/>
              <p:cNvSpPr>
                <a:spLocks noChangeArrowheads="1"/>
              </p:cNvSpPr>
              <p:nvPr/>
            </p:nvSpPr>
            <p:spPr bwMode="auto">
              <a:xfrm>
                <a:off x="4531942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Rectangle 1250"/>
              <p:cNvSpPr>
                <a:spLocks noChangeArrowheads="1"/>
              </p:cNvSpPr>
              <p:nvPr/>
            </p:nvSpPr>
            <p:spPr bwMode="auto">
              <a:xfrm>
                <a:off x="4629856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Rectangle 1251"/>
              <p:cNvSpPr>
                <a:spLocks noChangeArrowheads="1"/>
              </p:cNvSpPr>
              <p:nvPr/>
            </p:nvSpPr>
            <p:spPr bwMode="auto">
              <a:xfrm>
                <a:off x="4629856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Rectangle 1252"/>
              <p:cNvSpPr>
                <a:spLocks noChangeArrowheads="1"/>
              </p:cNvSpPr>
              <p:nvPr/>
            </p:nvSpPr>
            <p:spPr bwMode="auto">
              <a:xfrm>
                <a:off x="4629856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Rectangle 1253"/>
              <p:cNvSpPr>
                <a:spLocks noChangeArrowheads="1"/>
              </p:cNvSpPr>
              <p:nvPr/>
            </p:nvSpPr>
            <p:spPr bwMode="auto">
              <a:xfrm>
                <a:off x="4629856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Rectangle 1254"/>
              <p:cNvSpPr>
                <a:spLocks noChangeArrowheads="1"/>
              </p:cNvSpPr>
              <p:nvPr/>
            </p:nvSpPr>
            <p:spPr bwMode="auto">
              <a:xfrm>
                <a:off x="4629856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Rectangle 1255"/>
              <p:cNvSpPr>
                <a:spLocks noChangeArrowheads="1"/>
              </p:cNvSpPr>
              <p:nvPr/>
            </p:nvSpPr>
            <p:spPr bwMode="auto">
              <a:xfrm>
                <a:off x="4629856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Rectangle 1256"/>
              <p:cNvSpPr>
                <a:spLocks noChangeArrowheads="1"/>
              </p:cNvSpPr>
              <p:nvPr/>
            </p:nvSpPr>
            <p:spPr bwMode="auto">
              <a:xfrm>
                <a:off x="4727769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Rectangle 1257"/>
              <p:cNvSpPr>
                <a:spLocks noChangeArrowheads="1"/>
              </p:cNvSpPr>
              <p:nvPr/>
            </p:nvSpPr>
            <p:spPr bwMode="auto">
              <a:xfrm>
                <a:off x="4727769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Rectangle 1258"/>
              <p:cNvSpPr>
                <a:spLocks noChangeArrowheads="1"/>
              </p:cNvSpPr>
              <p:nvPr/>
            </p:nvSpPr>
            <p:spPr bwMode="auto">
              <a:xfrm>
                <a:off x="4727769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Rectangle 1259"/>
              <p:cNvSpPr>
                <a:spLocks noChangeArrowheads="1"/>
              </p:cNvSpPr>
              <p:nvPr/>
            </p:nvSpPr>
            <p:spPr bwMode="auto">
              <a:xfrm>
                <a:off x="4727769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Rectangle 1260"/>
              <p:cNvSpPr>
                <a:spLocks noChangeArrowheads="1"/>
              </p:cNvSpPr>
              <p:nvPr/>
            </p:nvSpPr>
            <p:spPr bwMode="auto">
              <a:xfrm>
                <a:off x="4727769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Rectangle 1261"/>
              <p:cNvSpPr>
                <a:spLocks noChangeArrowheads="1"/>
              </p:cNvSpPr>
              <p:nvPr/>
            </p:nvSpPr>
            <p:spPr bwMode="auto">
              <a:xfrm>
                <a:off x="4727769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Rectangle 1262"/>
              <p:cNvSpPr>
                <a:spLocks noChangeArrowheads="1"/>
              </p:cNvSpPr>
              <p:nvPr/>
            </p:nvSpPr>
            <p:spPr bwMode="auto">
              <a:xfrm>
                <a:off x="4825682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Rectangle 1263"/>
              <p:cNvSpPr>
                <a:spLocks noChangeArrowheads="1"/>
              </p:cNvSpPr>
              <p:nvPr/>
            </p:nvSpPr>
            <p:spPr bwMode="auto">
              <a:xfrm>
                <a:off x="4825682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Rectangle 1264"/>
              <p:cNvSpPr>
                <a:spLocks noChangeArrowheads="1"/>
              </p:cNvSpPr>
              <p:nvPr/>
            </p:nvSpPr>
            <p:spPr bwMode="auto">
              <a:xfrm>
                <a:off x="4825682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Rectangle 1265"/>
              <p:cNvSpPr>
                <a:spLocks noChangeArrowheads="1"/>
              </p:cNvSpPr>
              <p:nvPr/>
            </p:nvSpPr>
            <p:spPr bwMode="auto">
              <a:xfrm>
                <a:off x="4825682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Rectangle 1266"/>
              <p:cNvSpPr>
                <a:spLocks noChangeArrowheads="1"/>
              </p:cNvSpPr>
              <p:nvPr/>
            </p:nvSpPr>
            <p:spPr bwMode="auto">
              <a:xfrm>
                <a:off x="4825682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Rectangle 1267"/>
              <p:cNvSpPr>
                <a:spLocks noChangeArrowheads="1"/>
              </p:cNvSpPr>
              <p:nvPr/>
            </p:nvSpPr>
            <p:spPr bwMode="auto">
              <a:xfrm>
                <a:off x="4825682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Rectangle 1268"/>
              <p:cNvSpPr>
                <a:spLocks noChangeArrowheads="1"/>
              </p:cNvSpPr>
              <p:nvPr/>
            </p:nvSpPr>
            <p:spPr bwMode="auto">
              <a:xfrm>
                <a:off x="4923596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Rectangle 1269"/>
              <p:cNvSpPr>
                <a:spLocks noChangeArrowheads="1"/>
              </p:cNvSpPr>
              <p:nvPr/>
            </p:nvSpPr>
            <p:spPr bwMode="auto">
              <a:xfrm>
                <a:off x="4923596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Rectangle 1270"/>
              <p:cNvSpPr>
                <a:spLocks noChangeArrowheads="1"/>
              </p:cNvSpPr>
              <p:nvPr/>
            </p:nvSpPr>
            <p:spPr bwMode="auto">
              <a:xfrm>
                <a:off x="4923596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Rectangle 1271"/>
              <p:cNvSpPr>
                <a:spLocks noChangeArrowheads="1"/>
              </p:cNvSpPr>
              <p:nvPr/>
            </p:nvSpPr>
            <p:spPr bwMode="auto">
              <a:xfrm>
                <a:off x="4923596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Rectangle 1272"/>
              <p:cNvSpPr>
                <a:spLocks noChangeArrowheads="1"/>
              </p:cNvSpPr>
              <p:nvPr/>
            </p:nvSpPr>
            <p:spPr bwMode="auto">
              <a:xfrm>
                <a:off x="4923596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Rectangle 1273"/>
              <p:cNvSpPr>
                <a:spLocks noChangeArrowheads="1"/>
              </p:cNvSpPr>
              <p:nvPr/>
            </p:nvSpPr>
            <p:spPr bwMode="auto">
              <a:xfrm>
                <a:off x="4923596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Rectangle 1274"/>
              <p:cNvSpPr>
                <a:spLocks noChangeArrowheads="1"/>
              </p:cNvSpPr>
              <p:nvPr/>
            </p:nvSpPr>
            <p:spPr bwMode="auto">
              <a:xfrm>
                <a:off x="5021509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Rectangle 1275"/>
              <p:cNvSpPr>
                <a:spLocks noChangeArrowheads="1"/>
              </p:cNvSpPr>
              <p:nvPr/>
            </p:nvSpPr>
            <p:spPr bwMode="auto">
              <a:xfrm>
                <a:off x="5021509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Rectangle 1276"/>
              <p:cNvSpPr>
                <a:spLocks noChangeArrowheads="1"/>
              </p:cNvSpPr>
              <p:nvPr/>
            </p:nvSpPr>
            <p:spPr bwMode="auto">
              <a:xfrm>
                <a:off x="5021509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Rectangle 1277"/>
              <p:cNvSpPr>
                <a:spLocks noChangeArrowheads="1"/>
              </p:cNvSpPr>
              <p:nvPr/>
            </p:nvSpPr>
            <p:spPr bwMode="auto">
              <a:xfrm>
                <a:off x="5021509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Rectangle 1278"/>
              <p:cNvSpPr>
                <a:spLocks noChangeArrowheads="1"/>
              </p:cNvSpPr>
              <p:nvPr/>
            </p:nvSpPr>
            <p:spPr bwMode="auto">
              <a:xfrm>
                <a:off x="5021509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Rectangle 1279"/>
              <p:cNvSpPr>
                <a:spLocks noChangeArrowheads="1"/>
              </p:cNvSpPr>
              <p:nvPr/>
            </p:nvSpPr>
            <p:spPr bwMode="auto">
              <a:xfrm>
                <a:off x="5021509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Rectangle 1280"/>
              <p:cNvSpPr>
                <a:spLocks noChangeArrowheads="1"/>
              </p:cNvSpPr>
              <p:nvPr/>
            </p:nvSpPr>
            <p:spPr bwMode="auto">
              <a:xfrm>
                <a:off x="5119422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Rectangle 1281"/>
              <p:cNvSpPr>
                <a:spLocks noChangeArrowheads="1"/>
              </p:cNvSpPr>
              <p:nvPr/>
            </p:nvSpPr>
            <p:spPr bwMode="auto">
              <a:xfrm>
                <a:off x="5119422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Rectangle 1282"/>
              <p:cNvSpPr>
                <a:spLocks noChangeArrowheads="1"/>
              </p:cNvSpPr>
              <p:nvPr/>
            </p:nvSpPr>
            <p:spPr bwMode="auto">
              <a:xfrm>
                <a:off x="5119422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Rectangle 1283"/>
              <p:cNvSpPr>
                <a:spLocks noChangeArrowheads="1"/>
              </p:cNvSpPr>
              <p:nvPr/>
            </p:nvSpPr>
            <p:spPr bwMode="auto">
              <a:xfrm>
                <a:off x="5119422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Rectangle 1284"/>
              <p:cNvSpPr>
                <a:spLocks noChangeArrowheads="1"/>
              </p:cNvSpPr>
              <p:nvPr/>
            </p:nvSpPr>
            <p:spPr bwMode="auto">
              <a:xfrm>
                <a:off x="5119422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Rectangle 1285"/>
              <p:cNvSpPr>
                <a:spLocks noChangeArrowheads="1"/>
              </p:cNvSpPr>
              <p:nvPr/>
            </p:nvSpPr>
            <p:spPr bwMode="auto">
              <a:xfrm>
                <a:off x="5119422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Rectangle 1286"/>
              <p:cNvSpPr>
                <a:spLocks noChangeArrowheads="1"/>
              </p:cNvSpPr>
              <p:nvPr/>
            </p:nvSpPr>
            <p:spPr bwMode="auto">
              <a:xfrm>
                <a:off x="5217336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Rectangle 1287"/>
              <p:cNvSpPr>
                <a:spLocks noChangeArrowheads="1"/>
              </p:cNvSpPr>
              <p:nvPr/>
            </p:nvSpPr>
            <p:spPr bwMode="auto">
              <a:xfrm>
                <a:off x="5217336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Rectangle 1288"/>
              <p:cNvSpPr>
                <a:spLocks noChangeArrowheads="1"/>
              </p:cNvSpPr>
              <p:nvPr/>
            </p:nvSpPr>
            <p:spPr bwMode="auto">
              <a:xfrm>
                <a:off x="5217336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Rectangle 1289"/>
              <p:cNvSpPr>
                <a:spLocks noChangeArrowheads="1"/>
              </p:cNvSpPr>
              <p:nvPr/>
            </p:nvSpPr>
            <p:spPr bwMode="auto">
              <a:xfrm>
                <a:off x="5217336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Rectangle 1290"/>
              <p:cNvSpPr>
                <a:spLocks noChangeArrowheads="1"/>
              </p:cNvSpPr>
              <p:nvPr/>
            </p:nvSpPr>
            <p:spPr bwMode="auto">
              <a:xfrm>
                <a:off x="5217336" y="4757602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Rectangle 1291"/>
              <p:cNvSpPr>
                <a:spLocks noChangeArrowheads="1"/>
              </p:cNvSpPr>
              <p:nvPr/>
            </p:nvSpPr>
            <p:spPr bwMode="auto">
              <a:xfrm>
                <a:off x="5217336" y="4757602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Rectangle 1292"/>
              <p:cNvSpPr>
                <a:spLocks noChangeArrowheads="1"/>
              </p:cNvSpPr>
              <p:nvPr/>
            </p:nvSpPr>
            <p:spPr bwMode="auto">
              <a:xfrm>
                <a:off x="5315249" y="4599453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Rectangle 1293"/>
              <p:cNvSpPr>
                <a:spLocks noChangeArrowheads="1"/>
              </p:cNvSpPr>
              <p:nvPr/>
            </p:nvSpPr>
            <p:spPr bwMode="auto">
              <a:xfrm>
                <a:off x="5315249" y="4599453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Rectangle 1294"/>
              <p:cNvSpPr>
                <a:spLocks noChangeArrowheads="1"/>
              </p:cNvSpPr>
              <p:nvPr/>
            </p:nvSpPr>
            <p:spPr bwMode="auto">
              <a:xfrm>
                <a:off x="5315249" y="4678527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Rectangle 1295"/>
              <p:cNvSpPr>
                <a:spLocks noChangeArrowheads="1"/>
              </p:cNvSpPr>
              <p:nvPr/>
            </p:nvSpPr>
            <p:spPr bwMode="auto">
              <a:xfrm>
                <a:off x="5315249" y="4678527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Rectangle 1296"/>
              <p:cNvSpPr>
                <a:spLocks noChangeArrowheads="1"/>
              </p:cNvSpPr>
              <p:nvPr/>
            </p:nvSpPr>
            <p:spPr bwMode="auto">
              <a:xfrm>
                <a:off x="5315249" y="4757602"/>
                <a:ext cx="86318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Rectangle 1297"/>
              <p:cNvSpPr>
                <a:spLocks noChangeArrowheads="1"/>
              </p:cNvSpPr>
              <p:nvPr/>
            </p:nvSpPr>
            <p:spPr bwMode="auto">
              <a:xfrm>
                <a:off x="5315249" y="4757602"/>
                <a:ext cx="86318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Rectangle 1298"/>
              <p:cNvSpPr>
                <a:spLocks noChangeArrowheads="1"/>
              </p:cNvSpPr>
              <p:nvPr/>
            </p:nvSpPr>
            <p:spPr bwMode="auto">
              <a:xfrm>
                <a:off x="5413346" y="4599453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Rectangle 1299"/>
              <p:cNvSpPr>
                <a:spLocks noChangeArrowheads="1"/>
              </p:cNvSpPr>
              <p:nvPr/>
            </p:nvSpPr>
            <p:spPr bwMode="auto">
              <a:xfrm>
                <a:off x="5413346" y="4599453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Rectangle 1300"/>
              <p:cNvSpPr>
                <a:spLocks noChangeArrowheads="1"/>
              </p:cNvSpPr>
              <p:nvPr/>
            </p:nvSpPr>
            <p:spPr bwMode="auto">
              <a:xfrm>
                <a:off x="5413346" y="4678527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Rectangle 1301"/>
              <p:cNvSpPr>
                <a:spLocks noChangeArrowheads="1"/>
              </p:cNvSpPr>
              <p:nvPr/>
            </p:nvSpPr>
            <p:spPr bwMode="auto">
              <a:xfrm>
                <a:off x="5413346" y="4678527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Rectangle 1302"/>
              <p:cNvSpPr>
                <a:spLocks noChangeArrowheads="1"/>
              </p:cNvSpPr>
              <p:nvPr/>
            </p:nvSpPr>
            <p:spPr bwMode="auto">
              <a:xfrm>
                <a:off x="5498375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Rectangle 1303"/>
              <p:cNvSpPr>
                <a:spLocks noChangeArrowheads="1"/>
              </p:cNvSpPr>
              <p:nvPr/>
            </p:nvSpPr>
            <p:spPr bwMode="auto">
              <a:xfrm>
                <a:off x="5498375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Rectangle 1304"/>
              <p:cNvSpPr>
                <a:spLocks noChangeArrowheads="1"/>
              </p:cNvSpPr>
              <p:nvPr/>
            </p:nvSpPr>
            <p:spPr bwMode="auto">
              <a:xfrm>
                <a:off x="5498375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Rectangle 1305"/>
              <p:cNvSpPr>
                <a:spLocks noChangeArrowheads="1"/>
              </p:cNvSpPr>
              <p:nvPr/>
            </p:nvSpPr>
            <p:spPr bwMode="auto">
              <a:xfrm>
                <a:off x="5498375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Rectangle 1306"/>
              <p:cNvSpPr>
                <a:spLocks noChangeArrowheads="1"/>
              </p:cNvSpPr>
              <p:nvPr/>
            </p:nvSpPr>
            <p:spPr bwMode="auto">
              <a:xfrm>
                <a:off x="5596289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Rectangle 1307"/>
              <p:cNvSpPr>
                <a:spLocks noChangeArrowheads="1"/>
              </p:cNvSpPr>
              <p:nvPr/>
            </p:nvSpPr>
            <p:spPr bwMode="auto">
              <a:xfrm>
                <a:off x="5596289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Rectangle 1308"/>
              <p:cNvSpPr>
                <a:spLocks noChangeArrowheads="1"/>
              </p:cNvSpPr>
              <p:nvPr/>
            </p:nvSpPr>
            <p:spPr bwMode="auto">
              <a:xfrm>
                <a:off x="5596289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Rectangle 1309"/>
              <p:cNvSpPr>
                <a:spLocks noChangeArrowheads="1"/>
              </p:cNvSpPr>
              <p:nvPr/>
            </p:nvSpPr>
            <p:spPr bwMode="auto">
              <a:xfrm>
                <a:off x="5596289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Rectangle 1310"/>
              <p:cNvSpPr>
                <a:spLocks noChangeArrowheads="1"/>
              </p:cNvSpPr>
              <p:nvPr/>
            </p:nvSpPr>
            <p:spPr bwMode="auto">
              <a:xfrm>
                <a:off x="5694202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Rectangle 1311"/>
              <p:cNvSpPr>
                <a:spLocks noChangeArrowheads="1"/>
              </p:cNvSpPr>
              <p:nvPr/>
            </p:nvSpPr>
            <p:spPr bwMode="auto">
              <a:xfrm>
                <a:off x="5694202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Rectangle 1312"/>
              <p:cNvSpPr>
                <a:spLocks noChangeArrowheads="1"/>
              </p:cNvSpPr>
              <p:nvPr/>
            </p:nvSpPr>
            <p:spPr bwMode="auto">
              <a:xfrm>
                <a:off x="5694202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Rectangle 1313"/>
              <p:cNvSpPr>
                <a:spLocks noChangeArrowheads="1"/>
              </p:cNvSpPr>
              <p:nvPr/>
            </p:nvSpPr>
            <p:spPr bwMode="auto">
              <a:xfrm>
                <a:off x="5694202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Rectangle 1314"/>
              <p:cNvSpPr>
                <a:spLocks noChangeArrowheads="1"/>
              </p:cNvSpPr>
              <p:nvPr/>
            </p:nvSpPr>
            <p:spPr bwMode="auto">
              <a:xfrm>
                <a:off x="5792115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Rectangle 1315"/>
              <p:cNvSpPr>
                <a:spLocks noChangeArrowheads="1"/>
              </p:cNvSpPr>
              <p:nvPr/>
            </p:nvSpPr>
            <p:spPr bwMode="auto">
              <a:xfrm>
                <a:off x="5792115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Rectangle 1316"/>
              <p:cNvSpPr>
                <a:spLocks noChangeArrowheads="1"/>
              </p:cNvSpPr>
              <p:nvPr/>
            </p:nvSpPr>
            <p:spPr bwMode="auto">
              <a:xfrm>
                <a:off x="5792115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Rectangle 1317"/>
              <p:cNvSpPr>
                <a:spLocks noChangeArrowheads="1"/>
              </p:cNvSpPr>
              <p:nvPr/>
            </p:nvSpPr>
            <p:spPr bwMode="auto">
              <a:xfrm>
                <a:off x="5792115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Rectangle 1318"/>
              <p:cNvSpPr>
                <a:spLocks noChangeArrowheads="1"/>
              </p:cNvSpPr>
              <p:nvPr/>
            </p:nvSpPr>
            <p:spPr bwMode="auto">
              <a:xfrm>
                <a:off x="5890029" y="4599453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Rectangle 1319"/>
              <p:cNvSpPr>
                <a:spLocks noChangeArrowheads="1"/>
              </p:cNvSpPr>
              <p:nvPr/>
            </p:nvSpPr>
            <p:spPr bwMode="auto">
              <a:xfrm>
                <a:off x="5890029" y="4599453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Rectangle 1320"/>
              <p:cNvSpPr>
                <a:spLocks noChangeArrowheads="1"/>
              </p:cNvSpPr>
              <p:nvPr/>
            </p:nvSpPr>
            <p:spPr bwMode="auto">
              <a:xfrm>
                <a:off x="5890029" y="4678527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Rectangle 1321"/>
              <p:cNvSpPr>
                <a:spLocks noChangeArrowheads="1"/>
              </p:cNvSpPr>
              <p:nvPr/>
            </p:nvSpPr>
            <p:spPr bwMode="auto">
              <a:xfrm>
                <a:off x="5890029" y="4678527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Rectangle 1322"/>
              <p:cNvSpPr>
                <a:spLocks noChangeArrowheads="1"/>
              </p:cNvSpPr>
              <p:nvPr/>
            </p:nvSpPr>
            <p:spPr bwMode="auto">
              <a:xfrm>
                <a:off x="6000825" y="4599453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Rectangle 1323"/>
              <p:cNvSpPr>
                <a:spLocks noChangeArrowheads="1"/>
              </p:cNvSpPr>
              <p:nvPr/>
            </p:nvSpPr>
            <p:spPr bwMode="auto">
              <a:xfrm>
                <a:off x="6000825" y="4599453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Rectangle 1324"/>
              <p:cNvSpPr>
                <a:spLocks noChangeArrowheads="1"/>
              </p:cNvSpPr>
              <p:nvPr/>
            </p:nvSpPr>
            <p:spPr bwMode="auto">
              <a:xfrm>
                <a:off x="5989230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Rectangle 1325"/>
              <p:cNvSpPr>
                <a:spLocks noChangeArrowheads="1"/>
              </p:cNvSpPr>
              <p:nvPr/>
            </p:nvSpPr>
            <p:spPr bwMode="auto">
              <a:xfrm>
                <a:off x="5989230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Rectangle 1326"/>
              <p:cNvSpPr>
                <a:spLocks noChangeArrowheads="1"/>
              </p:cNvSpPr>
              <p:nvPr/>
            </p:nvSpPr>
            <p:spPr bwMode="auto">
              <a:xfrm>
                <a:off x="6087144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Rectangle 1327"/>
              <p:cNvSpPr>
                <a:spLocks noChangeArrowheads="1"/>
              </p:cNvSpPr>
              <p:nvPr/>
            </p:nvSpPr>
            <p:spPr bwMode="auto">
              <a:xfrm>
                <a:off x="6087144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Rectangle 1328"/>
              <p:cNvSpPr>
                <a:spLocks noChangeArrowheads="1"/>
              </p:cNvSpPr>
              <p:nvPr/>
            </p:nvSpPr>
            <p:spPr bwMode="auto">
              <a:xfrm>
                <a:off x="6087144" y="4678527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Rectangle 1329"/>
              <p:cNvSpPr>
                <a:spLocks noChangeArrowheads="1"/>
              </p:cNvSpPr>
              <p:nvPr/>
            </p:nvSpPr>
            <p:spPr bwMode="auto">
              <a:xfrm>
                <a:off x="6087144" y="4678527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Rectangle 1330"/>
              <p:cNvSpPr>
                <a:spLocks noChangeArrowheads="1"/>
              </p:cNvSpPr>
              <p:nvPr/>
            </p:nvSpPr>
            <p:spPr bwMode="auto">
              <a:xfrm>
                <a:off x="6185057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Rectangle 1331"/>
              <p:cNvSpPr>
                <a:spLocks noChangeArrowheads="1"/>
              </p:cNvSpPr>
              <p:nvPr/>
            </p:nvSpPr>
            <p:spPr bwMode="auto">
              <a:xfrm>
                <a:off x="6185057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Rectangle 1332"/>
              <p:cNvSpPr>
                <a:spLocks noChangeArrowheads="1"/>
              </p:cNvSpPr>
              <p:nvPr/>
            </p:nvSpPr>
            <p:spPr bwMode="auto">
              <a:xfrm>
                <a:off x="6196652" y="4678527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Rectangle 1333"/>
              <p:cNvSpPr>
                <a:spLocks noChangeArrowheads="1"/>
              </p:cNvSpPr>
              <p:nvPr/>
            </p:nvSpPr>
            <p:spPr bwMode="auto">
              <a:xfrm>
                <a:off x="6196652" y="4678527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Rectangle 1334"/>
              <p:cNvSpPr>
                <a:spLocks noChangeArrowheads="1"/>
              </p:cNvSpPr>
              <p:nvPr/>
            </p:nvSpPr>
            <p:spPr bwMode="auto">
              <a:xfrm>
                <a:off x="6282970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Rectangle 1335"/>
              <p:cNvSpPr>
                <a:spLocks noChangeArrowheads="1"/>
              </p:cNvSpPr>
              <p:nvPr/>
            </p:nvSpPr>
            <p:spPr bwMode="auto">
              <a:xfrm>
                <a:off x="6282970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Rectangle 1336"/>
              <p:cNvSpPr>
                <a:spLocks noChangeArrowheads="1"/>
              </p:cNvSpPr>
              <p:nvPr/>
            </p:nvSpPr>
            <p:spPr bwMode="auto">
              <a:xfrm>
                <a:off x="6282970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Rectangle 1337"/>
              <p:cNvSpPr>
                <a:spLocks noChangeArrowheads="1"/>
              </p:cNvSpPr>
              <p:nvPr/>
            </p:nvSpPr>
            <p:spPr bwMode="auto">
              <a:xfrm>
                <a:off x="6282970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Rectangle 1338"/>
              <p:cNvSpPr>
                <a:spLocks noChangeArrowheads="1"/>
              </p:cNvSpPr>
              <p:nvPr/>
            </p:nvSpPr>
            <p:spPr bwMode="auto">
              <a:xfrm>
                <a:off x="6380884" y="459945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Rectangle 1339"/>
              <p:cNvSpPr>
                <a:spLocks noChangeArrowheads="1"/>
              </p:cNvSpPr>
              <p:nvPr/>
            </p:nvSpPr>
            <p:spPr bwMode="auto">
              <a:xfrm>
                <a:off x="6380884" y="459945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Rectangle 1340"/>
              <p:cNvSpPr>
                <a:spLocks noChangeArrowheads="1"/>
              </p:cNvSpPr>
              <p:nvPr/>
            </p:nvSpPr>
            <p:spPr bwMode="auto">
              <a:xfrm>
                <a:off x="6380884" y="467852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Rectangle 1341"/>
              <p:cNvSpPr>
                <a:spLocks noChangeArrowheads="1"/>
              </p:cNvSpPr>
              <p:nvPr/>
            </p:nvSpPr>
            <p:spPr bwMode="auto">
              <a:xfrm>
                <a:off x="6380884" y="467852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Rectangle 1402"/>
            <p:cNvSpPr>
              <a:spLocks noChangeArrowheads="1"/>
            </p:cNvSpPr>
            <p:nvPr/>
          </p:nvSpPr>
          <p:spPr bwMode="auto">
            <a:xfrm>
              <a:off x="210381" y="5438122"/>
              <a:ext cx="34521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241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229"/>
            <p:cNvGrpSpPr/>
            <p:nvPr/>
          </p:nvGrpSpPr>
          <p:grpSpPr>
            <a:xfrm>
              <a:off x="556517" y="5824837"/>
              <a:ext cx="1421309" cy="138104"/>
              <a:chOff x="556517" y="5680903"/>
              <a:chExt cx="1361397" cy="138104"/>
            </a:xfrm>
          </p:grpSpPr>
          <p:sp>
            <p:nvSpPr>
              <p:cNvPr id="483" name="Rectangle 1408"/>
              <p:cNvSpPr>
                <a:spLocks noChangeArrowheads="1"/>
              </p:cNvSpPr>
              <p:nvPr/>
            </p:nvSpPr>
            <p:spPr bwMode="auto">
              <a:xfrm>
                <a:off x="556517" y="568090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Rectangle 1409"/>
              <p:cNvSpPr>
                <a:spLocks noChangeArrowheads="1"/>
              </p:cNvSpPr>
              <p:nvPr/>
            </p:nvSpPr>
            <p:spPr bwMode="auto">
              <a:xfrm>
                <a:off x="556517" y="568090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Rectangle 1410"/>
              <p:cNvSpPr>
                <a:spLocks noChangeArrowheads="1"/>
              </p:cNvSpPr>
              <p:nvPr/>
            </p:nvSpPr>
            <p:spPr bwMode="auto">
              <a:xfrm>
                <a:off x="556517" y="576109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Rectangle 1411"/>
              <p:cNvSpPr>
                <a:spLocks noChangeArrowheads="1"/>
              </p:cNvSpPr>
              <p:nvPr/>
            </p:nvSpPr>
            <p:spPr bwMode="auto">
              <a:xfrm>
                <a:off x="556517" y="576109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Rectangle 1413"/>
              <p:cNvSpPr>
                <a:spLocks noChangeArrowheads="1"/>
              </p:cNvSpPr>
              <p:nvPr/>
            </p:nvSpPr>
            <p:spPr bwMode="auto">
              <a:xfrm>
                <a:off x="656636" y="568090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Rectangle 1414"/>
              <p:cNvSpPr>
                <a:spLocks noChangeArrowheads="1"/>
              </p:cNvSpPr>
              <p:nvPr/>
            </p:nvSpPr>
            <p:spPr bwMode="auto">
              <a:xfrm>
                <a:off x="656636" y="568090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Rectangle 1415"/>
              <p:cNvSpPr>
                <a:spLocks noChangeArrowheads="1"/>
              </p:cNvSpPr>
              <p:nvPr/>
            </p:nvSpPr>
            <p:spPr bwMode="auto">
              <a:xfrm>
                <a:off x="656636" y="576109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Rectangle 1416"/>
              <p:cNvSpPr>
                <a:spLocks noChangeArrowheads="1"/>
              </p:cNvSpPr>
              <p:nvPr/>
            </p:nvSpPr>
            <p:spPr bwMode="auto">
              <a:xfrm>
                <a:off x="656636" y="5761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Rectangle 1417"/>
              <p:cNvSpPr>
                <a:spLocks noChangeArrowheads="1"/>
              </p:cNvSpPr>
              <p:nvPr/>
            </p:nvSpPr>
            <p:spPr bwMode="auto">
              <a:xfrm>
                <a:off x="754549" y="568090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Rectangle 1418"/>
              <p:cNvSpPr>
                <a:spLocks noChangeArrowheads="1"/>
              </p:cNvSpPr>
              <p:nvPr/>
            </p:nvSpPr>
            <p:spPr bwMode="auto">
              <a:xfrm>
                <a:off x="754549" y="568090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Rectangle 1419"/>
              <p:cNvSpPr>
                <a:spLocks noChangeArrowheads="1"/>
              </p:cNvSpPr>
              <p:nvPr/>
            </p:nvSpPr>
            <p:spPr bwMode="auto">
              <a:xfrm>
                <a:off x="754549" y="576109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Rectangle 1420"/>
              <p:cNvSpPr>
                <a:spLocks noChangeArrowheads="1"/>
              </p:cNvSpPr>
              <p:nvPr/>
            </p:nvSpPr>
            <p:spPr bwMode="auto">
              <a:xfrm>
                <a:off x="754549" y="5761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Rectangle 1421"/>
              <p:cNvSpPr>
                <a:spLocks noChangeArrowheads="1"/>
              </p:cNvSpPr>
              <p:nvPr/>
            </p:nvSpPr>
            <p:spPr bwMode="auto">
              <a:xfrm>
                <a:off x="852462" y="5680905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Rectangle 1422"/>
              <p:cNvSpPr>
                <a:spLocks noChangeArrowheads="1"/>
              </p:cNvSpPr>
              <p:nvPr/>
            </p:nvSpPr>
            <p:spPr bwMode="auto">
              <a:xfrm>
                <a:off x="852462" y="5680905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Rectangle 1423"/>
              <p:cNvSpPr>
                <a:spLocks noChangeArrowheads="1"/>
              </p:cNvSpPr>
              <p:nvPr/>
            </p:nvSpPr>
            <p:spPr bwMode="auto">
              <a:xfrm>
                <a:off x="852462" y="5761093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Rectangle 1424"/>
              <p:cNvSpPr>
                <a:spLocks noChangeArrowheads="1"/>
              </p:cNvSpPr>
              <p:nvPr/>
            </p:nvSpPr>
            <p:spPr bwMode="auto">
              <a:xfrm>
                <a:off x="852462" y="5761093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Rectangle 1425"/>
              <p:cNvSpPr>
                <a:spLocks noChangeArrowheads="1"/>
              </p:cNvSpPr>
              <p:nvPr/>
            </p:nvSpPr>
            <p:spPr bwMode="auto">
              <a:xfrm>
                <a:off x="963259" y="5680905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Rectangle 1426"/>
              <p:cNvSpPr>
                <a:spLocks noChangeArrowheads="1"/>
              </p:cNvSpPr>
              <p:nvPr/>
            </p:nvSpPr>
            <p:spPr bwMode="auto">
              <a:xfrm>
                <a:off x="963259" y="5680905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Rectangle 1427"/>
              <p:cNvSpPr>
                <a:spLocks noChangeArrowheads="1"/>
              </p:cNvSpPr>
              <p:nvPr/>
            </p:nvSpPr>
            <p:spPr bwMode="auto">
              <a:xfrm>
                <a:off x="1048289" y="568090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Rectangle 1428"/>
              <p:cNvSpPr>
                <a:spLocks noChangeArrowheads="1"/>
              </p:cNvSpPr>
              <p:nvPr/>
            </p:nvSpPr>
            <p:spPr bwMode="auto">
              <a:xfrm>
                <a:off x="1048289" y="568090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Rectangle 1429"/>
              <p:cNvSpPr>
                <a:spLocks noChangeArrowheads="1"/>
              </p:cNvSpPr>
              <p:nvPr/>
            </p:nvSpPr>
            <p:spPr bwMode="auto">
              <a:xfrm>
                <a:off x="1146202" y="568090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Rectangle 1430"/>
              <p:cNvSpPr>
                <a:spLocks noChangeArrowheads="1"/>
              </p:cNvSpPr>
              <p:nvPr/>
            </p:nvSpPr>
            <p:spPr bwMode="auto">
              <a:xfrm>
                <a:off x="1146202" y="568090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Rectangle 1431"/>
              <p:cNvSpPr>
                <a:spLocks noChangeArrowheads="1"/>
              </p:cNvSpPr>
              <p:nvPr/>
            </p:nvSpPr>
            <p:spPr bwMode="auto">
              <a:xfrm>
                <a:off x="1244116" y="568090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Rectangle 1432"/>
              <p:cNvSpPr>
                <a:spLocks noChangeArrowheads="1"/>
              </p:cNvSpPr>
              <p:nvPr/>
            </p:nvSpPr>
            <p:spPr bwMode="auto">
              <a:xfrm>
                <a:off x="1244116" y="568090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Rectangle 1433"/>
              <p:cNvSpPr>
                <a:spLocks noChangeArrowheads="1"/>
              </p:cNvSpPr>
              <p:nvPr/>
            </p:nvSpPr>
            <p:spPr bwMode="auto">
              <a:xfrm>
                <a:off x="1256999" y="5761093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Rectangle 1434"/>
              <p:cNvSpPr>
                <a:spLocks noChangeArrowheads="1"/>
              </p:cNvSpPr>
              <p:nvPr/>
            </p:nvSpPr>
            <p:spPr bwMode="auto">
              <a:xfrm>
                <a:off x="1256999" y="5761093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Rectangle 1435"/>
              <p:cNvSpPr>
                <a:spLocks noChangeArrowheads="1"/>
              </p:cNvSpPr>
              <p:nvPr/>
            </p:nvSpPr>
            <p:spPr bwMode="auto">
              <a:xfrm>
                <a:off x="1342029" y="568090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Rectangle 1436"/>
              <p:cNvSpPr>
                <a:spLocks noChangeArrowheads="1"/>
              </p:cNvSpPr>
              <p:nvPr/>
            </p:nvSpPr>
            <p:spPr bwMode="auto">
              <a:xfrm>
                <a:off x="1342029" y="568090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Rectangle 1437"/>
              <p:cNvSpPr>
                <a:spLocks noChangeArrowheads="1"/>
              </p:cNvSpPr>
              <p:nvPr/>
            </p:nvSpPr>
            <p:spPr bwMode="auto">
              <a:xfrm>
                <a:off x="1342029" y="576109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Rectangle 1438"/>
              <p:cNvSpPr>
                <a:spLocks noChangeArrowheads="1"/>
              </p:cNvSpPr>
              <p:nvPr/>
            </p:nvSpPr>
            <p:spPr bwMode="auto">
              <a:xfrm>
                <a:off x="1342029" y="5761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Rectangle 1439"/>
              <p:cNvSpPr>
                <a:spLocks noChangeArrowheads="1"/>
              </p:cNvSpPr>
              <p:nvPr/>
            </p:nvSpPr>
            <p:spPr bwMode="auto">
              <a:xfrm>
                <a:off x="1439942" y="5680905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Rectangle 1440"/>
              <p:cNvSpPr>
                <a:spLocks noChangeArrowheads="1"/>
              </p:cNvSpPr>
              <p:nvPr/>
            </p:nvSpPr>
            <p:spPr bwMode="auto">
              <a:xfrm>
                <a:off x="1439942" y="5680905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Rectangle 1441"/>
              <p:cNvSpPr>
                <a:spLocks noChangeArrowheads="1"/>
              </p:cNvSpPr>
              <p:nvPr/>
            </p:nvSpPr>
            <p:spPr bwMode="auto">
              <a:xfrm>
                <a:off x="1439942" y="576109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Rectangle 1442"/>
              <p:cNvSpPr>
                <a:spLocks noChangeArrowheads="1"/>
              </p:cNvSpPr>
              <p:nvPr/>
            </p:nvSpPr>
            <p:spPr bwMode="auto">
              <a:xfrm>
                <a:off x="1439942" y="5761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Rectangle 1443"/>
              <p:cNvSpPr>
                <a:spLocks noChangeArrowheads="1"/>
              </p:cNvSpPr>
              <p:nvPr/>
            </p:nvSpPr>
            <p:spPr bwMode="auto">
              <a:xfrm>
                <a:off x="1537855" y="5761093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Rectangle 1444"/>
              <p:cNvSpPr>
                <a:spLocks noChangeArrowheads="1"/>
              </p:cNvSpPr>
              <p:nvPr/>
            </p:nvSpPr>
            <p:spPr bwMode="auto">
              <a:xfrm>
                <a:off x="1537855" y="5761093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Rectangle 1445"/>
              <p:cNvSpPr>
                <a:spLocks noChangeArrowheads="1"/>
              </p:cNvSpPr>
              <p:nvPr/>
            </p:nvSpPr>
            <p:spPr bwMode="auto">
              <a:xfrm>
                <a:off x="1637057" y="576109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Rectangle 1446"/>
              <p:cNvSpPr>
                <a:spLocks noChangeArrowheads="1"/>
              </p:cNvSpPr>
              <p:nvPr/>
            </p:nvSpPr>
            <p:spPr bwMode="auto">
              <a:xfrm>
                <a:off x="1637057" y="5761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Rectangle 1447"/>
              <p:cNvSpPr>
                <a:spLocks noChangeArrowheads="1"/>
              </p:cNvSpPr>
              <p:nvPr/>
            </p:nvSpPr>
            <p:spPr bwMode="auto">
              <a:xfrm>
                <a:off x="1734970" y="576109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Rectangle 1448"/>
              <p:cNvSpPr>
                <a:spLocks noChangeArrowheads="1"/>
              </p:cNvSpPr>
              <p:nvPr/>
            </p:nvSpPr>
            <p:spPr bwMode="auto">
              <a:xfrm>
                <a:off x="1734970" y="576109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Rectangle 1449"/>
              <p:cNvSpPr>
                <a:spLocks noChangeArrowheads="1"/>
              </p:cNvSpPr>
              <p:nvPr/>
            </p:nvSpPr>
            <p:spPr bwMode="auto">
              <a:xfrm>
                <a:off x="1832884" y="5761093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Rectangle 1450"/>
              <p:cNvSpPr>
                <a:spLocks noChangeArrowheads="1"/>
              </p:cNvSpPr>
              <p:nvPr/>
            </p:nvSpPr>
            <p:spPr bwMode="auto">
              <a:xfrm>
                <a:off x="1832884" y="5761093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Rectangle 1511"/>
            <p:cNvSpPr>
              <a:spLocks noChangeArrowheads="1"/>
            </p:cNvSpPr>
            <p:nvPr/>
          </p:nvSpPr>
          <p:spPr bwMode="auto">
            <a:xfrm>
              <a:off x="210381" y="6119582"/>
              <a:ext cx="32772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301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2232"/>
            <p:cNvGrpSpPr/>
            <p:nvPr/>
          </p:nvGrpSpPr>
          <p:grpSpPr>
            <a:xfrm>
              <a:off x="1291386" y="4898972"/>
              <a:ext cx="5424799" cy="327436"/>
              <a:chOff x="963259" y="6647911"/>
              <a:chExt cx="5315662" cy="327436"/>
            </a:xfrm>
          </p:grpSpPr>
          <p:sp>
            <p:nvSpPr>
              <p:cNvPr id="235" name="Rectangle 1513"/>
              <p:cNvSpPr>
                <a:spLocks noChangeArrowheads="1"/>
              </p:cNvSpPr>
              <p:nvPr/>
            </p:nvSpPr>
            <p:spPr bwMode="auto">
              <a:xfrm>
                <a:off x="3338945" y="6673311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1514"/>
              <p:cNvSpPr>
                <a:spLocks noChangeArrowheads="1"/>
              </p:cNvSpPr>
              <p:nvPr/>
            </p:nvSpPr>
            <p:spPr bwMode="auto">
              <a:xfrm>
                <a:off x="4319367" y="6673311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1515"/>
              <p:cNvSpPr>
                <a:spLocks noChangeArrowheads="1"/>
              </p:cNvSpPr>
              <p:nvPr/>
            </p:nvSpPr>
            <p:spPr bwMode="auto">
              <a:xfrm>
                <a:off x="5299788" y="6673311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Rectangle 1516"/>
              <p:cNvSpPr>
                <a:spLocks noChangeArrowheads="1"/>
              </p:cNvSpPr>
              <p:nvPr/>
            </p:nvSpPr>
            <p:spPr bwMode="auto">
              <a:xfrm>
                <a:off x="6278921" y="6673311"/>
                <a:ext cx="0" cy="16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39" name="Group 2231"/>
              <p:cNvGrpSpPr/>
              <p:nvPr/>
            </p:nvGrpSpPr>
            <p:grpSpPr>
              <a:xfrm>
                <a:off x="963259" y="6647911"/>
                <a:ext cx="1946671" cy="327436"/>
                <a:chOff x="963259" y="6673311"/>
                <a:chExt cx="1946671" cy="327436"/>
              </a:xfrm>
            </p:grpSpPr>
            <p:sp>
              <p:nvSpPr>
                <p:cNvPr id="386" name="Rectangle 1512"/>
                <p:cNvSpPr>
                  <a:spLocks noChangeArrowheads="1"/>
                </p:cNvSpPr>
                <p:nvPr/>
              </p:nvSpPr>
              <p:spPr bwMode="auto">
                <a:xfrm>
                  <a:off x="2359812" y="6673311"/>
                  <a:ext cx="0" cy="169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Rectangle 1517"/>
                <p:cNvSpPr>
                  <a:spLocks noChangeArrowheads="1"/>
                </p:cNvSpPr>
                <p:nvPr/>
              </p:nvSpPr>
              <p:spPr bwMode="auto">
                <a:xfrm>
                  <a:off x="963259" y="6784684"/>
                  <a:ext cx="85030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Rectangle 1518"/>
                <p:cNvSpPr>
                  <a:spLocks noChangeArrowheads="1"/>
                </p:cNvSpPr>
                <p:nvPr/>
              </p:nvSpPr>
              <p:spPr bwMode="auto">
                <a:xfrm>
                  <a:off x="963259" y="6784684"/>
                  <a:ext cx="85030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Rectangle 1519"/>
                <p:cNvSpPr>
                  <a:spLocks noChangeArrowheads="1"/>
                </p:cNvSpPr>
                <p:nvPr/>
              </p:nvSpPr>
              <p:spPr bwMode="auto">
                <a:xfrm>
                  <a:off x="1048289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Rectangle 1520"/>
                <p:cNvSpPr>
                  <a:spLocks noChangeArrowheads="1"/>
                </p:cNvSpPr>
                <p:nvPr/>
              </p:nvSpPr>
              <p:spPr bwMode="auto">
                <a:xfrm>
                  <a:off x="1048289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Rectangle 1521"/>
                <p:cNvSpPr>
                  <a:spLocks noChangeArrowheads="1"/>
                </p:cNvSpPr>
                <p:nvPr/>
              </p:nvSpPr>
              <p:spPr bwMode="auto">
                <a:xfrm>
                  <a:off x="1146202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Rectangle 1522"/>
                <p:cNvSpPr>
                  <a:spLocks noChangeArrowheads="1"/>
                </p:cNvSpPr>
                <p:nvPr/>
              </p:nvSpPr>
              <p:spPr bwMode="auto">
                <a:xfrm>
                  <a:off x="1146202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Rectangle 1523"/>
                <p:cNvSpPr>
                  <a:spLocks noChangeArrowheads="1"/>
                </p:cNvSpPr>
                <p:nvPr/>
              </p:nvSpPr>
              <p:spPr bwMode="auto">
                <a:xfrm>
                  <a:off x="1244116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Rectangle 1524"/>
                <p:cNvSpPr>
                  <a:spLocks noChangeArrowheads="1"/>
                </p:cNvSpPr>
                <p:nvPr/>
              </p:nvSpPr>
              <p:spPr bwMode="auto">
                <a:xfrm>
                  <a:off x="1244116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Rectangle 1525"/>
                <p:cNvSpPr>
                  <a:spLocks noChangeArrowheads="1"/>
                </p:cNvSpPr>
                <p:nvPr/>
              </p:nvSpPr>
              <p:spPr bwMode="auto">
                <a:xfrm>
                  <a:off x="1256999" y="6863758"/>
                  <a:ext cx="85030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Rectangle 1526"/>
                <p:cNvSpPr>
                  <a:spLocks noChangeArrowheads="1"/>
                </p:cNvSpPr>
                <p:nvPr/>
              </p:nvSpPr>
              <p:spPr bwMode="auto">
                <a:xfrm>
                  <a:off x="1256999" y="6863758"/>
                  <a:ext cx="85030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Rectangle 1527"/>
                <p:cNvSpPr>
                  <a:spLocks noChangeArrowheads="1"/>
                </p:cNvSpPr>
                <p:nvPr/>
              </p:nvSpPr>
              <p:spPr bwMode="auto">
                <a:xfrm>
                  <a:off x="1342029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Rectangle 1528"/>
                <p:cNvSpPr>
                  <a:spLocks noChangeArrowheads="1"/>
                </p:cNvSpPr>
                <p:nvPr/>
              </p:nvSpPr>
              <p:spPr bwMode="auto">
                <a:xfrm>
                  <a:off x="1342029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Rectangle 1529"/>
                <p:cNvSpPr>
                  <a:spLocks noChangeArrowheads="1"/>
                </p:cNvSpPr>
                <p:nvPr/>
              </p:nvSpPr>
              <p:spPr bwMode="auto">
                <a:xfrm>
                  <a:off x="1342029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Rectangle 1530"/>
                <p:cNvSpPr>
                  <a:spLocks noChangeArrowheads="1"/>
                </p:cNvSpPr>
                <p:nvPr/>
              </p:nvSpPr>
              <p:spPr bwMode="auto">
                <a:xfrm>
                  <a:off x="1342029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Rectangle 1531"/>
                <p:cNvSpPr>
                  <a:spLocks noChangeArrowheads="1"/>
                </p:cNvSpPr>
                <p:nvPr/>
              </p:nvSpPr>
              <p:spPr bwMode="auto">
                <a:xfrm>
                  <a:off x="1439942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Rectangle 1532"/>
                <p:cNvSpPr>
                  <a:spLocks noChangeArrowheads="1"/>
                </p:cNvSpPr>
                <p:nvPr/>
              </p:nvSpPr>
              <p:spPr bwMode="auto">
                <a:xfrm>
                  <a:off x="1439942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Rectangle 1533"/>
                <p:cNvSpPr>
                  <a:spLocks noChangeArrowheads="1"/>
                </p:cNvSpPr>
                <p:nvPr/>
              </p:nvSpPr>
              <p:spPr bwMode="auto">
                <a:xfrm>
                  <a:off x="1439942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Rectangle 1534"/>
                <p:cNvSpPr>
                  <a:spLocks noChangeArrowheads="1"/>
                </p:cNvSpPr>
                <p:nvPr/>
              </p:nvSpPr>
              <p:spPr bwMode="auto">
                <a:xfrm>
                  <a:off x="1439942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Rectangle 1535"/>
                <p:cNvSpPr>
                  <a:spLocks noChangeArrowheads="1"/>
                </p:cNvSpPr>
                <p:nvPr/>
              </p:nvSpPr>
              <p:spPr bwMode="auto">
                <a:xfrm>
                  <a:off x="1537855" y="6784684"/>
                  <a:ext cx="99202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Rectangle 1536"/>
                <p:cNvSpPr>
                  <a:spLocks noChangeArrowheads="1"/>
                </p:cNvSpPr>
                <p:nvPr/>
              </p:nvSpPr>
              <p:spPr bwMode="auto">
                <a:xfrm>
                  <a:off x="1537855" y="6784684"/>
                  <a:ext cx="99202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Rectangle 1537"/>
                <p:cNvSpPr>
                  <a:spLocks noChangeArrowheads="1"/>
                </p:cNvSpPr>
                <p:nvPr/>
              </p:nvSpPr>
              <p:spPr bwMode="auto">
                <a:xfrm>
                  <a:off x="1537855" y="6863758"/>
                  <a:ext cx="99202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Rectangle 1538"/>
                <p:cNvSpPr>
                  <a:spLocks noChangeArrowheads="1"/>
                </p:cNvSpPr>
                <p:nvPr/>
              </p:nvSpPr>
              <p:spPr bwMode="auto">
                <a:xfrm>
                  <a:off x="1537855" y="6863758"/>
                  <a:ext cx="99202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Rectangle 1539"/>
                <p:cNvSpPr>
                  <a:spLocks noChangeArrowheads="1"/>
                </p:cNvSpPr>
                <p:nvPr/>
              </p:nvSpPr>
              <p:spPr bwMode="auto">
                <a:xfrm>
                  <a:off x="1637057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Rectangle 1540"/>
                <p:cNvSpPr>
                  <a:spLocks noChangeArrowheads="1"/>
                </p:cNvSpPr>
                <p:nvPr/>
              </p:nvSpPr>
              <p:spPr bwMode="auto">
                <a:xfrm>
                  <a:off x="1637057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Rectangle 1541"/>
                <p:cNvSpPr>
                  <a:spLocks noChangeArrowheads="1"/>
                </p:cNvSpPr>
                <p:nvPr/>
              </p:nvSpPr>
              <p:spPr bwMode="auto">
                <a:xfrm>
                  <a:off x="1637057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Rectangle 1542"/>
                <p:cNvSpPr>
                  <a:spLocks noChangeArrowheads="1"/>
                </p:cNvSpPr>
                <p:nvPr/>
              </p:nvSpPr>
              <p:spPr bwMode="auto">
                <a:xfrm>
                  <a:off x="1637057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Rectangle 1543"/>
                <p:cNvSpPr>
                  <a:spLocks noChangeArrowheads="1"/>
                </p:cNvSpPr>
                <p:nvPr/>
              </p:nvSpPr>
              <p:spPr bwMode="auto">
                <a:xfrm>
                  <a:off x="1648652" y="6942833"/>
                  <a:ext cx="86318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Rectangle 1544"/>
                <p:cNvSpPr>
                  <a:spLocks noChangeArrowheads="1"/>
                </p:cNvSpPr>
                <p:nvPr/>
              </p:nvSpPr>
              <p:spPr bwMode="auto">
                <a:xfrm>
                  <a:off x="1648652" y="6942833"/>
                  <a:ext cx="86318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Rectangle 1545"/>
                <p:cNvSpPr>
                  <a:spLocks noChangeArrowheads="1"/>
                </p:cNvSpPr>
                <p:nvPr/>
              </p:nvSpPr>
              <p:spPr bwMode="auto">
                <a:xfrm>
                  <a:off x="1734970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Rectangle 1546"/>
                <p:cNvSpPr>
                  <a:spLocks noChangeArrowheads="1"/>
                </p:cNvSpPr>
                <p:nvPr/>
              </p:nvSpPr>
              <p:spPr bwMode="auto">
                <a:xfrm>
                  <a:off x="1734970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Rectangle 1547"/>
                <p:cNvSpPr>
                  <a:spLocks noChangeArrowheads="1"/>
                </p:cNvSpPr>
                <p:nvPr/>
              </p:nvSpPr>
              <p:spPr bwMode="auto">
                <a:xfrm>
                  <a:off x="1734970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Rectangle 1548"/>
                <p:cNvSpPr>
                  <a:spLocks noChangeArrowheads="1"/>
                </p:cNvSpPr>
                <p:nvPr/>
              </p:nvSpPr>
              <p:spPr bwMode="auto">
                <a:xfrm>
                  <a:off x="1734970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Rectangle 1549"/>
                <p:cNvSpPr>
                  <a:spLocks noChangeArrowheads="1"/>
                </p:cNvSpPr>
                <p:nvPr/>
              </p:nvSpPr>
              <p:spPr bwMode="auto">
                <a:xfrm>
                  <a:off x="1734970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Rectangle 1550"/>
                <p:cNvSpPr>
                  <a:spLocks noChangeArrowheads="1"/>
                </p:cNvSpPr>
                <p:nvPr/>
              </p:nvSpPr>
              <p:spPr bwMode="auto">
                <a:xfrm>
                  <a:off x="1734970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Rectangle 1551"/>
                <p:cNvSpPr>
                  <a:spLocks noChangeArrowheads="1"/>
                </p:cNvSpPr>
                <p:nvPr/>
              </p:nvSpPr>
              <p:spPr bwMode="auto">
                <a:xfrm>
                  <a:off x="1832884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Rectangle 1552"/>
                <p:cNvSpPr>
                  <a:spLocks noChangeArrowheads="1"/>
                </p:cNvSpPr>
                <p:nvPr/>
              </p:nvSpPr>
              <p:spPr bwMode="auto">
                <a:xfrm>
                  <a:off x="1832884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Rectangle 1553"/>
                <p:cNvSpPr>
                  <a:spLocks noChangeArrowheads="1"/>
                </p:cNvSpPr>
                <p:nvPr/>
              </p:nvSpPr>
              <p:spPr bwMode="auto">
                <a:xfrm>
                  <a:off x="1832884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Rectangle 1554"/>
                <p:cNvSpPr>
                  <a:spLocks noChangeArrowheads="1"/>
                </p:cNvSpPr>
                <p:nvPr/>
              </p:nvSpPr>
              <p:spPr bwMode="auto">
                <a:xfrm>
                  <a:off x="1832884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Rectangle 1555"/>
                <p:cNvSpPr>
                  <a:spLocks noChangeArrowheads="1"/>
                </p:cNvSpPr>
                <p:nvPr/>
              </p:nvSpPr>
              <p:spPr bwMode="auto">
                <a:xfrm>
                  <a:off x="1832884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Rectangle 1556"/>
                <p:cNvSpPr>
                  <a:spLocks noChangeArrowheads="1"/>
                </p:cNvSpPr>
                <p:nvPr/>
              </p:nvSpPr>
              <p:spPr bwMode="auto">
                <a:xfrm>
                  <a:off x="1832884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Rectangle 1557"/>
                <p:cNvSpPr>
                  <a:spLocks noChangeArrowheads="1"/>
                </p:cNvSpPr>
                <p:nvPr/>
              </p:nvSpPr>
              <p:spPr bwMode="auto">
                <a:xfrm>
                  <a:off x="1930797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Rectangle 1558"/>
                <p:cNvSpPr>
                  <a:spLocks noChangeArrowheads="1"/>
                </p:cNvSpPr>
                <p:nvPr/>
              </p:nvSpPr>
              <p:spPr bwMode="auto">
                <a:xfrm>
                  <a:off x="1930797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Rectangle 1559"/>
                <p:cNvSpPr>
                  <a:spLocks noChangeArrowheads="1"/>
                </p:cNvSpPr>
                <p:nvPr/>
              </p:nvSpPr>
              <p:spPr bwMode="auto">
                <a:xfrm>
                  <a:off x="1930797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Rectangle 1560"/>
                <p:cNvSpPr>
                  <a:spLocks noChangeArrowheads="1"/>
                </p:cNvSpPr>
                <p:nvPr/>
              </p:nvSpPr>
              <p:spPr bwMode="auto">
                <a:xfrm>
                  <a:off x="1930797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Rectangle 1561"/>
                <p:cNvSpPr>
                  <a:spLocks noChangeArrowheads="1"/>
                </p:cNvSpPr>
                <p:nvPr/>
              </p:nvSpPr>
              <p:spPr bwMode="auto">
                <a:xfrm>
                  <a:off x="1930797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Rectangle 1562"/>
                <p:cNvSpPr>
                  <a:spLocks noChangeArrowheads="1"/>
                </p:cNvSpPr>
                <p:nvPr/>
              </p:nvSpPr>
              <p:spPr bwMode="auto">
                <a:xfrm>
                  <a:off x="1930797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Rectangle 1563"/>
                <p:cNvSpPr>
                  <a:spLocks noChangeArrowheads="1"/>
                </p:cNvSpPr>
                <p:nvPr/>
              </p:nvSpPr>
              <p:spPr bwMode="auto">
                <a:xfrm>
                  <a:off x="2028710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Rectangle 1564"/>
                <p:cNvSpPr>
                  <a:spLocks noChangeArrowheads="1"/>
                </p:cNvSpPr>
                <p:nvPr/>
              </p:nvSpPr>
              <p:spPr bwMode="auto">
                <a:xfrm>
                  <a:off x="2028710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Rectangle 1565"/>
                <p:cNvSpPr>
                  <a:spLocks noChangeArrowheads="1"/>
                </p:cNvSpPr>
                <p:nvPr/>
              </p:nvSpPr>
              <p:spPr bwMode="auto">
                <a:xfrm>
                  <a:off x="2028710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Rectangle 1566"/>
                <p:cNvSpPr>
                  <a:spLocks noChangeArrowheads="1"/>
                </p:cNvSpPr>
                <p:nvPr/>
              </p:nvSpPr>
              <p:spPr bwMode="auto">
                <a:xfrm>
                  <a:off x="2028710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Rectangle 1567"/>
                <p:cNvSpPr>
                  <a:spLocks noChangeArrowheads="1"/>
                </p:cNvSpPr>
                <p:nvPr/>
              </p:nvSpPr>
              <p:spPr bwMode="auto">
                <a:xfrm>
                  <a:off x="2028710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Rectangle 1568"/>
                <p:cNvSpPr>
                  <a:spLocks noChangeArrowheads="1"/>
                </p:cNvSpPr>
                <p:nvPr/>
              </p:nvSpPr>
              <p:spPr bwMode="auto">
                <a:xfrm>
                  <a:off x="2028710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Rectangle 1569"/>
                <p:cNvSpPr>
                  <a:spLocks noChangeArrowheads="1"/>
                </p:cNvSpPr>
                <p:nvPr/>
              </p:nvSpPr>
              <p:spPr bwMode="auto">
                <a:xfrm>
                  <a:off x="2126624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Rectangle 1570"/>
                <p:cNvSpPr>
                  <a:spLocks noChangeArrowheads="1"/>
                </p:cNvSpPr>
                <p:nvPr/>
              </p:nvSpPr>
              <p:spPr bwMode="auto">
                <a:xfrm>
                  <a:off x="2126624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Rectangle 1571"/>
                <p:cNvSpPr>
                  <a:spLocks noChangeArrowheads="1"/>
                </p:cNvSpPr>
                <p:nvPr/>
              </p:nvSpPr>
              <p:spPr bwMode="auto">
                <a:xfrm>
                  <a:off x="2126624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Rectangle 1572"/>
                <p:cNvSpPr>
                  <a:spLocks noChangeArrowheads="1"/>
                </p:cNvSpPr>
                <p:nvPr/>
              </p:nvSpPr>
              <p:spPr bwMode="auto">
                <a:xfrm>
                  <a:off x="2126624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Rectangle 1573"/>
                <p:cNvSpPr>
                  <a:spLocks noChangeArrowheads="1"/>
                </p:cNvSpPr>
                <p:nvPr/>
              </p:nvSpPr>
              <p:spPr bwMode="auto">
                <a:xfrm>
                  <a:off x="2126624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Rectangle 1574"/>
                <p:cNvSpPr>
                  <a:spLocks noChangeArrowheads="1"/>
                </p:cNvSpPr>
                <p:nvPr/>
              </p:nvSpPr>
              <p:spPr bwMode="auto">
                <a:xfrm>
                  <a:off x="2126624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Rectangle 1575"/>
                <p:cNvSpPr>
                  <a:spLocks noChangeArrowheads="1"/>
                </p:cNvSpPr>
                <p:nvPr/>
              </p:nvSpPr>
              <p:spPr bwMode="auto">
                <a:xfrm>
                  <a:off x="2224537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Rectangle 1576"/>
                <p:cNvSpPr>
                  <a:spLocks noChangeArrowheads="1"/>
                </p:cNvSpPr>
                <p:nvPr/>
              </p:nvSpPr>
              <p:spPr bwMode="auto">
                <a:xfrm>
                  <a:off x="2224537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Rectangle 1577"/>
                <p:cNvSpPr>
                  <a:spLocks noChangeArrowheads="1"/>
                </p:cNvSpPr>
                <p:nvPr/>
              </p:nvSpPr>
              <p:spPr bwMode="auto">
                <a:xfrm>
                  <a:off x="2224537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Rectangle 1578"/>
                <p:cNvSpPr>
                  <a:spLocks noChangeArrowheads="1"/>
                </p:cNvSpPr>
                <p:nvPr/>
              </p:nvSpPr>
              <p:spPr bwMode="auto">
                <a:xfrm>
                  <a:off x="2224537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Rectangle 1579"/>
                <p:cNvSpPr>
                  <a:spLocks noChangeArrowheads="1"/>
                </p:cNvSpPr>
                <p:nvPr/>
              </p:nvSpPr>
              <p:spPr bwMode="auto">
                <a:xfrm>
                  <a:off x="2224537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Rectangle 1580"/>
                <p:cNvSpPr>
                  <a:spLocks noChangeArrowheads="1"/>
                </p:cNvSpPr>
                <p:nvPr/>
              </p:nvSpPr>
              <p:spPr bwMode="auto">
                <a:xfrm>
                  <a:off x="2224537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Rectangle 1581"/>
                <p:cNvSpPr>
                  <a:spLocks noChangeArrowheads="1"/>
                </p:cNvSpPr>
                <p:nvPr/>
              </p:nvSpPr>
              <p:spPr bwMode="auto">
                <a:xfrm>
                  <a:off x="2322450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Rectangle 1582"/>
                <p:cNvSpPr>
                  <a:spLocks noChangeArrowheads="1"/>
                </p:cNvSpPr>
                <p:nvPr/>
              </p:nvSpPr>
              <p:spPr bwMode="auto">
                <a:xfrm>
                  <a:off x="2322450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Rectangle 1583"/>
                <p:cNvSpPr>
                  <a:spLocks noChangeArrowheads="1"/>
                </p:cNvSpPr>
                <p:nvPr/>
              </p:nvSpPr>
              <p:spPr bwMode="auto">
                <a:xfrm>
                  <a:off x="2322450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Rectangle 1584"/>
                <p:cNvSpPr>
                  <a:spLocks noChangeArrowheads="1"/>
                </p:cNvSpPr>
                <p:nvPr/>
              </p:nvSpPr>
              <p:spPr bwMode="auto">
                <a:xfrm>
                  <a:off x="2322450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Rectangle 1585"/>
                <p:cNvSpPr>
                  <a:spLocks noChangeArrowheads="1"/>
                </p:cNvSpPr>
                <p:nvPr/>
              </p:nvSpPr>
              <p:spPr bwMode="auto">
                <a:xfrm>
                  <a:off x="2322450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Rectangle 1586"/>
                <p:cNvSpPr>
                  <a:spLocks noChangeArrowheads="1"/>
                </p:cNvSpPr>
                <p:nvPr/>
              </p:nvSpPr>
              <p:spPr bwMode="auto">
                <a:xfrm>
                  <a:off x="2322450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Rectangle 1587"/>
                <p:cNvSpPr>
                  <a:spLocks noChangeArrowheads="1"/>
                </p:cNvSpPr>
                <p:nvPr/>
              </p:nvSpPr>
              <p:spPr bwMode="auto">
                <a:xfrm>
                  <a:off x="2420364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8" name="Rectangle 1588"/>
                <p:cNvSpPr>
                  <a:spLocks noChangeArrowheads="1"/>
                </p:cNvSpPr>
                <p:nvPr/>
              </p:nvSpPr>
              <p:spPr bwMode="auto">
                <a:xfrm>
                  <a:off x="2420364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Rectangle 1589"/>
                <p:cNvSpPr>
                  <a:spLocks noChangeArrowheads="1"/>
                </p:cNvSpPr>
                <p:nvPr/>
              </p:nvSpPr>
              <p:spPr bwMode="auto">
                <a:xfrm>
                  <a:off x="2420364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Rectangle 1590"/>
                <p:cNvSpPr>
                  <a:spLocks noChangeArrowheads="1"/>
                </p:cNvSpPr>
                <p:nvPr/>
              </p:nvSpPr>
              <p:spPr bwMode="auto">
                <a:xfrm>
                  <a:off x="2420364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Rectangle 1591"/>
                <p:cNvSpPr>
                  <a:spLocks noChangeArrowheads="1"/>
                </p:cNvSpPr>
                <p:nvPr/>
              </p:nvSpPr>
              <p:spPr bwMode="auto">
                <a:xfrm>
                  <a:off x="2420364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Rectangle 1592"/>
                <p:cNvSpPr>
                  <a:spLocks noChangeArrowheads="1"/>
                </p:cNvSpPr>
                <p:nvPr/>
              </p:nvSpPr>
              <p:spPr bwMode="auto">
                <a:xfrm>
                  <a:off x="2420364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Rectangle 1593"/>
                <p:cNvSpPr>
                  <a:spLocks noChangeArrowheads="1"/>
                </p:cNvSpPr>
                <p:nvPr/>
              </p:nvSpPr>
              <p:spPr bwMode="auto">
                <a:xfrm>
                  <a:off x="2518277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4" name="Rectangle 1594"/>
                <p:cNvSpPr>
                  <a:spLocks noChangeArrowheads="1"/>
                </p:cNvSpPr>
                <p:nvPr/>
              </p:nvSpPr>
              <p:spPr bwMode="auto">
                <a:xfrm>
                  <a:off x="2518277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5" name="Rectangle 1595"/>
                <p:cNvSpPr>
                  <a:spLocks noChangeArrowheads="1"/>
                </p:cNvSpPr>
                <p:nvPr/>
              </p:nvSpPr>
              <p:spPr bwMode="auto">
                <a:xfrm>
                  <a:off x="2518277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6" name="Rectangle 1596"/>
                <p:cNvSpPr>
                  <a:spLocks noChangeArrowheads="1"/>
                </p:cNvSpPr>
                <p:nvPr/>
              </p:nvSpPr>
              <p:spPr bwMode="auto">
                <a:xfrm>
                  <a:off x="2518277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7" name="Rectangle 1597"/>
                <p:cNvSpPr>
                  <a:spLocks noChangeArrowheads="1"/>
                </p:cNvSpPr>
                <p:nvPr/>
              </p:nvSpPr>
              <p:spPr bwMode="auto">
                <a:xfrm>
                  <a:off x="2518277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8" name="Rectangle 1598"/>
                <p:cNvSpPr>
                  <a:spLocks noChangeArrowheads="1"/>
                </p:cNvSpPr>
                <p:nvPr/>
              </p:nvSpPr>
              <p:spPr bwMode="auto">
                <a:xfrm>
                  <a:off x="2518277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9" name="Rectangle 1599"/>
                <p:cNvSpPr>
                  <a:spLocks noChangeArrowheads="1"/>
                </p:cNvSpPr>
                <p:nvPr/>
              </p:nvSpPr>
              <p:spPr bwMode="auto">
                <a:xfrm>
                  <a:off x="2616190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0" name="Rectangle 1600"/>
                <p:cNvSpPr>
                  <a:spLocks noChangeArrowheads="1"/>
                </p:cNvSpPr>
                <p:nvPr/>
              </p:nvSpPr>
              <p:spPr bwMode="auto">
                <a:xfrm>
                  <a:off x="2616190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1" name="Rectangle 1601"/>
                <p:cNvSpPr>
                  <a:spLocks noChangeArrowheads="1"/>
                </p:cNvSpPr>
                <p:nvPr/>
              </p:nvSpPr>
              <p:spPr bwMode="auto">
                <a:xfrm>
                  <a:off x="2616190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2" name="Rectangle 1602"/>
                <p:cNvSpPr>
                  <a:spLocks noChangeArrowheads="1"/>
                </p:cNvSpPr>
                <p:nvPr/>
              </p:nvSpPr>
              <p:spPr bwMode="auto">
                <a:xfrm>
                  <a:off x="2616190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3" name="Rectangle 1603"/>
                <p:cNvSpPr>
                  <a:spLocks noChangeArrowheads="1"/>
                </p:cNvSpPr>
                <p:nvPr/>
              </p:nvSpPr>
              <p:spPr bwMode="auto">
                <a:xfrm>
                  <a:off x="2616190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" name="Rectangle 1604"/>
                <p:cNvSpPr>
                  <a:spLocks noChangeArrowheads="1"/>
                </p:cNvSpPr>
                <p:nvPr/>
              </p:nvSpPr>
              <p:spPr bwMode="auto">
                <a:xfrm>
                  <a:off x="2616190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5" name="Rectangle 1605"/>
                <p:cNvSpPr>
                  <a:spLocks noChangeArrowheads="1"/>
                </p:cNvSpPr>
                <p:nvPr/>
              </p:nvSpPr>
              <p:spPr bwMode="auto">
                <a:xfrm>
                  <a:off x="2714104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6" name="Rectangle 1606"/>
                <p:cNvSpPr>
                  <a:spLocks noChangeArrowheads="1"/>
                </p:cNvSpPr>
                <p:nvPr/>
              </p:nvSpPr>
              <p:spPr bwMode="auto">
                <a:xfrm>
                  <a:off x="2714104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7" name="Rectangle 1607"/>
                <p:cNvSpPr>
                  <a:spLocks noChangeArrowheads="1"/>
                </p:cNvSpPr>
                <p:nvPr/>
              </p:nvSpPr>
              <p:spPr bwMode="auto">
                <a:xfrm>
                  <a:off x="2714104" y="6863758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8" name="Rectangle 1608"/>
                <p:cNvSpPr>
                  <a:spLocks noChangeArrowheads="1"/>
                </p:cNvSpPr>
                <p:nvPr/>
              </p:nvSpPr>
              <p:spPr bwMode="auto">
                <a:xfrm>
                  <a:off x="2714104" y="6863758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Rectangle 1609"/>
                <p:cNvSpPr>
                  <a:spLocks noChangeArrowheads="1"/>
                </p:cNvSpPr>
                <p:nvPr/>
              </p:nvSpPr>
              <p:spPr bwMode="auto">
                <a:xfrm>
                  <a:off x="2714104" y="6942833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0" name="Rectangle 1610"/>
                <p:cNvSpPr>
                  <a:spLocks noChangeArrowheads="1"/>
                </p:cNvSpPr>
                <p:nvPr/>
              </p:nvSpPr>
              <p:spPr bwMode="auto">
                <a:xfrm>
                  <a:off x="2714104" y="6942833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Rectangle 1611"/>
                <p:cNvSpPr>
                  <a:spLocks noChangeArrowheads="1"/>
                </p:cNvSpPr>
                <p:nvPr/>
              </p:nvSpPr>
              <p:spPr bwMode="auto">
                <a:xfrm>
                  <a:off x="2812017" y="6784684"/>
                  <a:ext cx="97913" cy="579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Rectangle 1612"/>
                <p:cNvSpPr>
                  <a:spLocks noChangeArrowheads="1"/>
                </p:cNvSpPr>
                <p:nvPr/>
              </p:nvSpPr>
              <p:spPr bwMode="auto">
                <a:xfrm>
                  <a:off x="2812017" y="6784684"/>
                  <a:ext cx="97913" cy="57914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0" name="Rectangle 1614"/>
              <p:cNvSpPr>
                <a:spLocks noChangeArrowheads="1"/>
              </p:cNvSpPr>
              <p:nvPr/>
            </p:nvSpPr>
            <p:spPr bwMode="auto">
              <a:xfrm>
                <a:off x="2812017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1615"/>
              <p:cNvSpPr>
                <a:spLocks noChangeArrowheads="1"/>
              </p:cNvSpPr>
              <p:nvPr/>
            </p:nvSpPr>
            <p:spPr bwMode="auto">
              <a:xfrm>
                <a:off x="2812017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1616"/>
              <p:cNvSpPr>
                <a:spLocks noChangeArrowheads="1"/>
              </p:cNvSpPr>
              <p:nvPr/>
            </p:nvSpPr>
            <p:spPr bwMode="auto">
              <a:xfrm>
                <a:off x="2812017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1617"/>
              <p:cNvSpPr>
                <a:spLocks noChangeArrowheads="1"/>
              </p:cNvSpPr>
              <p:nvPr/>
            </p:nvSpPr>
            <p:spPr bwMode="auto">
              <a:xfrm>
                <a:off x="2812017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1618"/>
              <p:cNvSpPr>
                <a:spLocks noChangeArrowheads="1"/>
              </p:cNvSpPr>
              <p:nvPr/>
            </p:nvSpPr>
            <p:spPr bwMode="auto">
              <a:xfrm>
                <a:off x="2909931" y="6759283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1619"/>
              <p:cNvSpPr>
                <a:spLocks noChangeArrowheads="1"/>
              </p:cNvSpPr>
              <p:nvPr/>
            </p:nvSpPr>
            <p:spPr bwMode="auto">
              <a:xfrm>
                <a:off x="2909931" y="6759283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1620"/>
              <p:cNvSpPr>
                <a:spLocks noChangeArrowheads="1"/>
              </p:cNvSpPr>
              <p:nvPr/>
            </p:nvSpPr>
            <p:spPr bwMode="auto">
              <a:xfrm>
                <a:off x="2909931" y="6838357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1621"/>
              <p:cNvSpPr>
                <a:spLocks noChangeArrowheads="1"/>
              </p:cNvSpPr>
              <p:nvPr/>
            </p:nvSpPr>
            <p:spPr bwMode="auto">
              <a:xfrm>
                <a:off x="2909931" y="6838357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1622"/>
              <p:cNvSpPr>
                <a:spLocks noChangeArrowheads="1"/>
              </p:cNvSpPr>
              <p:nvPr/>
            </p:nvSpPr>
            <p:spPr bwMode="auto">
              <a:xfrm>
                <a:off x="2909931" y="6917432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1623"/>
              <p:cNvSpPr>
                <a:spLocks noChangeArrowheads="1"/>
              </p:cNvSpPr>
              <p:nvPr/>
            </p:nvSpPr>
            <p:spPr bwMode="auto">
              <a:xfrm>
                <a:off x="2909931" y="6917432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1624"/>
              <p:cNvSpPr>
                <a:spLocks noChangeArrowheads="1"/>
              </p:cNvSpPr>
              <p:nvPr/>
            </p:nvSpPr>
            <p:spPr bwMode="auto">
              <a:xfrm>
                <a:off x="3009132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625"/>
              <p:cNvSpPr>
                <a:spLocks noChangeArrowheads="1"/>
              </p:cNvSpPr>
              <p:nvPr/>
            </p:nvSpPr>
            <p:spPr bwMode="auto">
              <a:xfrm>
                <a:off x="3009132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626"/>
              <p:cNvSpPr>
                <a:spLocks noChangeArrowheads="1"/>
              </p:cNvSpPr>
              <p:nvPr/>
            </p:nvSpPr>
            <p:spPr bwMode="auto">
              <a:xfrm>
                <a:off x="3009132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1627"/>
              <p:cNvSpPr>
                <a:spLocks noChangeArrowheads="1"/>
              </p:cNvSpPr>
              <p:nvPr/>
            </p:nvSpPr>
            <p:spPr bwMode="auto">
              <a:xfrm>
                <a:off x="3009132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1628"/>
              <p:cNvSpPr>
                <a:spLocks noChangeArrowheads="1"/>
              </p:cNvSpPr>
              <p:nvPr/>
            </p:nvSpPr>
            <p:spPr bwMode="auto">
              <a:xfrm>
                <a:off x="3009132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629"/>
              <p:cNvSpPr>
                <a:spLocks noChangeArrowheads="1"/>
              </p:cNvSpPr>
              <p:nvPr/>
            </p:nvSpPr>
            <p:spPr bwMode="auto">
              <a:xfrm>
                <a:off x="3009132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1630"/>
              <p:cNvSpPr>
                <a:spLocks noChangeArrowheads="1"/>
              </p:cNvSpPr>
              <p:nvPr/>
            </p:nvSpPr>
            <p:spPr bwMode="auto">
              <a:xfrm>
                <a:off x="3107046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1631"/>
              <p:cNvSpPr>
                <a:spLocks noChangeArrowheads="1"/>
              </p:cNvSpPr>
              <p:nvPr/>
            </p:nvSpPr>
            <p:spPr bwMode="auto">
              <a:xfrm>
                <a:off x="3107046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1632"/>
              <p:cNvSpPr>
                <a:spLocks noChangeArrowheads="1"/>
              </p:cNvSpPr>
              <p:nvPr/>
            </p:nvSpPr>
            <p:spPr bwMode="auto">
              <a:xfrm>
                <a:off x="3107046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633"/>
              <p:cNvSpPr>
                <a:spLocks noChangeArrowheads="1"/>
              </p:cNvSpPr>
              <p:nvPr/>
            </p:nvSpPr>
            <p:spPr bwMode="auto">
              <a:xfrm>
                <a:off x="3107046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634"/>
              <p:cNvSpPr>
                <a:spLocks noChangeArrowheads="1"/>
              </p:cNvSpPr>
              <p:nvPr/>
            </p:nvSpPr>
            <p:spPr bwMode="auto">
              <a:xfrm>
                <a:off x="3107046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1635"/>
              <p:cNvSpPr>
                <a:spLocks noChangeArrowheads="1"/>
              </p:cNvSpPr>
              <p:nvPr/>
            </p:nvSpPr>
            <p:spPr bwMode="auto">
              <a:xfrm>
                <a:off x="3107046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636"/>
              <p:cNvSpPr>
                <a:spLocks noChangeArrowheads="1"/>
              </p:cNvSpPr>
              <p:nvPr/>
            </p:nvSpPr>
            <p:spPr bwMode="auto">
              <a:xfrm>
                <a:off x="3204959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1637"/>
              <p:cNvSpPr>
                <a:spLocks noChangeArrowheads="1"/>
              </p:cNvSpPr>
              <p:nvPr/>
            </p:nvSpPr>
            <p:spPr bwMode="auto">
              <a:xfrm>
                <a:off x="3204959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1638"/>
              <p:cNvSpPr>
                <a:spLocks noChangeArrowheads="1"/>
              </p:cNvSpPr>
              <p:nvPr/>
            </p:nvSpPr>
            <p:spPr bwMode="auto">
              <a:xfrm>
                <a:off x="3204959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1639"/>
              <p:cNvSpPr>
                <a:spLocks noChangeArrowheads="1"/>
              </p:cNvSpPr>
              <p:nvPr/>
            </p:nvSpPr>
            <p:spPr bwMode="auto">
              <a:xfrm>
                <a:off x="3204959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1640"/>
              <p:cNvSpPr>
                <a:spLocks noChangeArrowheads="1"/>
              </p:cNvSpPr>
              <p:nvPr/>
            </p:nvSpPr>
            <p:spPr bwMode="auto">
              <a:xfrm>
                <a:off x="3204959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1641"/>
              <p:cNvSpPr>
                <a:spLocks noChangeArrowheads="1"/>
              </p:cNvSpPr>
              <p:nvPr/>
            </p:nvSpPr>
            <p:spPr bwMode="auto">
              <a:xfrm>
                <a:off x="3204959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1642"/>
              <p:cNvSpPr>
                <a:spLocks noChangeArrowheads="1"/>
              </p:cNvSpPr>
              <p:nvPr/>
            </p:nvSpPr>
            <p:spPr bwMode="auto">
              <a:xfrm>
                <a:off x="3302872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1643"/>
              <p:cNvSpPr>
                <a:spLocks noChangeArrowheads="1"/>
              </p:cNvSpPr>
              <p:nvPr/>
            </p:nvSpPr>
            <p:spPr bwMode="auto">
              <a:xfrm>
                <a:off x="3302872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644"/>
              <p:cNvSpPr>
                <a:spLocks noChangeArrowheads="1"/>
              </p:cNvSpPr>
              <p:nvPr/>
            </p:nvSpPr>
            <p:spPr bwMode="auto">
              <a:xfrm>
                <a:off x="3302872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1645"/>
              <p:cNvSpPr>
                <a:spLocks noChangeArrowheads="1"/>
              </p:cNvSpPr>
              <p:nvPr/>
            </p:nvSpPr>
            <p:spPr bwMode="auto">
              <a:xfrm>
                <a:off x="3302872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1646"/>
              <p:cNvSpPr>
                <a:spLocks noChangeArrowheads="1"/>
              </p:cNvSpPr>
              <p:nvPr/>
            </p:nvSpPr>
            <p:spPr bwMode="auto">
              <a:xfrm>
                <a:off x="3302872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1647"/>
              <p:cNvSpPr>
                <a:spLocks noChangeArrowheads="1"/>
              </p:cNvSpPr>
              <p:nvPr/>
            </p:nvSpPr>
            <p:spPr bwMode="auto">
              <a:xfrm>
                <a:off x="3302872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1648"/>
              <p:cNvSpPr>
                <a:spLocks noChangeArrowheads="1"/>
              </p:cNvSpPr>
              <p:nvPr/>
            </p:nvSpPr>
            <p:spPr bwMode="auto">
              <a:xfrm>
                <a:off x="3400786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1649"/>
              <p:cNvSpPr>
                <a:spLocks noChangeArrowheads="1"/>
              </p:cNvSpPr>
              <p:nvPr/>
            </p:nvSpPr>
            <p:spPr bwMode="auto">
              <a:xfrm>
                <a:off x="3400786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1650"/>
              <p:cNvSpPr>
                <a:spLocks noChangeArrowheads="1"/>
              </p:cNvSpPr>
              <p:nvPr/>
            </p:nvSpPr>
            <p:spPr bwMode="auto">
              <a:xfrm>
                <a:off x="3400786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1651"/>
              <p:cNvSpPr>
                <a:spLocks noChangeArrowheads="1"/>
              </p:cNvSpPr>
              <p:nvPr/>
            </p:nvSpPr>
            <p:spPr bwMode="auto">
              <a:xfrm>
                <a:off x="3400786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1652"/>
              <p:cNvSpPr>
                <a:spLocks noChangeArrowheads="1"/>
              </p:cNvSpPr>
              <p:nvPr/>
            </p:nvSpPr>
            <p:spPr bwMode="auto">
              <a:xfrm>
                <a:off x="3400786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1653"/>
              <p:cNvSpPr>
                <a:spLocks noChangeArrowheads="1"/>
              </p:cNvSpPr>
              <p:nvPr/>
            </p:nvSpPr>
            <p:spPr bwMode="auto">
              <a:xfrm>
                <a:off x="3400786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1654"/>
              <p:cNvSpPr>
                <a:spLocks noChangeArrowheads="1"/>
              </p:cNvSpPr>
              <p:nvPr/>
            </p:nvSpPr>
            <p:spPr bwMode="auto">
              <a:xfrm>
                <a:off x="3498699" y="6759283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1655"/>
              <p:cNvSpPr>
                <a:spLocks noChangeArrowheads="1"/>
              </p:cNvSpPr>
              <p:nvPr/>
            </p:nvSpPr>
            <p:spPr bwMode="auto">
              <a:xfrm>
                <a:off x="3498699" y="6759283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1656"/>
              <p:cNvSpPr>
                <a:spLocks noChangeArrowheads="1"/>
              </p:cNvSpPr>
              <p:nvPr/>
            </p:nvSpPr>
            <p:spPr bwMode="auto">
              <a:xfrm>
                <a:off x="3498699" y="6838357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1657"/>
              <p:cNvSpPr>
                <a:spLocks noChangeArrowheads="1"/>
              </p:cNvSpPr>
              <p:nvPr/>
            </p:nvSpPr>
            <p:spPr bwMode="auto">
              <a:xfrm>
                <a:off x="3498699" y="6838357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1658"/>
              <p:cNvSpPr>
                <a:spLocks noChangeArrowheads="1"/>
              </p:cNvSpPr>
              <p:nvPr/>
            </p:nvSpPr>
            <p:spPr bwMode="auto">
              <a:xfrm>
                <a:off x="3498699" y="6917432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1659"/>
              <p:cNvSpPr>
                <a:spLocks noChangeArrowheads="1"/>
              </p:cNvSpPr>
              <p:nvPr/>
            </p:nvSpPr>
            <p:spPr bwMode="auto">
              <a:xfrm>
                <a:off x="3498699" y="6917432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1660"/>
              <p:cNvSpPr>
                <a:spLocks noChangeArrowheads="1"/>
              </p:cNvSpPr>
              <p:nvPr/>
            </p:nvSpPr>
            <p:spPr bwMode="auto">
              <a:xfrm>
                <a:off x="3608207" y="6759283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Rectangle 1661"/>
              <p:cNvSpPr>
                <a:spLocks noChangeArrowheads="1"/>
              </p:cNvSpPr>
              <p:nvPr/>
            </p:nvSpPr>
            <p:spPr bwMode="auto">
              <a:xfrm>
                <a:off x="3608207" y="6759283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Rectangle 1662"/>
              <p:cNvSpPr>
                <a:spLocks noChangeArrowheads="1"/>
              </p:cNvSpPr>
              <p:nvPr/>
            </p:nvSpPr>
            <p:spPr bwMode="auto">
              <a:xfrm>
                <a:off x="3608207" y="6838357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Rectangle 1663"/>
              <p:cNvSpPr>
                <a:spLocks noChangeArrowheads="1"/>
              </p:cNvSpPr>
              <p:nvPr/>
            </p:nvSpPr>
            <p:spPr bwMode="auto">
              <a:xfrm>
                <a:off x="3608207" y="6838357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1664"/>
              <p:cNvSpPr>
                <a:spLocks noChangeArrowheads="1"/>
              </p:cNvSpPr>
              <p:nvPr/>
            </p:nvSpPr>
            <p:spPr bwMode="auto">
              <a:xfrm>
                <a:off x="3694526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1665"/>
              <p:cNvSpPr>
                <a:spLocks noChangeArrowheads="1"/>
              </p:cNvSpPr>
              <p:nvPr/>
            </p:nvSpPr>
            <p:spPr bwMode="auto">
              <a:xfrm>
                <a:off x="3694526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1666"/>
              <p:cNvSpPr>
                <a:spLocks noChangeArrowheads="1"/>
              </p:cNvSpPr>
              <p:nvPr/>
            </p:nvSpPr>
            <p:spPr bwMode="auto">
              <a:xfrm>
                <a:off x="3694526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Rectangle 1667"/>
              <p:cNvSpPr>
                <a:spLocks noChangeArrowheads="1"/>
              </p:cNvSpPr>
              <p:nvPr/>
            </p:nvSpPr>
            <p:spPr bwMode="auto">
              <a:xfrm>
                <a:off x="3694526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Rectangle 1668"/>
              <p:cNvSpPr>
                <a:spLocks noChangeArrowheads="1"/>
              </p:cNvSpPr>
              <p:nvPr/>
            </p:nvSpPr>
            <p:spPr bwMode="auto">
              <a:xfrm>
                <a:off x="3706121" y="6917432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1669"/>
              <p:cNvSpPr>
                <a:spLocks noChangeArrowheads="1"/>
              </p:cNvSpPr>
              <p:nvPr/>
            </p:nvSpPr>
            <p:spPr bwMode="auto">
              <a:xfrm>
                <a:off x="3706121" y="6917432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1670"/>
              <p:cNvSpPr>
                <a:spLocks noChangeArrowheads="1"/>
              </p:cNvSpPr>
              <p:nvPr/>
            </p:nvSpPr>
            <p:spPr bwMode="auto">
              <a:xfrm>
                <a:off x="3792439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671"/>
              <p:cNvSpPr>
                <a:spLocks noChangeArrowheads="1"/>
              </p:cNvSpPr>
              <p:nvPr/>
            </p:nvSpPr>
            <p:spPr bwMode="auto">
              <a:xfrm>
                <a:off x="3792439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672"/>
              <p:cNvSpPr>
                <a:spLocks noChangeArrowheads="1"/>
              </p:cNvSpPr>
              <p:nvPr/>
            </p:nvSpPr>
            <p:spPr bwMode="auto">
              <a:xfrm>
                <a:off x="3792439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1673"/>
              <p:cNvSpPr>
                <a:spLocks noChangeArrowheads="1"/>
              </p:cNvSpPr>
              <p:nvPr/>
            </p:nvSpPr>
            <p:spPr bwMode="auto">
              <a:xfrm>
                <a:off x="3792439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1674"/>
              <p:cNvSpPr>
                <a:spLocks noChangeArrowheads="1"/>
              </p:cNvSpPr>
              <p:nvPr/>
            </p:nvSpPr>
            <p:spPr bwMode="auto">
              <a:xfrm>
                <a:off x="3792439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1675"/>
              <p:cNvSpPr>
                <a:spLocks noChangeArrowheads="1"/>
              </p:cNvSpPr>
              <p:nvPr/>
            </p:nvSpPr>
            <p:spPr bwMode="auto">
              <a:xfrm>
                <a:off x="3792439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1676"/>
              <p:cNvSpPr>
                <a:spLocks noChangeArrowheads="1"/>
              </p:cNvSpPr>
              <p:nvPr/>
            </p:nvSpPr>
            <p:spPr bwMode="auto">
              <a:xfrm>
                <a:off x="3890352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1677"/>
              <p:cNvSpPr>
                <a:spLocks noChangeArrowheads="1"/>
              </p:cNvSpPr>
              <p:nvPr/>
            </p:nvSpPr>
            <p:spPr bwMode="auto">
              <a:xfrm>
                <a:off x="3890352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1678"/>
              <p:cNvSpPr>
                <a:spLocks noChangeArrowheads="1"/>
              </p:cNvSpPr>
              <p:nvPr/>
            </p:nvSpPr>
            <p:spPr bwMode="auto">
              <a:xfrm>
                <a:off x="3890352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1679"/>
              <p:cNvSpPr>
                <a:spLocks noChangeArrowheads="1"/>
              </p:cNvSpPr>
              <p:nvPr/>
            </p:nvSpPr>
            <p:spPr bwMode="auto">
              <a:xfrm>
                <a:off x="3890352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1680"/>
              <p:cNvSpPr>
                <a:spLocks noChangeArrowheads="1"/>
              </p:cNvSpPr>
              <p:nvPr/>
            </p:nvSpPr>
            <p:spPr bwMode="auto">
              <a:xfrm>
                <a:off x="3890352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1681"/>
              <p:cNvSpPr>
                <a:spLocks noChangeArrowheads="1"/>
              </p:cNvSpPr>
              <p:nvPr/>
            </p:nvSpPr>
            <p:spPr bwMode="auto">
              <a:xfrm>
                <a:off x="3890352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1682"/>
              <p:cNvSpPr>
                <a:spLocks noChangeArrowheads="1"/>
              </p:cNvSpPr>
              <p:nvPr/>
            </p:nvSpPr>
            <p:spPr bwMode="auto">
              <a:xfrm>
                <a:off x="3988266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1683"/>
              <p:cNvSpPr>
                <a:spLocks noChangeArrowheads="1"/>
              </p:cNvSpPr>
              <p:nvPr/>
            </p:nvSpPr>
            <p:spPr bwMode="auto">
              <a:xfrm>
                <a:off x="3988266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1684"/>
              <p:cNvSpPr>
                <a:spLocks noChangeArrowheads="1"/>
              </p:cNvSpPr>
              <p:nvPr/>
            </p:nvSpPr>
            <p:spPr bwMode="auto">
              <a:xfrm>
                <a:off x="3988266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1685"/>
              <p:cNvSpPr>
                <a:spLocks noChangeArrowheads="1"/>
              </p:cNvSpPr>
              <p:nvPr/>
            </p:nvSpPr>
            <p:spPr bwMode="auto">
              <a:xfrm>
                <a:off x="3988266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1686"/>
              <p:cNvSpPr>
                <a:spLocks noChangeArrowheads="1"/>
              </p:cNvSpPr>
              <p:nvPr/>
            </p:nvSpPr>
            <p:spPr bwMode="auto">
              <a:xfrm>
                <a:off x="3988266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1687"/>
              <p:cNvSpPr>
                <a:spLocks noChangeArrowheads="1"/>
              </p:cNvSpPr>
              <p:nvPr/>
            </p:nvSpPr>
            <p:spPr bwMode="auto">
              <a:xfrm>
                <a:off x="3988266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1688"/>
              <p:cNvSpPr>
                <a:spLocks noChangeArrowheads="1"/>
              </p:cNvSpPr>
              <p:nvPr/>
            </p:nvSpPr>
            <p:spPr bwMode="auto">
              <a:xfrm>
                <a:off x="4086179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1689"/>
              <p:cNvSpPr>
                <a:spLocks noChangeArrowheads="1"/>
              </p:cNvSpPr>
              <p:nvPr/>
            </p:nvSpPr>
            <p:spPr bwMode="auto">
              <a:xfrm>
                <a:off x="4086179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1690"/>
              <p:cNvSpPr>
                <a:spLocks noChangeArrowheads="1"/>
              </p:cNvSpPr>
              <p:nvPr/>
            </p:nvSpPr>
            <p:spPr bwMode="auto">
              <a:xfrm>
                <a:off x="4086179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1691"/>
              <p:cNvSpPr>
                <a:spLocks noChangeArrowheads="1"/>
              </p:cNvSpPr>
              <p:nvPr/>
            </p:nvSpPr>
            <p:spPr bwMode="auto">
              <a:xfrm>
                <a:off x="4086179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1692"/>
              <p:cNvSpPr>
                <a:spLocks noChangeArrowheads="1"/>
              </p:cNvSpPr>
              <p:nvPr/>
            </p:nvSpPr>
            <p:spPr bwMode="auto">
              <a:xfrm>
                <a:off x="4086179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1693"/>
              <p:cNvSpPr>
                <a:spLocks noChangeArrowheads="1"/>
              </p:cNvSpPr>
              <p:nvPr/>
            </p:nvSpPr>
            <p:spPr bwMode="auto">
              <a:xfrm>
                <a:off x="4086179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Rectangle 1694"/>
              <p:cNvSpPr>
                <a:spLocks noChangeArrowheads="1"/>
              </p:cNvSpPr>
              <p:nvPr/>
            </p:nvSpPr>
            <p:spPr bwMode="auto">
              <a:xfrm>
                <a:off x="4184092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1695"/>
              <p:cNvSpPr>
                <a:spLocks noChangeArrowheads="1"/>
              </p:cNvSpPr>
              <p:nvPr/>
            </p:nvSpPr>
            <p:spPr bwMode="auto">
              <a:xfrm>
                <a:off x="4184092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1696"/>
              <p:cNvSpPr>
                <a:spLocks noChangeArrowheads="1"/>
              </p:cNvSpPr>
              <p:nvPr/>
            </p:nvSpPr>
            <p:spPr bwMode="auto">
              <a:xfrm>
                <a:off x="4184092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Rectangle 1697"/>
              <p:cNvSpPr>
                <a:spLocks noChangeArrowheads="1"/>
              </p:cNvSpPr>
              <p:nvPr/>
            </p:nvSpPr>
            <p:spPr bwMode="auto">
              <a:xfrm>
                <a:off x="4184092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1698"/>
              <p:cNvSpPr>
                <a:spLocks noChangeArrowheads="1"/>
              </p:cNvSpPr>
              <p:nvPr/>
            </p:nvSpPr>
            <p:spPr bwMode="auto">
              <a:xfrm>
                <a:off x="4184092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1699"/>
              <p:cNvSpPr>
                <a:spLocks noChangeArrowheads="1"/>
              </p:cNvSpPr>
              <p:nvPr/>
            </p:nvSpPr>
            <p:spPr bwMode="auto">
              <a:xfrm>
                <a:off x="4184092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Rectangle 1700"/>
              <p:cNvSpPr>
                <a:spLocks noChangeArrowheads="1"/>
              </p:cNvSpPr>
              <p:nvPr/>
            </p:nvSpPr>
            <p:spPr bwMode="auto">
              <a:xfrm>
                <a:off x="4282006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1701"/>
              <p:cNvSpPr>
                <a:spLocks noChangeArrowheads="1"/>
              </p:cNvSpPr>
              <p:nvPr/>
            </p:nvSpPr>
            <p:spPr bwMode="auto">
              <a:xfrm>
                <a:off x="4282006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1702"/>
              <p:cNvSpPr>
                <a:spLocks noChangeArrowheads="1"/>
              </p:cNvSpPr>
              <p:nvPr/>
            </p:nvSpPr>
            <p:spPr bwMode="auto">
              <a:xfrm>
                <a:off x="4282006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Rectangle 1703"/>
              <p:cNvSpPr>
                <a:spLocks noChangeArrowheads="1"/>
              </p:cNvSpPr>
              <p:nvPr/>
            </p:nvSpPr>
            <p:spPr bwMode="auto">
              <a:xfrm>
                <a:off x="4282006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1704"/>
              <p:cNvSpPr>
                <a:spLocks noChangeArrowheads="1"/>
              </p:cNvSpPr>
              <p:nvPr/>
            </p:nvSpPr>
            <p:spPr bwMode="auto">
              <a:xfrm>
                <a:off x="4282006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1705"/>
              <p:cNvSpPr>
                <a:spLocks noChangeArrowheads="1"/>
              </p:cNvSpPr>
              <p:nvPr/>
            </p:nvSpPr>
            <p:spPr bwMode="auto">
              <a:xfrm>
                <a:off x="4282006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1706"/>
              <p:cNvSpPr>
                <a:spLocks noChangeArrowheads="1"/>
              </p:cNvSpPr>
              <p:nvPr/>
            </p:nvSpPr>
            <p:spPr bwMode="auto">
              <a:xfrm>
                <a:off x="4379919" y="6759283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Rectangle 1707"/>
              <p:cNvSpPr>
                <a:spLocks noChangeArrowheads="1"/>
              </p:cNvSpPr>
              <p:nvPr/>
            </p:nvSpPr>
            <p:spPr bwMode="auto">
              <a:xfrm>
                <a:off x="4379919" y="6759283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Rectangle 1708"/>
              <p:cNvSpPr>
                <a:spLocks noChangeArrowheads="1"/>
              </p:cNvSpPr>
              <p:nvPr/>
            </p:nvSpPr>
            <p:spPr bwMode="auto">
              <a:xfrm>
                <a:off x="4379919" y="6838357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1709"/>
              <p:cNvSpPr>
                <a:spLocks noChangeArrowheads="1"/>
              </p:cNvSpPr>
              <p:nvPr/>
            </p:nvSpPr>
            <p:spPr bwMode="auto">
              <a:xfrm>
                <a:off x="4379919" y="6838357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Rectangle 1710"/>
              <p:cNvSpPr>
                <a:spLocks noChangeArrowheads="1"/>
              </p:cNvSpPr>
              <p:nvPr/>
            </p:nvSpPr>
            <p:spPr bwMode="auto">
              <a:xfrm>
                <a:off x="4379919" y="6917432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1711"/>
              <p:cNvSpPr>
                <a:spLocks noChangeArrowheads="1"/>
              </p:cNvSpPr>
              <p:nvPr/>
            </p:nvSpPr>
            <p:spPr bwMode="auto">
              <a:xfrm>
                <a:off x="4379919" y="6917432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1712"/>
              <p:cNvSpPr>
                <a:spLocks noChangeArrowheads="1"/>
              </p:cNvSpPr>
              <p:nvPr/>
            </p:nvSpPr>
            <p:spPr bwMode="auto">
              <a:xfrm>
                <a:off x="4479120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Rectangle 1713"/>
              <p:cNvSpPr>
                <a:spLocks noChangeArrowheads="1"/>
              </p:cNvSpPr>
              <p:nvPr/>
            </p:nvSpPr>
            <p:spPr bwMode="auto">
              <a:xfrm>
                <a:off x="4479120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1714"/>
              <p:cNvSpPr>
                <a:spLocks noChangeArrowheads="1"/>
              </p:cNvSpPr>
              <p:nvPr/>
            </p:nvSpPr>
            <p:spPr bwMode="auto">
              <a:xfrm>
                <a:off x="4479120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1715"/>
              <p:cNvSpPr>
                <a:spLocks noChangeArrowheads="1"/>
              </p:cNvSpPr>
              <p:nvPr/>
            </p:nvSpPr>
            <p:spPr bwMode="auto">
              <a:xfrm>
                <a:off x="4479120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Rectangle 1716"/>
              <p:cNvSpPr>
                <a:spLocks noChangeArrowheads="1"/>
              </p:cNvSpPr>
              <p:nvPr/>
            </p:nvSpPr>
            <p:spPr bwMode="auto">
              <a:xfrm>
                <a:off x="4479120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Rectangle 1717"/>
              <p:cNvSpPr>
                <a:spLocks noChangeArrowheads="1"/>
              </p:cNvSpPr>
              <p:nvPr/>
            </p:nvSpPr>
            <p:spPr bwMode="auto">
              <a:xfrm>
                <a:off x="4479120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Rectangle 1718"/>
              <p:cNvSpPr>
                <a:spLocks noChangeArrowheads="1"/>
              </p:cNvSpPr>
              <p:nvPr/>
            </p:nvSpPr>
            <p:spPr bwMode="auto">
              <a:xfrm>
                <a:off x="4577034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1719"/>
              <p:cNvSpPr>
                <a:spLocks noChangeArrowheads="1"/>
              </p:cNvSpPr>
              <p:nvPr/>
            </p:nvSpPr>
            <p:spPr bwMode="auto">
              <a:xfrm>
                <a:off x="4577034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1720"/>
              <p:cNvSpPr>
                <a:spLocks noChangeArrowheads="1"/>
              </p:cNvSpPr>
              <p:nvPr/>
            </p:nvSpPr>
            <p:spPr bwMode="auto">
              <a:xfrm>
                <a:off x="4577034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Rectangle 1721"/>
              <p:cNvSpPr>
                <a:spLocks noChangeArrowheads="1"/>
              </p:cNvSpPr>
              <p:nvPr/>
            </p:nvSpPr>
            <p:spPr bwMode="auto">
              <a:xfrm>
                <a:off x="4577034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Rectangle 1722"/>
              <p:cNvSpPr>
                <a:spLocks noChangeArrowheads="1"/>
              </p:cNvSpPr>
              <p:nvPr/>
            </p:nvSpPr>
            <p:spPr bwMode="auto">
              <a:xfrm>
                <a:off x="4577034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1723"/>
              <p:cNvSpPr>
                <a:spLocks noChangeArrowheads="1"/>
              </p:cNvSpPr>
              <p:nvPr/>
            </p:nvSpPr>
            <p:spPr bwMode="auto">
              <a:xfrm>
                <a:off x="4577034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Rectangle 1724"/>
              <p:cNvSpPr>
                <a:spLocks noChangeArrowheads="1"/>
              </p:cNvSpPr>
              <p:nvPr/>
            </p:nvSpPr>
            <p:spPr bwMode="auto">
              <a:xfrm>
                <a:off x="4674947" y="6759283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Rectangle 1725"/>
              <p:cNvSpPr>
                <a:spLocks noChangeArrowheads="1"/>
              </p:cNvSpPr>
              <p:nvPr/>
            </p:nvSpPr>
            <p:spPr bwMode="auto">
              <a:xfrm>
                <a:off x="4674947" y="6759283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1726"/>
              <p:cNvSpPr>
                <a:spLocks noChangeArrowheads="1"/>
              </p:cNvSpPr>
              <p:nvPr/>
            </p:nvSpPr>
            <p:spPr bwMode="auto">
              <a:xfrm>
                <a:off x="4674947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Rectangle 1727"/>
              <p:cNvSpPr>
                <a:spLocks noChangeArrowheads="1"/>
              </p:cNvSpPr>
              <p:nvPr/>
            </p:nvSpPr>
            <p:spPr bwMode="auto">
              <a:xfrm>
                <a:off x="4674947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Rectangle 1728"/>
              <p:cNvSpPr>
                <a:spLocks noChangeArrowheads="1"/>
              </p:cNvSpPr>
              <p:nvPr/>
            </p:nvSpPr>
            <p:spPr bwMode="auto">
              <a:xfrm>
                <a:off x="4674947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1729"/>
              <p:cNvSpPr>
                <a:spLocks noChangeArrowheads="1"/>
              </p:cNvSpPr>
              <p:nvPr/>
            </p:nvSpPr>
            <p:spPr bwMode="auto">
              <a:xfrm>
                <a:off x="4674947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Rectangle 1730"/>
              <p:cNvSpPr>
                <a:spLocks noChangeArrowheads="1"/>
              </p:cNvSpPr>
              <p:nvPr/>
            </p:nvSpPr>
            <p:spPr bwMode="auto">
              <a:xfrm>
                <a:off x="4772860" y="6759283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Rectangle 1731"/>
              <p:cNvSpPr>
                <a:spLocks noChangeArrowheads="1"/>
              </p:cNvSpPr>
              <p:nvPr/>
            </p:nvSpPr>
            <p:spPr bwMode="auto">
              <a:xfrm>
                <a:off x="4772860" y="6759283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1732"/>
              <p:cNvSpPr>
                <a:spLocks noChangeArrowheads="1"/>
              </p:cNvSpPr>
              <p:nvPr/>
            </p:nvSpPr>
            <p:spPr bwMode="auto">
              <a:xfrm>
                <a:off x="4772860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Rectangle 1733"/>
              <p:cNvSpPr>
                <a:spLocks noChangeArrowheads="1"/>
              </p:cNvSpPr>
              <p:nvPr/>
            </p:nvSpPr>
            <p:spPr bwMode="auto">
              <a:xfrm>
                <a:off x="4772860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Rectangle 1734"/>
              <p:cNvSpPr>
                <a:spLocks noChangeArrowheads="1"/>
              </p:cNvSpPr>
              <p:nvPr/>
            </p:nvSpPr>
            <p:spPr bwMode="auto">
              <a:xfrm>
                <a:off x="4772860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1735"/>
              <p:cNvSpPr>
                <a:spLocks noChangeArrowheads="1"/>
              </p:cNvSpPr>
              <p:nvPr/>
            </p:nvSpPr>
            <p:spPr bwMode="auto">
              <a:xfrm>
                <a:off x="4772860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Rectangle 1736"/>
              <p:cNvSpPr>
                <a:spLocks noChangeArrowheads="1"/>
              </p:cNvSpPr>
              <p:nvPr/>
            </p:nvSpPr>
            <p:spPr bwMode="auto">
              <a:xfrm>
                <a:off x="4870774" y="6838357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Rectangle 1737"/>
              <p:cNvSpPr>
                <a:spLocks noChangeArrowheads="1"/>
              </p:cNvSpPr>
              <p:nvPr/>
            </p:nvSpPr>
            <p:spPr bwMode="auto">
              <a:xfrm>
                <a:off x="4870774" y="6838357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1738"/>
              <p:cNvSpPr>
                <a:spLocks noChangeArrowheads="1"/>
              </p:cNvSpPr>
              <p:nvPr/>
            </p:nvSpPr>
            <p:spPr bwMode="auto">
              <a:xfrm>
                <a:off x="4870774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Rectangle 1739"/>
              <p:cNvSpPr>
                <a:spLocks noChangeArrowheads="1"/>
              </p:cNvSpPr>
              <p:nvPr/>
            </p:nvSpPr>
            <p:spPr bwMode="auto">
              <a:xfrm>
                <a:off x="4870774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Rectangle 1740"/>
              <p:cNvSpPr>
                <a:spLocks noChangeArrowheads="1"/>
              </p:cNvSpPr>
              <p:nvPr/>
            </p:nvSpPr>
            <p:spPr bwMode="auto">
              <a:xfrm>
                <a:off x="4968687" y="6838357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1741"/>
              <p:cNvSpPr>
                <a:spLocks noChangeArrowheads="1"/>
              </p:cNvSpPr>
              <p:nvPr/>
            </p:nvSpPr>
            <p:spPr bwMode="auto">
              <a:xfrm>
                <a:off x="4968687" y="6838357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Rectangle 1742"/>
              <p:cNvSpPr>
                <a:spLocks noChangeArrowheads="1"/>
              </p:cNvSpPr>
              <p:nvPr/>
            </p:nvSpPr>
            <p:spPr bwMode="auto">
              <a:xfrm>
                <a:off x="4968687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1743"/>
              <p:cNvSpPr>
                <a:spLocks noChangeArrowheads="1"/>
              </p:cNvSpPr>
              <p:nvPr/>
            </p:nvSpPr>
            <p:spPr bwMode="auto">
              <a:xfrm>
                <a:off x="4968687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1744"/>
              <p:cNvSpPr>
                <a:spLocks noChangeArrowheads="1"/>
              </p:cNvSpPr>
              <p:nvPr/>
            </p:nvSpPr>
            <p:spPr bwMode="auto">
              <a:xfrm>
                <a:off x="5066600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1745"/>
              <p:cNvSpPr>
                <a:spLocks noChangeArrowheads="1"/>
              </p:cNvSpPr>
              <p:nvPr/>
            </p:nvSpPr>
            <p:spPr bwMode="auto">
              <a:xfrm>
                <a:off x="5066600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Rectangle 1746"/>
              <p:cNvSpPr>
                <a:spLocks noChangeArrowheads="1"/>
              </p:cNvSpPr>
              <p:nvPr/>
            </p:nvSpPr>
            <p:spPr bwMode="auto">
              <a:xfrm>
                <a:off x="5164514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1747"/>
              <p:cNvSpPr>
                <a:spLocks noChangeArrowheads="1"/>
              </p:cNvSpPr>
              <p:nvPr/>
            </p:nvSpPr>
            <p:spPr bwMode="auto">
              <a:xfrm>
                <a:off x="5164514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1748"/>
              <p:cNvSpPr>
                <a:spLocks noChangeArrowheads="1"/>
              </p:cNvSpPr>
              <p:nvPr/>
            </p:nvSpPr>
            <p:spPr bwMode="auto">
              <a:xfrm>
                <a:off x="5262427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1749"/>
              <p:cNvSpPr>
                <a:spLocks noChangeArrowheads="1"/>
              </p:cNvSpPr>
              <p:nvPr/>
            </p:nvSpPr>
            <p:spPr bwMode="auto">
              <a:xfrm>
                <a:off x="5262427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Rectangle 1750"/>
              <p:cNvSpPr>
                <a:spLocks noChangeArrowheads="1"/>
              </p:cNvSpPr>
              <p:nvPr/>
            </p:nvSpPr>
            <p:spPr bwMode="auto">
              <a:xfrm>
                <a:off x="5360340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1751"/>
              <p:cNvSpPr>
                <a:spLocks noChangeArrowheads="1"/>
              </p:cNvSpPr>
              <p:nvPr/>
            </p:nvSpPr>
            <p:spPr bwMode="auto">
              <a:xfrm>
                <a:off x="5360340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Rectangle 1752"/>
              <p:cNvSpPr>
                <a:spLocks noChangeArrowheads="1"/>
              </p:cNvSpPr>
              <p:nvPr/>
            </p:nvSpPr>
            <p:spPr bwMode="auto">
              <a:xfrm>
                <a:off x="5458254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Rectangle 1753"/>
              <p:cNvSpPr>
                <a:spLocks noChangeArrowheads="1"/>
              </p:cNvSpPr>
              <p:nvPr/>
            </p:nvSpPr>
            <p:spPr bwMode="auto">
              <a:xfrm>
                <a:off x="5458254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1754"/>
              <p:cNvSpPr>
                <a:spLocks noChangeArrowheads="1"/>
              </p:cNvSpPr>
              <p:nvPr/>
            </p:nvSpPr>
            <p:spPr bwMode="auto">
              <a:xfrm>
                <a:off x="5556167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Rectangle 1755"/>
              <p:cNvSpPr>
                <a:spLocks noChangeArrowheads="1"/>
              </p:cNvSpPr>
              <p:nvPr/>
            </p:nvSpPr>
            <p:spPr bwMode="auto">
              <a:xfrm>
                <a:off x="5556167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Rectangle 1756"/>
              <p:cNvSpPr>
                <a:spLocks noChangeArrowheads="1"/>
              </p:cNvSpPr>
              <p:nvPr/>
            </p:nvSpPr>
            <p:spPr bwMode="auto">
              <a:xfrm>
                <a:off x="5654080" y="6917432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1757"/>
              <p:cNvSpPr>
                <a:spLocks noChangeArrowheads="1"/>
              </p:cNvSpPr>
              <p:nvPr/>
            </p:nvSpPr>
            <p:spPr bwMode="auto">
              <a:xfrm>
                <a:off x="5654080" y="6917432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1758"/>
              <p:cNvSpPr>
                <a:spLocks noChangeArrowheads="1"/>
              </p:cNvSpPr>
              <p:nvPr/>
            </p:nvSpPr>
            <p:spPr bwMode="auto">
              <a:xfrm>
                <a:off x="5751994" y="6917432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1759"/>
              <p:cNvSpPr>
                <a:spLocks noChangeArrowheads="1"/>
              </p:cNvSpPr>
              <p:nvPr/>
            </p:nvSpPr>
            <p:spPr bwMode="auto">
              <a:xfrm>
                <a:off x="5751994" y="6917432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Rectangle 1800"/>
            <p:cNvSpPr>
              <a:spLocks noChangeArrowheads="1"/>
            </p:cNvSpPr>
            <p:nvPr/>
          </p:nvSpPr>
          <p:spPr bwMode="auto">
            <a:xfrm>
              <a:off x="211668" y="7000277"/>
              <a:ext cx="34963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361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801"/>
            <p:cNvSpPr>
              <a:spLocks noChangeArrowheads="1"/>
            </p:cNvSpPr>
            <p:nvPr/>
          </p:nvSpPr>
          <p:spPr bwMode="auto">
            <a:xfrm>
              <a:off x="2359812" y="7150200"/>
              <a:ext cx="0" cy="1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802"/>
            <p:cNvSpPr>
              <a:spLocks noChangeArrowheads="1"/>
            </p:cNvSpPr>
            <p:nvPr/>
          </p:nvSpPr>
          <p:spPr bwMode="auto">
            <a:xfrm>
              <a:off x="3338946" y="7150200"/>
              <a:ext cx="0" cy="1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803"/>
            <p:cNvSpPr>
              <a:spLocks noChangeArrowheads="1"/>
            </p:cNvSpPr>
            <p:nvPr/>
          </p:nvSpPr>
          <p:spPr bwMode="auto">
            <a:xfrm>
              <a:off x="4319367" y="7150200"/>
              <a:ext cx="0" cy="1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1100" b="1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2" name="Group 2234"/>
            <p:cNvGrpSpPr/>
            <p:nvPr/>
          </p:nvGrpSpPr>
          <p:grpSpPr>
            <a:xfrm>
              <a:off x="668231" y="7261573"/>
              <a:ext cx="3883074" cy="296251"/>
              <a:chOff x="668231" y="7261573"/>
              <a:chExt cx="3798006" cy="296251"/>
            </a:xfrm>
          </p:grpSpPr>
          <p:sp>
            <p:nvSpPr>
              <p:cNvPr id="45" name="Rectangle 1804"/>
              <p:cNvSpPr>
                <a:spLocks noChangeArrowheads="1"/>
              </p:cNvSpPr>
              <p:nvPr/>
            </p:nvSpPr>
            <p:spPr bwMode="auto">
              <a:xfrm>
                <a:off x="668231" y="7261573"/>
                <a:ext cx="86318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1805"/>
              <p:cNvSpPr>
                <a:spLocks noChangeArrowheads="1"/>
              </p:cNvSpPr>
              <p:nvPr/>
            </p:nvSpPr>
            <p:spPr bwMode="auto">
              <a:xfrm>
                <a:off x="668231" y="7261573"/>
                <a:ext cx="86318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1806"/>
              <p:cNvSpPr>
                <a:spLocks noChangeArrowheads="1"/>
              </p:cNvSpPr>
              <p:nvPr/>
            </p:nvSpPr>
            <p:spPr bwMode="auto">
              <a:xfrm>
                <a:off x="754549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1807"/>
              <p:cNvSpPr>
                <a:spLocks noChangeArrowheads="1"/>
              </p:cNvSpPr>
              <p:nvPr/>
            </p:nvSpPr>
            <p:spPr bwMode="auto">
              <a:xfrm>
                <a:off x="754549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1808"/>
              <p:cNvSpPr>
                <a:spLocks noChangeArrowheads="1"/>
              </p:cNvSpPr>
              <p:nvPr/>
            </p:nvSpPr>
            <p:spPr bwMode="auto">
              <a:xfrm>
                <a:off x="852463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809"/>
              <p:cNvSpPr>
                <a:spLocks noChangeArrowheads="1"/>
              </p:cNvSpPr>
              <p:nvPr/>
            </p:nvSpPr>
            <p:spPr bwMode="auto">
              <a:xfrm>
                <a:off x="852463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1810"/>
              <p:cNvSpPr>
                <a:spLocks noChangeArrowheads="1"/>
              </p:cNvSpPr>
              <p:nvPr/>
            </p:nvSpPr>
            <p:spPr bwMode="auto">
              <a:xfrm>
                <a:off x="865346" y="7341761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1811"/>
              <p:cNvSpPr>
                <a:spLocks noChangeArrowheads="1"/>
              </p:cNvSpPr>
              <p:nvPr/>
            </p:nvSpPr>
            <p:spPr bwMode="auto">
              <a:xfrm>
                <a:off x="865346" y="7341761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1812"/>
              <p:cNvSpPr>
                <a:spLocks noChangeArrowheads="1"/>
              </p:cNvSpPr>
              <p:nvPr/>
            </p:nvSpPr>
            <p:spPr bwMode="auto">
              <a:xfrm>
                <a:off x="950376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1813"/>
              <p:cNvSpPr>
                <a:spLocks noChangeArrowheads="1"/>
              </p:cNvSpPr>
              <p:nvPr/>
            </p:nvSpPr>
            <p:spPr bwMode="auto">
              <a:xfrm>
                <a:off x="950376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1815"/>
              <p:cNvSpPr>
                <a:spLocks noChangeArrowheads="1"/>
              </p:cNvSpPr>
              <p:nvPr/>
            </p:nvSpPr>
            <p:spPr bwMode="auto">
              <a:xfrm>
                <a:off x="950376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1816"/>
              <p:cNvSpPr>
                <a:spLocks noChangeArrowheads="1"/>
              </p:cNvSpPr>
              <p:nvPr/>
            </p:nvSpPr>
            <p:spPr bwMode="auto">
              <a:xfrm>
                <a:off x="950376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1817"/>
              <p:cNvSpPr>
                <a:spLocks noChangeArrowheads="1"/>
              </p:cNvSpPr>
              <p:nvPr/>
            </p:nvSpPr>
            <p:spPr bwMode="auto">
              <a:xfrm>
                <a:off x="1048289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1818"/>
              <p:cNvSpPr>
                <a:spLocks noChangeArrowheads="1"/>
              </p:cNvSpPr>
              <p:nvPr/>
            </p:nvSpPr>
            <p:spPr bwMode="auto">
              <a:xfrm>
                <a:off x="1048289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1819"/>
              <p:cNvSpPr>
                <a:spLocks noChangeArrowheads="1"/>
              </p:cNvSpPr>
              <p:nvPr/>
            </p:nvSpPr>
            <p:spPr bwMode="auto">
              <a:xfrm>
                <a:off x="1048289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820"/>
              <p:cNvSpPr>
                <a:spLocks noChangeArrowheads="1"/>
              </p:cNvSpPr>
              <p:nvPr/>
            </p:nvSpPr>
            <p:spPr bwMode="auto">
              <a:xfrm>
                <a:off x="1048289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1821"/>
              <p:cNvSpPr>
                <a:spLocks noChangeArrowheads="1"/>
              </p:cNvSpPr>
              <p:nvPr/>
            </p:nvSpPr>
            <p:spPr bwMode="auto">
              <a:xfrm>
                <a:off x="1146203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1822"/>
              <p:cNvSpPr>
                <a:spLocks noChangeArrowheads="1"/>
              </p:cNvSpPr>
              <p:nvPr/>
            </p:nvSpPr>
            <p:spPr bwMode="auto">
              <a:xfrm>
                <a:off x="1146203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1823"/>
              <p:cNvSpPr>
                <a:spLocks noChangeArrowheads="1"/>
              </p:cNvSpPr>
              <p:nvPr/>
            </p:nvSpPr>
            <p:spPr bwMode="auto">
              <a:xfrm>
                <a:off x="1146203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1824"/>
              <p:cNvSpPr>
                <a:spLocks noChangeArrowheads="1"/>
              </p:cNvSpPr>
              <p:nvPr/>
            </p:nvSpPr>
            <p:spPr bwMode="auto">
              <a:xfrm>
                <a:off x="1146203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1825"/>
              <p:cNvSpPr>
                <a:spLocks noChangeArrowheads="1"/>
              </p:cNvSpPr>
              <p:nvPr/>
            </p:nvSpPr>
            <p:spPr bwMode="auto">
              <a:xfrm>
                <a:off x="1244116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1826"/>
              <p:cNvSpPr>
                <a:spLocks noChangeArrowheads="1"/>
              </p:cNvSpPr>
              <p:nvPr/>
            </p:nvSpPr>
            <p:spPr bwMode="auto">
              <a:xfrm>
                <a:off x="1244116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1827"/>
              <p:cNvSpPr>
                <a:spLocks noChangeArrowheads="1"/>
              </p:cNvSpPr>
              <p:nvPr/>
            </p:nvSpPr>
            <p:spPr bwMode="auto">
              <a:xfrm>
                <a:off x="1244116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1828"/>
              <p:cNvSpPr>
                <a:spLocks noChangeArrowheads="1"/>
              </p:cNvSpPr>
              <p:nvPr/>
            </p:nvSpPr>
            <p:spPr bwMode="auto">
              <a:xfrm>
                <a:off x="1244116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829"/>
              <p:cNvSpPr>
                <a:spLocks noChangeArrowheads="1"/>
              </p:cNvSpPr>
              <p:nvPr/>
            </p:nvSpPr>
            <p:spPr bwMode="auto">
              <a:xfrm>
                <a:off x="1342029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830"/>
              <p:cNvSpPr>
                <a:spLocks noChangeArrowheads="1"/>
              </p:cNvSpPr>
              <p:nvPr/>
            </p:nvSpPr>
            <p:spPr bwMode="auto">
              <a:xfrm>
                <a:off x="1342029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1831"/>
              <p:cNvSpPr>
                <a:spLocks noChangeArrowheads="1"/>
              </p:cNvSpPr>
              <p:nvPr/>
            </p:nvSpPr>
            <p:spPr bwMode="auto">
              <a:xfrm>
                <a:off x="1342029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1832"/>
              <p:cNvSpPr>
                <a:spLocks noChangeArrowheads="1"/>
              </p:cNvSpPr>
              <p:nvPr/>
            </p:nvSpPr>
            <p:spPr bwMode="auto">
              <a:xfrm>
                <a:off x="1342029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1833"/>
              <p:cNvSpPr>
                <a:spLocks noChangeArrowheads="1"/>
              </p:cNvSpPr>
              <p:nvPr/>
            </p:nvSpPr>
            <p:spPr bwMode="auto">
              <a:xfrm>
                <a:off x="1354913" y="7420835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1834"/>
              <p:cNvSpPr>
                <a:spLocks noChangeArrowheads="1"/>
              </p:cNvSpPr>
              <p:nvPr/>
            </p:nvSpPr>
            <p:spPr bwMode="auto">
              <a:xfrm>
                <a:off x="1354913" y="7420835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1835"/>
              <p:cNvSpPr>
                <a:spLocks noChangeArrowheads="1"/>
              </p:cNvSpPr>
              <p:nvPr/>
            </p:nvSpPr>
            <p:spPr bwMode="auto">
              <a:xfrm>
                <a:off x="1439943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836"/>
              <p:cNvSpPr>
                <a:spLocks noChangeArrowheads="1"/>
              </p:cNvSpPr>
              <p:nvPr/>
            </p:nvSpPr>
            <p:spPr bwMode="auto">
              <a:xfrm>
                <a:off x="1439943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837"/>
              <p:cNvSpPr>
                <a:spLocks noChangeArrowheads="1"/>
              </p:cNvSpPr>
              <p:nvPr/>
            </p:nvSpPr>
            <p:spPr bwMode="auto">
              <a:xfrm>
                <a:off x="1439943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838"/>
              <p:cNvSpPr>
                <a:spLocks noChangeArrowheads="1"/>
              </p:cNvSpPr>
              <p:nvPr/>
            </p:nvSpPr>
            <p:spPr bwMode="auto">
              <a:xfrm>
                <a:off x="1439943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839"/>
              <p:cNvSpPr>
                <a:spLocks noChangeArrowheads="1"/>
              </p:cNvSpPr>
              <p:nvPr/>
            </p:nvSpPr>
            <p:spPr bwMode="auto">
              <a:xfrm>
                <a:off x="1439943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1840"/>
              <p:cNvSpPr>
                <a:spLocks noChangeArrowheads="1"/>
              </p:cNvSpPr>
              <p:nvPr/>
            </p:nvSpPr>
            <p:spPr bwMode="auto">
              <a:xfrm>
                <a:off x="1439943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1841"/>
              <p:cNvSpPr>
                <a:spLocks noChangeArrowheads="1"/>
              </p:cNvSpPr>
              <p:nvPr/>
            </p:nvSpPr>
            <p:spPr bwMode="auto">
              <a:xfrm>
                <a:off x="1537856" y="7261573"/>
                <a:ext cx="99202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1842"/>
              <p:cNvSpPr>
                <a:spLocks noChangeArrowheads="1"/>
              </p:cNvSpPr>
              <p:nvPr/>
            </p:nvSpPr>
            <p:spPr bwMode="auto">
              <a:xfrm>
                <a:off x="1537856" y="7261573"/>
                <a:ext cx="99202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1843"/>
              <p:cNvSpPr>
                <a:spLocks noChangeArrowheads="1"/>
              </p:cNvSpPr>
              <p:nvPr/>
            </p:nvSpPr>
            <p:spPr bwMode="auto">
              <a:xfrm>
                <a:off x="1537856" y="7341761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1844"/>
              <p:cNvSpPr>
                <a:spLocks noChangeArrowheads="1"/>
              </p:cNvSpPr>
              <p:nvPr/>
            </p:nvSpPr>
            <p:spPr bwMode="auto">
              <a:xfrm>
                <a:off x="1537856" y="7341761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1845"/>
              <p:cNvSpPr>
                <a:spLocks noChangeArrowheads="1"/>
              </p:cNvSpPr>
              <p:nvPr/>
            </p:nvSpPr>
            <p:spPr bwMode="auto">
              <a:xfrm>
                <a:off x="1537856" y="7420835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1846"/>
              <p:cNvSpPr>
                <a:spLocks noChangeArrowheads="1"/>
              </p:cNvSpPr>
              <p:nvPr/>
            </p:nvSpPr>
            <p:spPr bwMode="auto">
              <a:xfrm>
                <a:off x="1537856" y="7420835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1847"/>
              <p:cNvSpPr>
                <a:spLocks noChangeArrowheads="1"/>
              </p:cNvSpPr>
              <p:nvPr/>
            </p:nvSpPr>
            <p:spPr bwMode="auto">
              <a:xfrm>
                <a:off x="1637058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1848"/>
              <p:cNvSpPr>
                <a:spLocks noChangeArrowheads="1"/>
              </p:cNvSpPr>
              <p:nvPr/>
            </p:nvSpPr>
            <p:spPr bwMode="auto">
              <a:xfrm>
                <a:off x="1637058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1849"/>
              <p:cNvSpPr>
                <a:spLocks noChangeArrowheads="1"/>
              </p:cNvSpPr>
              <p:nvPr/>
            </p:nvSpPr>
            <p:spPr bwMode="auto">
              <a:xfrm>
                <a:off x="1637058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1850"/>
              <p:cNvSpPr>
                <a:spLocks noChangeArrowheads="1"/>
              </p:cNvSpPr>
              <p:nvPr/>
            </p:nvSpPr>
            <p:spPr bwMode="auto">
              <a:xfrm>
                <a:off x="1637058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1851"/>
              <p:cNvSpPr>
                <a:spLocks noChangeArrowheads="1"/>
              </p:cNvSpPr>
              <p:nvPr/>
            </p:nvSpPr>
            <p:spPr bwMode="auto">
              <a:xfrm>
                <a:off x="1637058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852"/>
              <p:cNvSpPr>
                <a:spLocks noChangeArrowheads="1"/>
              </p:cNvSpPr>
              <p:nvPr/>
            </p:nvSpPr>
            <p:spPr bwMode="auto">
              <a:xfrm>
                <a:off x="1637058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853"/>
              <p:cNvSpPr>
                <a:spLocks noChangeArrowheads="1"/>
              </p:cNvSpPr>
              <p:nvPr/>
            </p:nvSpPr>
            <p:spPr bwMode="auto">
              <a:xfrm>
                <a:off x="1734971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854"/>
              <p:cNvSpPr>
                <a:spLocks noChangeArrowheads="1"/>
              </p:cNvSpPr>
              <p:nvPr/>
            </p:nvSpPr>
            <p:spPr bwMode="auto">
              <a:xfrm>
                <a:off x="1734971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855"/>
              <p:cNvSpPr>
                <a:spLocks noChangeArrowheads="1"/>
              </p:cNvSpPr>
              <p:nvPr/>
            </p:nvSpPr>
            <p:spPr bwMode="auto">
              <a:xfrm>
                <a:off x="1734971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1856"/>
              <p:cNvSpPr>
                <a:spLocks noChangeArrowheads="1"/>
              </p:cNvSpPr>
              <p:nvPr/>
            </p:nvSpPr>
            <p:spPr bwMode="auto">
              <a:xfrm>
                <a:off x="1734971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857"/>
              <p:cNvSpPr>
                <a:spLocks noChangeArrowheads="1"/>
              </p:cNvSpPr>
              <p:nvPr/>
            </p:nvSpPr>
            <p:spPr bwMode="auto">
              <a:xfrm>
                <a:off x="1734971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858"/>
              <p:cNvSpPr>
                <a:spLocks noChangeArrowheads="1"/>
              </p:cNvSpPr>
              <p:nvPr/>
            </p:nvSpPr>
            <p:spPr bwMode="auto">
              <a:xfrm>
                <a:off x="1734971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859"/>
              <p:cNvSpPr>
                <a:spLocks noChangeArrowheads="1"/>
              </p:cNvSpPr>
              <p:nvPr/>
            </p:nvSpPr>
            <p:spPr bwMode="auto">
              <a:xfrm>
                <a:off x="1832884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860"/>
              <p:cNvSpPr>
                <a:spLocks noChangeArrowheads="1"/>
              </p:cNvSpPr>
              <p:nvPr/>
            </p:nvSpPr>
            <p:spPr bwMode="auto">
              <a:xfrm>
                <a:off x="1832884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861"/>
              <p:cNvSpPr>
                <a:spLocks noChangeArrowheads="1"/>
              </p:cNvSpPr>
              <p:nvPr/>
            </p:nvSpPr>
            <p:spPr bwMode="auto">
              <a:xfrm>
                <a:off x="1832884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1862"/>
              <p:cNvSpPr>
                <a:spLocks noChangeArrowheads="1"/>
              </p:cNvSpPr>
              <p:nvPr/>
            </p:nvSpPr>
            <p:spPr bwMode="auto">
              <a:xfrm>
                <a:off x="1832884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863"/>
              <p:cNvSpPr>
                <a:spLocks noChangeArrowheads="1"/>
              </p:cNvSpPr>
              <p:nvPr/>
            </p:nvSpPr>
            <p:spPr bwMode="auto">
              <a:xfrm>
                <a:off x="1832884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1864"/>
              <p:cNvSpPr>
                <a:spLocks noChangeArrowheads="1"/>
              </p:cNvSpPr>
              <p:nvPr/>
            </p:nvSpPr>
            <p:spPr bwMode="auto">
              <a:xfrm>
                <a:off x="1832884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1865"/>
              <p:cNvSpPr>
                <a:spLocks noChangeArrowheads="1"/>
              </p:cNvSpPr>
              <p:nvPr/>
            </p:nvSpPr>
            <p:spPr bwMode="auto">
              <a:xfrm>
                <a:off x="1930797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1866"/>
              <p:cNvSpPr>
                <a:spLocks noChangeArrowheads="1"/>
              </p:cNvSpPr>
              <p:nvPr/>
            </p:nvSpPr>
            <p:spPr bwMode="auto">
              <a:xfrm>
                <a:off x="1930797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1867"/>
              <p:cNvSpPr>
                <a:spLocks noChangeArrowheads="1"/>
              </p:cNvSpPr>
              <p:nvPr/>
            </p:nvSpPr>
            <p:spPr bwMode="auto">
              <a:xfrm>
                <a:off x="1930797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868"/>
              <p:cNvSpPr>
                <a:spLocks noChangeArrowheads="1"/>
              </p:cNvSpPr>
              <p:nvPr/>
            </p:nvSpPr>
            <p:spPr bwMode="auto">
              <a:xfrm>
                <a:off x="1930797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869"/>
              <p:cNvSpPr>
                <a:spLocks noChangeArrowheads="1"/>
              </p:cNvSpPr>
              <p:nvPr/>
            </p:nvSpPr>
            <p:spPr bwMode="auto">
              <a:xfrm>
                <a:off x="1930797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870"/>
              <p:cNvSpPr>
                <a:spLocks noChangeArrowheads="1"/>
              </p:cNvSpPr>
              <p:nvPr/>
            </p:nvSpPr>
            <p:spPr bwMode="auto">
              <a:xfrm>
                <a:off x="1930797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1871"/>
              <p:cNvSpPr>
                <a:spLocks noChangeArrowheads="1"/>
              </p:cNvSpPr>
              <p:nvPr/>
            </p:nvSpPr>
            <p:spPr bwMode="auto">
              <a:xfrm>
                <a:off x="1942392" y="7499910"/>
                <a:ext cx="86318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872"/>
              <p:cNvSpPr>
                <a:spLocks noChangeArrowheads="1"/>
              </p:cNvSpPr>
              <p:nvPr/>
            </p:nvSpPr>
            <p:spPr bwMode="auto">
              <a:xfrm>
                <a:off x="1942392" y="7499910"/>
                <a:ext cx="86318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873"/>
              <p:cNvSpPr>
                <a:spLocks noChangeArrowheads="1"/>
              </p:cNvSpPr>
              <p:nvPr/>
            </p:nvSpPr>
            <p:spPr bwMode="auto">
              <a:xfrm>
                <a:off x="2028711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1874"/>
              <p:cNvSpPr>
                <a:spLocks noChangeArrowheads="1"/>
              </p:cNvSpPr>
              <p:nvPr/>
            </p:nvSpPr>
            <p:spPr bwMode="auto">
              <a:xfrm>
                <a:off x="2028711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875"/>
              <p:cNvSpPr>
                <a:spLocks noChangeArrowheads="1"/>
              </p:cNvSpPr>
              <p:nvPr/>
            </p:nvSpPr>
            <p:spPr bwMode="auto">
              <a:xfrm>
                <a:off x="2028711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876"/>
              <p:cNvSpPr>
                <a:spLocks noChangeArrowheads="1"/>
              </p:cNvSpPr>
              <p:nvPr/>
            </p:nvSpPr>
            <p:spPr bwMode="auto">
              <a:xfrm>
                <a:off x="2028711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877"/>
              <p:cNvSpPr>
                <a:spLocks noChangeArrowheads="1"/>
              </p:cNvSpPr>
              <p:nvPr/>
            </p:nvSpPr>
            <p:spPr bwMode="auto">
              <a:xfrm>
                <a:off x="2028711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878"/>
              <p:cNvSpPr>
                <a:spLocks noChangeArrowheads="1"/>
              </p:cNvSpPr>
              <p:nvPr/>
            </p:nvSpPr>
            <p:spPr bwMode="auto">
              <a:xfrm>
                <a:off x="2028711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879"/>
              <p:cNvSpPr>
                <a:spLocks noChangeArrowheads="1"/>
              </p:cNvSpPr>
              <p:nvPr/>
            </p:nvSpPr>
            <p:spPr bwMode="auto">
              <a:xfrm>
                <a:off x="2028711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880"/>
              <p:cNvSpPr>
                <a:spLocks noChangeArrowheads="1"/>
              </p:cNvSpPr>
              <p:nvPr/>
            </p:nvSpPr>
            <p:spPr bwMode="auto">
              <a:xfrm>
                <a:off x="2028711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881"/>
              <p:cNvSpPr>
                <a:spLocks noChangeArrowheads="1"/>
              </p:cNvSpPr>
              <p:nvPr/>
            </p:nvSpPr>
            <p:spPr bwMode="auto">
              <a:xfrm>
                <a:off x="2126624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1882"/>
              <p:cNvSpPr>
                <a:spLocks noChangeArrowheads="1"/>
              </p:cNvSpPr>
              <p:nvPr/>
            </p:nvSpPr>
            <p:spPr bwMode="auto">
              <a:xfrm>
                <a:off x="2126624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883"/>
              <p:cNvSpPr>
                <a:spLocks noChangeArrowheads="1"/>
              </p:cNvSpPr>
              <p:nvPr/>
            </p:nvSpPr>
            <p:spPr bwMode="auto">
              <a:xfrm>
                <a:off x="2126624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884"/>
              <p:cNvSpPr>
                <a:spLocks noChangeArrowheads="1"/>
              </p:cNvSpPr>
              <p:nvPr/>
            </p:nvSpPr>
            <p:spPr bwMode="auto">
              <a:xfrm>
                <a:off x="2126624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885"/>
              <p:cNvSpPr>
                <a:spLocks noChangeArrowheads="1"/>
              </p:cNvSpPr>
              <p:nvPr/>
            </p:nvSpPr>
            <p:spPr bwMode="auto">
              <a:xfrm>
                <a:off x="2126624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886"/>
              <p:cNvSpPr>
                <a:spLocks noChangeArrowheads="1"/>
              </p:cNvSpPr>
              <p:nvPr/>
            </p:nvSpPr>
            <p:spPr bwMode="auto">
              <a:xfrm>
                <a:off x="2126624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887"/>
              <p:cNvSpPr>
                <a:spLocks noChangeArrowheads="1"/>
              </p:cNvSpPr>
              <p:nvPr/>
            </p:nvSpPr>
            <p:spPr bwMode="auto">
              <a:xfrm>
                <a:off x="2126624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888"/>
              <p:cNvSpPr>
                <a:spLocks noChangeArrowheads="1"/>
              </p:cNvSpPr>
              <p:nvPr/>
            </p:nvSpPr>
            <p:spPr bwMode="auto">
              <a:xfrm>
                <a:off x="2126624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889"/>
              <p:cNvSpPr>
                <a:spLocks noChangeArrowheads="1"/>
              </p:cNvSpPr>
              <p:nvPr/>
            </p:nvSpPr>
            <p:spPr bwMode="auto">
              <a:xfrm>
                <a:off x="2224537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890"/>
              <p:cNvSpPr>
                <a:spLocks noChangeArrowheads="1"/>
              </p:cNvSpPr>
              <p:nvPr/>
            </p:nvSpPr>
            <p:spPr bwMode="auto">
              <a:xfrm>
                <a:off x="2224537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891"/>
              <p:cNvSpPr>
                <a:spLocks noChangeArrowheads="1"/>
              </p:cNvSpPr>
              <p:nvPr/>
            </p:nvSpPr>
            <p:spPr bwMode="auto">
              <a:xfrm>
                <a:off x="2224537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892"/>
              <p:cNvSpPr>
                <a:spLocks noChangeArrowheads="1"/>
              </p:cNvSpPr>
              <p:nvPr/>
            </p:nvSpPr>
            <p:spPr bwMode="auto">
              <a:xfrm>
                <a:off x="2224537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893"/>
              <p:cNvSpPr>
                <a:spLocks noChangeArrowheads="1"/>
              </p:cNvSpPr>
              <p:nvPr/>
            </p:nvSpPr>
            <p:spPr bwMode="auto">
              <a:xfrm>
                <a:off x="2224537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894"/>
              <p:cNvSpPr>
                <a:spLocks noChangeArrowheads="1"/>
              </p:cNvSpPr>
              <p:nvPr/>
            </p:nvSpPr>
            <p:spPr bwMode="auto">
              <a:xfrm>
                <a:off x="2224537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895"/>
              <p:cNvSpPr>
                <a:spLocks noChangeArrowheads="1"/>
              </p:cNvSpPr>
              <p:nvPr/>
            </p:nvSpPr>
            <p:spPr bwMode="auto">
              <a:xfrm>
                <a:off x="2224537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896"/>
              <p:cNvSpPr>
                <a:spLocks noChangeArrowheads="1"/>
              </p:cNvSpPr>
              <p:nvPr/>
            </p:nvSpPr>
            <p:spPr bwMode="auto">
              <a:xfrm>
                <a:off x="2224537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897"/>
              <p:cNvSpPr>
                <a:spLocks noChangeArrowheads="1"/>
              </p:cNvSpPr>
              <p:nvPr/>
            </p:nvSpPr>
            <p:spPr bwMode="auto">
              <a:xfrm>
                <a:off x="2322451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898"/>
              <p:cNvSpPr>
                <a:spLocks noChangeArrowheads="1"/>
              </p:cNvSpPr>
              <p:nvPr/>
            </p:nvSpPr>
            <p:spPr bwMode="auto">
              <a:xfrm>
                <a:off x="2322451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899"/>
              <p:cNvSpPr>
                <a:spLocks noChangeArrowheads="1"/>
              </p:cNvSpPr>
              <p:nvPr/>
            </p:nvSpPr>
            <p:spPr bwMode="auto">
              <a:xfrm>
                <a:off x="2322451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900"/>
              <p:cNvSpPr>
                <a:spLocks noChangeArrowheads="1"/>
              </p:cNvSpPr>
              <p:nvPr/>
            </p:nvSpPr>
            <p:spPr bwMode="auto">
              <a:xfrm>
                <a:off x="2322451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901"/>
              <p:cNvSpPr>
                <a:spLocks noChangeArrowheads="1"/>
              </p:cNvSpPr>
              <p:nvPr/>
            </p:nvSpPr>
            <p:spPr bwMode="auto">
              <a:xfrm>
                <a:off x="2322451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902"/>
              <p:cNvSpPr>
                <a:spLocks noChangeArrowheads="1"/>
              </p:cNvSpPr>
              <p:nvPr/>
            </p:nvSpPr>
            <p:spPr bwMode="auto">
              <a:xfrm>
                <a:off x="2322451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903"/>
              <p:cNvSpPr>
                <a:spLocks noChangeArrowheads="1"/>
              </p:cNvSpPr>
              <p:nvPr/>
            </p:nvSpPr>
            <p:spPr bwMode="auto">
              <a:xfrm>
                <a:off x="2322451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1904"/>
              <p:cNvSpPr>
                <a:spLocks noChangeArrowheads="1"/>
              </p:cNvSpPr>
              <p:nvPr/>
            </p:nvSpPr>
            <p:spPr bwMode="auto">
              <a:xfrm>
                <a:off x="2322451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905"/>
              <p:cNvSpPr>
                <a:spLocks noChangeArrowheads="1"/>
              </p:cNvSpPr>
              <p:nvPr/>
            </p:nvSpPr>
            <p:spPr bwMode="auto">
              <a:xfrm>
                <a:off x="2420364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906"/>
              <p:cNvSpPr>
                <a:spLocks noChangeArrowheads="1"/>
              </p:cNvSpPr>
              <p:nvPr/>
            </p:nvSpPr>
            <p:spPr bwMode="auto">
              <a:xfrm>
                <a:off x="2420364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1907"/>
              <p:cNvSpPr>
                <a:spLocks noChangeArrowheads="1"/>
              </p:cNvSpPr>
              <p:nvPr/>
            </p:nvSpPr>
            <p:spPr bwMode="auto">
              <a:xfrm>
                <a:off x="2420364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908"/>
              <p:cNvSpPr>
                <a:spLocks noChangeArrowheads="1"/>
              </p:cNvSpPr>
              <p:nvPr/>
            </p:nvSpPr>
            <p:spPr bwMode="auto">
              <a:xfrm>
                <a:off x="2420364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1909"/>
              <p:cNvSpPr>
                <a:spLocks noChangeArrowheads="1"/>
              </p:cNvSpPr>
              <p:nvPr/>
            </p:nvSpPr>
            <p:spPr bwMode="auto">
              <a:xfrm>
                <a:off x="2420364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910"/>
              <p:cNvSpPr>
                <a:spLocks noChangeArrowheads="1"/>
              </p:cNvSpPr>
              <p:nvPr/>
            </p:nvSpPr>
            <p:spPr bwMode="auto">
              <a:xfrm>
                <a:off x="2420364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911"/>
              <p:cNvSpPr>
                <a:spLocks noChangeArrowheads="1"/>
              </p:cNvSpPr>
              <p:nvPr/>
            </p:nvSpPr>
            <p:spPr bwMode="auto">
              <a:xfrm>
                <a:off x="2420364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912"/>
              <p:cNvSpPr>
                <a:spLocks noChangeArrowheads="1"/>
              </p:cNvSpPr>
              <p:nvPr/>
            </p:nvSpPr>
            <p:spPr bwMode="auto">
              <a:xfrm>
                <a:off x="2420364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913"/>
              <p:cNvSpPr>
                <a:spLocks noChangeArrowheads="1"/>
              </p:cNvSpPr>
              <p:nvPr/>
            </p:nvSpPr>
            <p:spPr bwMode="auto">
              <a:xfrm>
                <a:off x="2518277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914"/>
              <p:cNvSpPr>
                <a:spLocks noChangeArrowheads="1"/>
              </p:cNvSpPr>
              <p:nvPr/>
            </p:nvSpPr>
            <p:spPr bwMode="auto">
              <a:xfrm>
                <a:off x="2518277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915"/>
              <p:cNvSpPr>
                <a:spLocks noChangeArrowheads="1"/>
              </p:cNvSpPr>
              <p:nvPr/>
            </p:nvSpPr>
            <p:spPr bwMode="auto">
              <a:xfrm>
                <a:off x="2518277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1916"/>
              <p:cNvSpPr>
                <a:spLocks noChangeArrowheads="1"/>
              </p:cNvSpPr>
              <p:nvPr/>
            </p:nvSpPr>
            <p:spPr bwMode="auto">
              <a:xfrm>
                <a:off x="2518277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917"/>
              <p:cNvSpPr>
                <a:spLocks noChangeArrowheads="1"/>
              </p:cNvSpPr>
              <p:nvPr/>
            </p:nvSpPr>
            <p:spPr bwMode="auto">
              <a:xfrm>
                <a:off x="2518277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918"/>
              <p:cNvSpPr>
                <a:spLocks noChangeArrowheads="1"/>
              </p:cNvSpPr>
              <p:nvPr/>
            </p:nvSpPr>
            <p:spPr bwMode="auto">
              <a:xfrm>
                <a:off x="2518277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1919"/>
              <p:cNvSpPr>
                <a:spLocks noChangeArrowheads="1"/>
              </p:cNvSpPr>
              <p:nvPr/>
            </p:nvSpPr>
            <p:spPr bwMode="auto">
              <a:xfrm>
                <a:off x="2518277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920"/>
              <p:cNvSpPr>
                <a:spLocks noChangeArrowheads="1"/>
              </p:cNvSpPr>
              <p:nvPr/>
            </p:nvSpPr>
            <p:spPr bwMode="auto">
              <a:xfrm>
                <a:off x="2518277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921"/>
              <p:cNvSpPr>
                <a:spLocks noChangeArrowheads="1"/>
              </p:cNvSpPr>
              <p:nvPr/>
            </p:nvSpPr>
            <p:spPr bwMode="auto">
              <a:xfrm>
                <a:off x="2616191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1922"/>
              <p:cNvSpPr>
                <a:spLocks noChangeArrowheads="1"/>
              </p:cNvSpPr>
              <p:nvPr/>
            </p:nvSpPr>
            <p:spPr bwMode="auto">
              <a:xfrm>
                <a:off x="2616191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1923"/>
              <p:cNvSpPr>
                <a:spLocks noChangeArrowheads="1"/>
              </p:cNvSpPr>
              <p:nvPr/>
            </p:nvSpPr>
            <p:spPr bwMode="auto">
              <a:xfrm>
                <a:off x="2616191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924"/>
              <p:cNvSpPr>
                <a:spLocks noChangeArrowheads="1"/>
              </p:cNvSpPr>
              <p:nvPr/>
            </p:nvSpPr>
            <p:spPr bwMode="auto">
              <a:xfrm>
                <a:off x="2616191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1925"/>
              <p:cNvSpPr>
                <a:spLocks noChangeArrowheads="1"/>
              </p:cNvSpPr>
              <p:nvPr/>
            </p:nvSpPr>
            <p:spPr bwMode="auto">
              <a:xfrm>
                <a:off x="2616191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1926"/>
              <p:cNvSpPr>
                <a:spLocks noChangeArrowheads="1"/>
              </p:cNvSpPr>
              <p:nvPr/>
            </p:nvSpPr>
            <p:spPr bwMode="auto">
              <a:xfrm>
                <a:off x="2616191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1927"/>
              <p:cNvSpPr>
                <a:spLocks noChangeArrowheads="1"/>
              </p:cNvSpPr>
              <p:nvPr/>
            </p:nvSpPr>
            <p:spPr bwMode="auto">
              <a:xfrm>
                <a:off x="2616191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928"/>
              <p:cNvSpPr>
                <a:spLocks noChangeArrowheads="1"/>
              </p:cNvSpPr>
              <p:nvPr/>
            </p:nvSpPr>
            <p:spPr bwMode="auto">
              <a:xfrm>
                <a:off x="2616191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1929"/>
              <p:cNvSpPr>
                <a:spLocks noChangeArrowheads="1"/>
              </p:cNvSpPr>
              <p:nvPr/>
            </p:nvSpPr>
            <p:spPr bwMode="auto">
              <a:xfrm>
                <a:off x="2714104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930"/>
              <p:cNvSpPr>
                <a:spLocks noChangeArrowheads="1"/>
              </p:cNvSpPr>
              <p:nvPr/>
            </p:nvSpPr>
            <p:spPr bwMode="auto">
              <a:xfrm>
                <a:off x="2714104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1931"/>
              <p:cNvSpPr>
                <a:spLocks noChangeArrowheads="1"/>
              </p:cNvSpPr>
              <p:nvPr/>
            </p:nvSpPr>
            <p:spPr bwMode="auto">
              <a:xfrm>
                <a:off x="2714104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932"/>
              <p:cNvSpPr>
                <a:spLocks noChangeArrowheads="1"/>
              </p:cNvSpPr>
              <p:nvPr/>
            </p:nvSpPr>
            <p:spPr bwMode="auto">
              <a:xfrm>
                <a:off x="2714104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1933"/>
              <p:cNvSpPr>
                <a:spLocks noChangeArrowheads="1"/>
              </p:cNvSpPr>
              <p:nvPr/>
            </p:nvSpPr>
            <p:spPr bwMode="auto">
              <a:xfrm>
                <a:off x="2714104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1934"/>
              <p:cNvSpPr>
                <a:spLocks noChangeArrowheads="1"/>
              </p:cNvSpPr>
              <p:nvPr/>
            </p:nvSpPr>
            <p:spPr bwMode="auto">
              <a:xfrm>
                <a:off x="2714104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1935"/>
              <p:cNvSpPr>
                <a:spLocks noChangeArrowheads="1"/>
              </p:cNvSpPr>
              <p:nvPr/>
            </p:nvSpPr>
            <p:spPr bwMode="auto">
              <a:xfrm>
                <a:off x="2714104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1936"/>
              <p:cNvSpPr>
                <a:spLocks noChangeArrowheads="1"/>
              </p:cNvSpPr>
              <p:nvPr/>
            </p:nvSpPr>
            <p:spPr bwMode="auto">
              <a:xfrm>
                <a:off x="2714104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1937"/>
              <p:cNvSpPr>
                <a:spLocks noChangeArrowheads="1"/>
              </p:cNvSpPr>
              <p:nvPr/>
            </p:nvSpPr>
            <p:spPr bwMode="auto">
              <a:xfrm>
                <a:off x="2812017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1938"/>
              <p:cNvSpPr>
                <a:spLocks noChangeArrowheads="1"/>
              </p:cNvSpPr>
              <p:nvPr/>
            </p:nvSpPr>
            <p:spPr bwMode="auto">
              <a:xfrm>
                <a:off x="2812017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1939"/>
              <p:cNvSpPr>
                <a:spLocks noChangeArrowheads="1"/>
              </p:cNvSpPr>
              <p:nvPr/>
            </p:nvSpPr>
            <p:spPr bwMode="auto">
              <a:xfrm>
                <a:off x="2812017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940"/>
              <p:cNvSpPr>
                <a:spLocks noChangeArrowheads="1"/>
              </p:cNvSpPr>
              <p:nvPr/>
            </p:nvSpPr>
            <p:spPr bwMode="auto">
              <a:xfrm>
                <a:off x="2812017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1941"/>
              <p:cNvSpPr>
                <a:spLocks noChangeArrowheads="1"/>
              </p:cNvSpPr>
              <p:nvPr/>
            </p:nvSpPr>
            <p:spPr bwMode="auto">
              <a:xfrm>
                <a:off x="2812017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942"/>
              <p:cNvSpPr>
                <a:spLocks noChangeArrowheads="1"/>
              </p:cNvSpPr>
              <p:nvPr/>
            </p:nvSpPr>
            <p:spPr bwMode="auto">
              <a:xfrm>
                <a:off x="2812017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1943"/>
              <p:cNvSpPr>
                <a:spLocks noChangeArrowheads="1"/>
              </p:cNvSpPr>
              <p:nvPr/>
            </p:nvSpPr>
            <p:spPr bwMode="auto">
              <a:xfrm>
                <a:off x="2812017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944"/>
              <p:cNvSpPr>
                <a:spLocks noChangeArrowheads="1"/>
              </p:cNvSpPr>
              <p:nvPr/>
            </p:nvSpPr>
            <p:spPr bwMode="auto">
              <a:xfrm>
                <a:off x="2812017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1945"/>
              <p:cNvSpPr>
                <a:spLocks noChangeArrowheads="1"/>
              </p:cNvSpPr>
              <p:nvPr/>
            </p:nvSpPr>
            <p:spPr bwMode="auto">
              <a:xfrm>
                <a:off x="2909931" y="7261573"/>
                <a:ext cx="99202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946"/>
              <p:cNvSpPr>
                <a:spLocks noChangeArrowheads="1"/>
              </p:cNvSpPr>
              <p:nvPr/>
            </p:nvSpPr>
            <p:spPr bwMode="auto">
              <a:xfrm>
                <a:off x="2909931" y="7261573"/>
                <a:ext cx="99202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947"/>
              <p:cNvSpPr>
                <a:spLocks noChangeArrowheads="1"/>
              </p:cNvSpPr>
              <p:nvPr/>
            </p:nvSpPr>
            <p:spPr bwMode="auto">
              <a:xfrm>
                <a:off x="2909931" y="7341761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948"/>
              <p:cNvSpPr>
                <a:spLocks noChangeArrowheads="1"/>
              </p:cNvSpPr>
              <p:nvPr/>
            </p:nvSpPr>
            <p:spPr bwMode="auto">
              <a:xfrm>
                <a:off x="2909931" y="7341761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949"/>
              <p:cNvSpPr>
                <a:spLocks noChangeArrowheads="1"/>
              </p:cNvSpPr>
              <p:nvPr/>
            </p:nvSpPr>
            <p:spPr bwMode="auto">
              <a:xfrm>
                <a:off x="2909931" y="7420835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950"/>
              <p:cNvSpPr>
                <a:spLocks noChangeArrowheads="1"/>
              </p:cNvSpPr>
              <p:nvPr/>
            </p:nvSpPr>
            <p:spPr bwMode="auto">
              <a:xfrm>
                <a:off x="2909931" y="7420835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951"/>
              <p:cNvSpPr>
                <a:spLocks noChangeArrowheads="1"/>
              </p:cNvSpPr>
              <p:nvPr/>
            </p:nvSpPr>
            <p:spPr bwMode="auto">
              <a:xfrm>
                <a:off x="2909931" y="7499910"/>
                <a:ext cx="99202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1952"/>
              <p:cNvSpPr>
                <a:spLocks noChangeArrowheads="1"/>
              </p:cNvSpPr>
              <p:nvPr/>
            </p:nvSpPr>
            <p:spPr bwMode="auto">
              <a:xfrm>
                <a:off x="2909931" y="7499910"/>
                <a:ext cx="99202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53"/>
              <p:cNvSpPr>
                <a:spLocks noChangeArrowheads="1"/>
              </p:cNvSpPr>
              <p:nvPr/>
            </p:nvSpPr>
            <p:spPr bwMode="auto">
              <a:xfrm>
                <a:off x="3009132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1954"/>
              <p:cNvSpPr>
                <a:spLocks noChangeArrowheads="1"/>
              </p:cNvSpPr>
              <p:nvPr/>
            </p:nvSpPr>
            <p:spPr bwMode="auto">
              <a:xfrm>
                <a:off x="3009132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55"/>
              <p:cNvSpPr>
                <a:spLocks noChangeArrowheads="1"/>
              </p:cNvSpPr>
              <p:nvPr/>
            </p:nvSpPr>
            <p:spPr bwMode="auto">
              <a:xfrm>
                <a:off x="3009132" y="7341761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1956"/>
              <p:cNvSpPr>
                <a:spLocks noChangeArrowheads="1"/>
              </p:cNvSpPr>
              <p:nvPr/>
            </p:nvSpPr>
            <p:spPr bwMode="auto">
              <a:xfrm>
                <a:off x="3009132" y="7341761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957"/>
              <p:cNvSpPr>
                <a:spLocks noChangeArrowheads="1"/>
              </p:cNvSpPr>
              <p:nvPr/>
            </p:nvSpPr>
            <p:spPr bwMode="auto">
              <a:xfrm>
                <a:off x="3009132" y="7420835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958"/>
              <p:cNvSpPr>
                <a:spLocks noChangeArrowheads="1"/>
              </p:cNvSpPr>
              <p:nvPr/>
            </p:nvSpPr>
            <p:spPr bwMode="auto">
              <a:xfrm>
                <a:off x="3009132" y="7420835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959"/>
              <p:cNvSpPr>
                <a:spLocks noChangeArrowheads="1"/>
              </p:cNvSpPr>
              <p:nvPr/>
            </p:nvSpPr>
            <p:spPr bwMode="auto">
              <a:xfrm>
                <a:off x="3009132" y="7499910"/>
                <a:ext cx="97913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1960"/>
              <p:cNvSpPr>
                <a:spLocks noChangeArrowheads="1"/>
              </p:cNvSpPr>
              <p:nvPr/>
            </p:nvSpPr>
            <p:spPr bwMode="auto">
              <a:xfrm>
                <a:off x="3009132" y="7499910"/>
                <a:ext cx="97913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961"/>
              <p:cNvSpPr>
                <a:spLocks noChangeArrowheads="1"/>
              </p:cNvSpPr>
              <p:nvPr/>
            </p:nvSpPr>
            <p:spPr bwMode="auto">
              <a:xfrm>
                <a:off x="3107046" y="7261573"/>
                <a:ext cx="85030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1962"/>
              <p:cNvSpPr>
                <a:spLocks noChangeArrowheads="1"/>
              </p:cNvSpPr>
              <p:nvPr/>
            </p:nvSpPr>
            <p:spPr bwMode="auto">
              <a:xfrm>
                <a:off x="3107046" y="7261573"/>
                <a:ext cx="85030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1963"/>
              <p:cNvSpPr>
                <a:spLocks noChangeArrowheads="1"/>
              </p:cNvSpPr>
              <p:nvPr/>
            </p:nvSpPr>
            <p:spPr bwMode="auto">
              <a:xfrm>
                <a:off x="3107046" y="7341761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964"/>
              <p:cNvSpPr>
                <a:spLocks noChangeArrowheads="1"/>
              </p:cNvSpPr>
              <p:nvPr/>
            </p:nvSpPr>
            <p:spPr bwMode="auto">
              <a:xfrm>
                <a:off x="3107046" y="7341761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1965"/>
              <p:cNvSpPr>
                <a:spLocks noChangeArrowheads="1"/>
              </p:cNvSpPr>
              <p:nvPr/>
            </p:nvSpPr>
            <p:spPr bwMode="auto">
              <a:xfrm>
                <a:off x="3107046" y="7420835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1966"/>
              <p:cNvSpPr>
                <a:spLocks noChangeArrowheads="1"/>
              </p:cNvSpPr>
              <p:nvPr/>
            </p:nvSpPr>
            <p:spPr bwMode="auto">
              <a:xfrm>
                <a:off x="3107046" y="7420835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967"/>
              <p:cNvSpPr>
                <a:spLocks noChangeArrowheads="1"/>
              </p:cNvSpPr>
              <p:nvPr/>
            </p:nvSpPr>
            <p:spPr bwMode="auto">
              <a:xfrm>
                <a:off x="3107046" y="7499910"/>
                <a:ext cx="85030" cy="57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1968"/>
              <p:cNvSpPr>
                <a:spLocks noChangeArrowheads="1"/>
              </p:cNvSpPr>
              <p:nvPr/>
            </p:nvSpPr>
            <p:spPr bwMode="auto">
              <a:xfrm>
                <a:off x="3107046" y="7499910"/>
                <a:ext cx="85030" cy="57914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1969"/>
              <p:cNvSpPr>
                <a:spLocks noChangeArrowheads="1"/>
              </p:cNvSpPr>
              <p:nvPr/>
            </p:nvSpPr>
            <p:spPr bwMode="auto">
              <a:xfrm>
                <a:off x="3216554" y="7261573"/>
                <a:ext cx="86318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970"/>
              <p:cNvSpPr>
                <a:spLocks noChangeArrowheads="1"/>
              </p:cNvSpPr>
              <p:nvPr/>
            </p:nvSpPr>
            <p:spPr bwMode="auto">
              <a:xfrm>
                <a:off x="3216554" y="7261573"/>
                <a:ext cx="86318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1971"/>
              <p:cNvSpPr>
                <a:spLocks noChangeArrowheads="1"/>
              </p:cNvSpPr>
              <p:nvPr/>
            </p:nvSpPr>
            <p:spPr bwMode="auto">
              <a:xfrm>
                <a:off x="3302872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972"/>
              <p:cNvSpPr>
                <a:spLocks noChangeArrowheads="1"/>
              </p:cNvSpPr>
              <p:nvPr/>
            </p:nvSpPr>
            <p:spPr bwMode="auto">
              <a:xfrm>
                <a:off x="3302872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1973"/>
              <p:cNvSpPr>
                <a:spLocks noChangeArrowheads="1"/>
              </p:cNvSpPr>
              <p:nvPr/>
            </p:nvSpPr>
            <p:spPr bwMode="auto">
              <a:xfrm>
                <a:off x="3400786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974"/>
              <p:cNvSpPr>
                <a:spLocks noChangeArrowheads="1"/>
              </p:cNvSpPr>
              <p:nvPr/>
            </p:nvSpPr>
            <p:spPr bwMode="auto">
              <a:xfrm>
                <a:off x="3400786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975"/>
              <p:cNvSpPr>
                <a:spLocks noChangeArrowheads="1"/>
              </p:cNvSpPr>
              <p:nvPr/>
            </p:nvSpPr>
            <p:spPr bwMode="auto">
              <a:xfrm>
                <a:off x="3498699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976"/>
              <p:cNvSpPr>
                <a:spLocks noChangeArrowheads="1"/>
              </p:cNvSpPr>
              <p:nvPr/>
            </p:nvSpPr>
            <p:spPr bwMode="auto">
              <a:xfrm>
                <a:off x="3498699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977"/>
              <p:cNvSpPr>
                <a:spLocks noChangeArrowheads="1"/>
              </p:cNvSpPr>
              <p:nvPr/>
            </p:nvSpPr>
            <p:spPr bwMode="auto">
              <a:xfrm>
                <a:off x="3596612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978"/>
              <p:cNvSpPr>
                <a:spLocks noChangeArrowheads="1"/>
              </p:cNvSpPr>
              <p:nvPr/>
            </p:nvSpPr>
            <p:spPr bwMode="auto">
              <a:xfrm>
                <a:off x="3596612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979"/>
              <p:cNvSpPr>
                <a:spLocks noChangeArrowheads="1"/>
              </p:cNvSpPr>
              <p:nvPr/>
            </p:nvSpPr>
            <p:spPr bwMode="auto">
              <a:xfrm>
                <a:off x="3694526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980"/>
              <p:cNvSpPr>
                <a:spLocks noChangeArrowheads="1"/>
              </p:cNvSpPr>
              <p:nvPr/>
            </p:nvSpPr>
            <p:spPr bwMode="auto">
              <a:xfrm>
                <a:off x="3694526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981"/>
              <p:cNvSpPr>
                <a:spLocks noChangeArrowheads="1"/>
              </p:cNvSpPr>
              <p:nvPr/>
            </p:nvSpPr>
            <p:spPr bwMode="auto">
              <a:xfrm>
                <a:off x="3792439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982"/>
              <p:cNvSpPr>
                <a:spLocks noChangeArrowheads="1"/>
              </p:cNvSpPr>
              <p:nvPr/>
            </p:nvSpPr>
            <p:spPr bwMode="auto">
              <a:xfrm>
                <a:off x="3792439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983"/>
              <p:cNvSpPr>
                <a:spLocks noChangeArrowheads="1"/>
              </p:cNvSpPr>
              <p:nvPr/>
            </p:nvSpPr>
            <p:spPr bwMode="auto">
              <a:xfrm>
                <a:off x="3890352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1984"/>
              <p:cNvSpPr>
                <a:spLocks noChangeArrowheads="1"/>
              </p:cNvSpPr>
              <p:nvPr/>
            </p:nvSpPr>
            <p:spPr bwMode="auto">
              <a:xfrm>
                <a:off x="3890352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985"/>
              <p:cNvSpPr>
                <a:spLocks noChangeArrowheads="1"/>
              </p:cNvSpPr>
              <p:nvPr/>
            </p:nvSpPr>
            <p:spPr bwMode="auto">
              <a:xfrm>
                <a:off x="3988266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1986"/>
              <p:cNvSpPr>
                <a:spLocks noChangeArrowheads="1"/>
              </p:cNvSpPr>
              <p:nvPr/>
            </p:nvSpPr>
            <p:spPr bwMode="auto">
              <a:xfrm>
                <a:off x="3988266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1987"/>
              <p:cNvSpPr>
                <a:spLocks noChangeArrowheads="1"/>
              </p:cNvSpPr>
              <p:nvPr/>
            </p:nvSpPr>
            <p:spPr bwMode="auto">
              <a:xfrm>
                <a:off x="4086179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1988"/>
              <p:cNvSpPr>
                <a:spLocks noChangeArrowheads="1"/>
              </p:cNvSpPr>
              <p:nvPr/>
            </p:nvSpPr>
            <p:spPr bwMode="auto">
              <a:xfrm>
                <a:off x="4086179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1989"/>
              <p:cNvSpPr>
                <a:spLocks noChangeArrowheads="1"/>
              </p:cNvSpPr>
              <p:nvPr/>
            </p:nvSpPr>
            <p:spPr bwMode="auto">
              <a:xfrm>
                <a:off x="4184092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1990"/>
              <p:cNvSpPr>
                <a:spLocks noChangeArrowheads="1"/>
              </p:cNvSpPr>
              <p:nvPr/>
            </p:nvSpPr>
            <p:spPr bwMode="auto">
              <a:xfrm>
                <a:off x="4184092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1991"/>
              <p:cNvSpPr>
                <a:spLocks noChangeArrowheads="1"/>
              </p:cNvSpPr>
              <p:nvPr/>
            </p:nvSpPr>
            <p:spPr bwMode="auto">
              <a:xfrm>
                <a:off x="4282006" y="7261573"/>
                <a:ext cx="97913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1992"/>
              <p:cNvSpPr>
                <a:spLocks noChangeArrowheads="1"/>
              </p:cNvSpPr>
              <p:nvPr/>
            </p:nvSpPr>
            <p:spPr bwMode="auto">
              <a:xfrm>
                <a:off x="4282006" y="7261573"/>
                <a:ext cx="97913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1993"/>
              <p:cNvSpPr>
                <a:spLocks noChangeArrowheads="1"/>
              </p:cNvSpPr>
              <p:nvPr/>
            </p:nvSpPr>
            <p:spPr bwMode="auto">
              <a:xfrm>
                <a:off x="4379919" y="7261573"/>
                <a:ext cx="86318" cy="590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1994"/>
              <p:cNvSpPr>
                <a:spLocks noChangeArrowheads="1"/>
              </p:cNvSpPr>
              <p:nvPr/>
            </p:nvSpPr>
            <p:spPr bwMode="auto">
              <a:xfrm>
                <a:off x="4379919" y="7261573"/>
                <a:ext cx="86318" cy="59027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Flowchart: Process 2007"/>
            <p:cNvSpPr/>
            <p:nvPr/>
          </p:nvSpPr>
          <p:spPr>
            <a:xfrm rot="10800000" flipV="1">
              <a:off x="784823" y="5615866"/>
              <a:ext cx="2713873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H5</a:t>
              </a:r>
              <a:endParaRPr lang="en-US" sz="1200" dirty="0"/>
            </a:p>
          </p:txBody>
        </p:sp>
        <p:sp>
          <p:nvSpPr>
            <p:cNvPr id="34" name="Flowchart: Process 2008"/>
            <p:cNvSpPr/>
            <p:nvPr/>
          </p:nvSpPr>
          <p:spPr>
            <a:xfrm>
              <a:off x="6044442" y="5615866"/>
              <a:ext cx="441020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Process 2009"/>
            <p:cNvSpPr/>
            <p:nvPr/>
          </p:nvSpPr>
          <p:spPr>
            <a:xfrm rot="10800000" flipV="1">
              <a:off x="4807642" y="6346219"/>
              <a:ext cx="1174959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H7a</a:t>
              </a:r>
              <a:endParaRPr lang="en-US" sz="1200" dirty="0"/>
            </a:p>
          </p:txBody>
        </p:sp>
        <p:sp>
          <p:nvSpPr>
            <p:cNvPr id="36" name="Flowchart: Process 2012"/>
            <p:cNvSpPr/>
            <p:nvPr/>
          </p:nvSpPr>
          <p:spPr>
            <a:xfrm rot="10800000" flipV="1">
              <a:off x="602523" y="6346218"/>
              <a:ext cx="2799079" cy="158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H6</a:t>
              </a:r>
              <a:endParaRPr lang="en-US" sz="1200" dirty="0"/>
            </a:p>
          </p:txBody>
        </p:sp>
        <p:sp>
          <p:nvSpPr>
            <p:cNvPr id="37" name="TextBox 2215"/>
            <p:cNvSpPr txBox="1"/>
            <p:nvPr/>
          </p:nvSpPr>
          <p:spPr>
            <a:xfrm>
              <a:off x="430866" y="2624207"/>
              <a:ext cx="618728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Courier"/>
                  <a:cs typeface="Courier"/>
                </a:rPr>
                <a:t>KSGHAGACMPPRRIKLCVINLQYLNEKKSPEELRKAFIQCAAIETYWLWQKYKKDKNGGV</a:t>
              </a:r>
              <a:endParaRPr lang="en-US" sz="1300" dirty="0">
                <a:latin typeface="Courier"/>
                <a:cs typeface="Courier"/>
              </a:endParaRPr>
            </a:p>
          </p:txBody>
        </p:sp>
        <p:sp>
          <p:nvSpPr>
            <p:cNvPr id="38" name="TextBox 2216"/>
            <p:cNvSpPr txBox="1"/>
            <p:nvPr/>
          </p:nvSpPr>
          <p:spPr>
            <a:xfrm>
              <a:off x="456266" y="1582807"/>
              <a:ext cx="608724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Courier"/>
                  <a:cs typeface="Courier"/>
                </a:rPr>
                <a:t>MGHHHHHENLYFQGGSCKIVEEVLSKPRDKTTGGIDHCNPKYYPRKENYPGWNCTPGQF</a:t>
              </a:r>
              <a:endParaRPr lang="en-US" sz="1300" dirty="0">
                <a:latin typeface="Courier"/>
                <a:cs typeface="Courier"/>
              </a:endParaRPr>
            </a:p>
          </p:txBody>
        </p:sp>
        <p:sp>
          <p:nvSpPr>
            <p:cNvPr id="39" name="TextBox 2220"/>
            <p:cNvSpPr txBox="1"/>
            <p:nvPr/>
          </p:nvSpPr>
          <p:spPr>
            <a:xfrm>
              <a:off x="437216" y="3411607"/>
              <a:ext cx="618728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Courier"/>
                  <a:cs typeface="Courier"/>
                </a:rPr>
                <a:t>AQAKLNSGTIPDDFKRQMFYTFGDYRDLCLDTDISSKADTSTGVGKVKINIDSVFQKIDI</a:t>
              </a:r>
              <a:endParaRPr lang="en-US" sz="1300" dirty="0">
                <a:latin typeface="Courier"/>
                <a:cs typeface="Courier"/>
              </a:endParaRPr>
            </a:p>
          </p:txBody>
        </p:sp>
        <p:sp>
          <p:nvSpPr>
            <p:cNvPr id="40" name="TextBox 2223"/>
            <p:cNvSpPr txBox="1"/>
            <p:nvPr/>
          </p:nvSpPr>
          <p:spPr>
            <a:xfrm>
              <a:off x="470114" y="4266912"/>
              <a:ext cx="618728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Courier"/>
                  <a:cs typeface="Courier"/>
                </a:rPr>
                <a:t>TNVEQRKPWWGKNAEAIWDGMLCALSYNTTNKNMDYNAHTKLNPTYGYNAIKSELEDFVN</a:t>
              </a:r>
              <a:endParaRPr lang="en-US" sz="1300" dirty="0">
                <a:latin typeface="Courier"/>
                <a:cs typeface="Courier"/>
              </a:endParaRPr>
            </a:p>
          </p:txBody>
        </p:sp>
        <p:sp>
          <p:nvSpPr>
            <p:cNvPr id="41" name="TextBox 2226"/>
            <p:cNvSpPr txBox="1"/>
            <p:nvPr/>
          </p:nvSpPr>
          <p:spPr>
            <a:xfrm>
              <a:off x="482814" y="5359112"/>
              <a:ext cx="618728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Courier"/>
                  <a:cs typeface="Courier"/>
                </a:rPr>
                <a:t>RPQFLRWFTEWSDEFCTERSIKIKELETKCNDCTVSESGTSDATGNKTCDDKDKCDECKR</a:t>
              </a:r>
              <a:endParaRPr lang="en-US" sz="1300" dirty="0">
                <a:latin typeface="Courier"/>
                <a:cs typeface="Courier"/>
              </a:endParaRPr>
            </a:p>
          </p:txBody>
        </p:sp>
        <p:sp>
          <p:nvSpPr>
            <p:cNvPr id="42" name="TextBox 2228"/>
            <p:cNvSpPr txBox="1"/>
            <p:nvPr/>
          </p:nvSpPr>
          <p:spPr>
            <a:xfrm>
              <a:off x="476464" y="6051262"/>
              <a:ext cx="618728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Courier"/>
                  <a:cs typeface="Courier"/>
                </a:rPr>
                <a:t>ACTTYKTWLKNWKTQYKTQSKKYFDDKRKELYKSIDDVASSTQAYQYLHAQLKKLCGNAD</a:t>
              </a:r>
              <a:endParaRPr lang="en-US" sz="1300" dirty="0">
                <a:latin typeface="Courier"/>
                <a:cs typeface="Courier"/>
              </a:endParaRPr>
            </a:p>
          </p:txBody>
        </p:sp>
        <p:sp>
          <p:nvSpPr>
            <p:cNvPr id="43" name="TextBox 2233"/>
            <p:cNvSpPr txBox="1"/>
            <p:nvPr/>
          </p:nvSpPr>
          <p:spPr>
            <a:xfrm>
              <a:off x="476458" y="6931824"/>
              <a:ext cx="418641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Courier"/>
                  <a:cs typeface="Courier"/>
                </a:rPr>
                <a:t>CKCMDGESKETTGQPDNSHDSHMPASLDDEPEEVNGKCNC</a:t>
              </a:r>
              <a:endParaRPr lang="en-US" sz="1300" dirty="0">
                <a:latin typeface="Courier"/>
                <a:cs typeface="Courier"/>
              </a:endParaRPr>
            </a:p>
          </p:txBody>
        </p:sp>
        <p:sp>
          <p:nvSpPr>
            <p:cNvPr id="44" name="Rectangle 709"/>
            <p:cNvSpPr>
              <a:spLocks noChangeArrowheads="1"/>
            </p:cNvSpPr>
            <p:nvPr/>
          </p:nvSpPr>
          <p:spPr bwMode="auto">
            <a:xfrm>
              <a:off x="186091" y="4341931"/>
              <a:ext cx="34328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181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9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220882" y="1406639"/>
            <a:ext cx="3060806" cy="2426046"/>
            <a:chOff x="220882" y="1406639"/>
            <a:chExt cx="3060806" cy="2426046"/>
          </a:xfrm>
        </p:grpSpPr>
        <p:sp>
          <p:nvSpPr>
            <p:cNvPr id="7" name="Tekstboks 26"/>
            <p:cNvSpPr txBox="1"/>
            <p:nvPr/>
          </p:nvSpPr>
          <p:spPr>
            <a:xfrm>
              <a:off x="831481" y="3586464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Y1734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kstboks 26"/>
            <p:cNvSpPr txBox="1"/>
            <p:nvPr/>
          </p:nvSpPr>
          <p:spPr>
            <a:xfrm>
              <a:off x="220882" y="3068984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1737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kstboks 26"/>
            <p:cNvSpPr txBox="1"/>
            <p:nvPr/>
          </p:nvSpPr>
          <p:spPr>
            <a:xfrm>
              <a:off x="831481" y="2945873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Y1735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kstboks 26"/>
            <p:cNvSpPr txBox="1"/>
            <p:nvPr/>
          </p:nvSpPr>
          <p:spPr>
            <a:xfrm>
              <a:off x="619318" y="2384202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1740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kstboks 26"/>
            <p:cNvSpPr txBox="1"/>
            <p:nvPr/>
          </p:nvSpPr>
          <p:spPr>
            <a:xfrm>
              <a:off x="1744484" y="3505688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C1730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kstboks 26"/>
            <p:cNvSpPr txBox="1"/>
            <p:nvPr/>
          </p:nvSpPr>
          <p:spPr>
            <a:xfrm>
              <a:off x="1085490" y="1927000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N1745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kstboks 26"/>
            <p:cNvSpPr txBox="1"/>
            <p:nvPr/>
          </p:nvSpPr>
          <p:spPr>
            <a:xfrm>
              <a:off x="1289185" y="1639822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C1746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kstboks 26"/>
            <p:cNvSpPr txBox="1"/>
            <p:nvPr/>
          </p:nvSpPr>
          <p:spPr>
            <a:xfrm>
              <a:off x="1854545" y="1406639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1747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kstboks 26"/>
            <p:cNvSpPr txBox="1"/>
            <p:nvPr/>
          </p:nvSpPr>
          <p:spPr>
            <a:xfrm>
              <a:off x="1509321" y="1512811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1747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kstboks 26"/>
            <p:cNvSpPr txBox="1"/>
            <p:nvPr/>
          </p:nvSpPr>
          <p:spPr>
            <a:xfrm>
              <a:off x="2671089" y="2341867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D1850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kstboks 26"/>
            <p:cNvSpPr txBox="1"/>
            <p:nvPr/>
          </p:nvSpPr>
          <p:spPr>
            <a:xfrm>
              <a:off x="2544089" y="1635921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S1753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kstboks 26"/>
            <p:cNvSpPr txBox="1"/>
            <p:nvPr/>
          </p:nvSpPr>
          <p:spPr>
            <a:xfrm>
              <a:off x="2518682" y="1991529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K1752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kstboks 26"/>
            <p:cNvSpPr txBox="1"/>
            <p:nvPr/>
          </p:nvSpPr>
          <p:spPr>
            <a:xfrm>
              <a:off x="1736011" y="3116200"/>
              <a:ext cx="610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C1768</a:t>
              </a:r>
              <a:endParaRPr lang="da-DK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kstboks 26"/>
            <p:cNvSpPr txBox="1"/>
            <p:nvPr/>
          </p:nvSpPr>
          <p:spPr>
            <a:xfrm>
              <a:off x="2346610" y="3167134"/>
              <a:ext cx="610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H3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kstboks 26"/>
            <p:cNvSpPr txBox="1"/>
            <p:nvPr/>
          </p:nvSpPr>
          <p:spPr>
            <a:xfrm>
              <a:off x="1282270" y="2907773"/>
              <a:ext cx="949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PPRRQ</a:t>
              </a:r>
              <a:endParaRPr lang="da-DK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5" descr="AB01-site-in-4g-three-peptides-Oct-29-surface-under-backbone-view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44" r="28704"/>
          <a:stretch>
            <a:fillRect/>
          </a:stretch>
        </p:blipFill>
        <p:spPr>
          <a:xfrm>
            <a:off x="260304" y="1404267"/>
            <a:ext cx="3108632" cy="2692429"/>
          </a:xfrm>
          <a:prstGeom prst="rect">
            <a:avLst/>
          </a:prstGeom>
        </p:spPr>
      </p:pic>
      <p:grpSp>
        <p:nvGrpSpPr>
          <p:cNvPr id="24" name="Gruppe 23"/>
          <p:cNvGrpSpPr/>
          <p:nvPr/>
        </p:nvGrpSpPr>
        <p:grpSpPr>
          <a:xfrm>
            <a:off x="4521199" y="1323120"/>
            <a:ext cx="3455409" cy="2529936"/>
            <a:chOff x="3179582" y="1314306"/>
            <a:chExt cx="3455409" cy="2529936"/>
          </a:xfrm>
        </p:grpSpPr>
        <p:sp>
          <p:nvSpPr>
            <p:cNvPr id="25" name="Tekstboks 26"/>
            <p:cNvSpPr txBox="1"/>
            <p:nvPr/>
          </p:nvSpPr>
          <p:spPr>
            <a:xfrm>
              <a:off x="3179582" y="3505688"/>
              <a:ext cx="610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da-DK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a-DK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uppe 25"/>
            <p:cNvGrpSpPr/>
            <p:nvPr/>
          </p:nvGrpSpPr>
          <p:grpSpPr>
            <a:xfrm>
              <a:off x="3451022" y="1314306"/>
              <a:ext cx="3183969" cy="2272158"/>
              <a:chOff x="3451022" y="1314306"/>
              <a:chExt cx="3183969" cy="2272158"/>
            </a:xfrm>
          </p:grpSpPr>
          <p:cxnSp>
            <p:nvCxnSpPr>
              <p:cNvPr id="27" name="Straight Arrow Connector 22"/>
              <p:cNvCxnSpPr/>
              <p:nvPr/>
            </p:nvCxnSpPr>
            <p:spPr>
              <a:xfrm rot="5400000" flipH="1" flipV="1">
                <a:off x="3235812" y="3161084"/>
                <a:ext cx="640591" cy="2101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3"/>
              <p:cNvCxnSpPr/>
              <p:nvPr/>
            </p:nvCxnSpPr>
            <p:spPr>
              <a:xfrm flipV="1">
                <a:off x="3451022" y="3362422"/>
                <a:ext cx="562533" cy="2240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4013555" y="1406640"/>
                <a:ext cx="1109633" cy="10617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4013555" y="1512811"/>
                <a:ext cx="652433" cy="4787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4"/>
              <p:cNvCxnSpPr/>
              <p:nvPr/>
            </p:nvCxnSpPr>
            <p:spPr>
              <a:xfrm rot="10800000" flipV="1">
                <a:off x="5681991" y="1882141"/>
                <a:ext cx="609598" cy="2141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5"/>
              <p:cNvCxnSpPr/>
              <p:nvPr/>
            </p:nvCxnSpPr>
            <p:spPr>
              <a:xfrm rot="16200000" flipH="1">
                <a:off x="5956041" y="2221592"/>
                <a:ext cx="671097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kstboks 26"/>
              <p:cNvSpPr txBox="1"/>
              <p:nvPr/>
            </p:nvSpPr>
            <p:spPr>
              <a:xfrm>
                <a:off x="3580752" y="1314306"/>
                <a:ext cx="6106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a-DK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kstboks 26"/>
              <p:cNvSpPr txBox="1"/>
              <p:nvPr/>
            </p:nvSpPr>
            <p:spPr>
              <a:xfrm>
                <a:off x="6024388" y="1512811"/>
                <a:ext cx="6106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  <a:endParaRPr lang="da-D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5" name="Picture 6" descr="AB01-site-in-4g-three-peptides-Oct-29-surface-view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33" r="24259"/>
          <a:stretch>
            <a:fillRect/>
          </a:stretch>
        </p:blipFill>
        <p:spPr>
          <a:xfrm>
            <a:off x="4592366" y="1404266"/>
            <a:ext cx="3441700" cy="269243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1899784" y="4725144"/>
            <a:ext cx="663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P1 and P3 from H/DX MS P2 from </a:t>
            </a:r>
            <a:r>
              <a:rPr lang="da-DK" sz="2800" dirty="0" err="1" smtClean="0"/>
              <a:t>mimitope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9677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82968"/>
              </p:ext>
            </p:extLst>
          </p:nvPr>
        </p:nvGraphicFramePr>
        <p:xfrm>
          <a:off x="1547664" y="980728"/>
          <a:ext cx="6260399" cy="430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983"/>
                <a:gridCol w="921517"/>
                <a:gridCol w="3910899"/>
              </a:tblGrid>
              <a:tr h="7520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DBL domain</a:t>
                      </a:r>
                      <a:endParaRPr lang="en-US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Ligand</a:t>
                      </a:r>
                      <a:endParaRPr lang="en-US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 respectively</a:t>
                      </a:r>
                      <a:r>
                        <a:rPr lang="en-US" sz="1800" baseline="0" dirty="0" smtClean="0"/>
                        <a:t> to the </a:t>
                      </a:r>
                      <a:r>
                        <a:rPr lang="en-US" sz="1800" dirty="0" smtClean="0"/>
                        <a:t>DBL core</a:t>
                      </a:r>
                      <a:endParaRPr lang="en-US" sz="1800" dirty="0"/>
                    </a:p>
                  </a:txBody>
                  <a:tcPr marL="91441" marR="91441"/>
                </a:tc>
              </a:tr>
              <a:tr h="6652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DBL4g-Var4</a:t>
                      </a:r>
                      <a:endParaRPr lang="en-US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Mab</a:t>
                      </a:r>
                      <a:r>
                        <a:rPr lang="en-US" sz="1400" dirty="0" smtClean="0"/>
                        <a:t> AB01</a:t>
                      </a:r>
                      <a:endParaRPr lang="en-US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1734-YYPRKENYPGW-1745</a:t>
                      </a:r>
                      <a:r>
                        <a:rPr lang="en-US" sz="1400" baseline="0" dirty="0" smtClean="0"/>
                        <a:t> H1a – PPRRQ loop in S1 </a:t>
                      </a:r>
                      <a:r>
                        <a:rPr lang="en-US" sz="1400" baseline="0" dirty="0" err="1" smtClean="0"/>
                        <a:t>subdomain</a:t>
                      </a:r>
                      <a:r>
                        <a:rPr lang="en-US" sz="1400" baseline="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1842-DTDISSKADTST-1853 </a:t>
                      </a:r>
                      <a:r>
                        <a:rPr lang="en-US" sz="1400" dirty="0" smtClean="0"/>
                        <a:t>H2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en-US" sz="1400" dirty="0" smtClean="0"/>
                        <a:t>H3 loop in</a:t>
                      </a:r>
                      <a:r>
                        <a:rPr lang="en-US" sz="1400" baseline="0" dirty="0" smtClean="0"/>
                        <a:t> the </a:t>
                      </a:r>
                      <a:r>
                        <a:rPr lang="en-US" sz="1400" dirty="0" smtClean="0"/>
                        <a:t>S2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 smtClean="0"/>
                    </a:p>
                  </a:txBody>
                  <a:tcPr marL="91441" marR="91441"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DBL1a-Var0 (2xuo)</a:t>
                      </a:r>
                      <a:endParaRPr lang="en-US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Heparin</a:t>
                      </a:r>
                      <a:endParaRPr lang="en-US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K20,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K32</a:t>
                      </a:r>
                      <a:r>
                        <a:rPr lang="en-US" sz="1400" baseline="0" dirty="0" smtClean="0"/>
                        <a:t>, K40 </a:t>
                      </a:r>
                      <a:r>
                        <a:rPr lang="en-US" sz="1400" dirty="0" smtClean="0"/>
                        <a:t>H1a</a:t>
                      </a:r>
                      <a:r>
                        <a:rPr lang="en-US" sz="1400" baseline="0" dirty="0" smtClean="0"/>
                        <a:t> helix; </a:t>
                      </a:r>
                    </a:p>
                    <a:p>
                      <a:r>
                        <a:rPr lang="en-US" sz="1400" baseline="0" dirty="0" smtClean="0"/>
                        <a:t>K226, K227, K230 H3 helix; </a:t>
                      </a:r>
                    </a:p>
                    <a:p>
                      <a:r>
                        <a:rPr lang="en-US" sz="1400" baseline="0" dirty="0" smtClean="0"/>
                        <a:t>K423, K424 H6-H7a loop;</a:t>
                      </a:r>
                    </a:p>
                    <a:p>
                      <a:r>
                        <a:rPr lang="en-US" sz="1400" baseline="0" dirty="0" smtClean="0"/>
                        <a:t>K451, K456 (H7a-H8a loop).</a:t>
                      </a:r>
                      <a:endParaRPr lang="en-US" sz="1400" dirty="0"/>
                    </a:p>
                  </a:txBody>
                  <a:tcPr marL="91441" marR="91441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DBL3x-Var2-CSA (3cml)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Sulphate</a:t>
                      </a:r>
                      <a:r>
                        <a:rPr lang="en-US" sz="1400" dirty="0" smtClean="0"/>
                        <a:t>/CSA</a:t>
                      </a:r>
                      <a:endParaRPr lang="en-US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K1324,</a:t>
                      </a:r>
                      <a:r>
                        <a:rPr lang="en-US" sz="1400" baseline="0" dirty="0" smtClean="0"/>
                        <a:t> G1329, and R1467 from </a:t>
                      </a:r>
                      <a:r>
                        <a:rPr lang="en-US" sz="1400" dirty="0" smtClean="0"/>
                        <a:t>H1-H2</a:t>
                      </a:r>
                      <a:r>
                        <a:rPr lang="en-US" sz="1400" baseline="0" dirty="0" smtClean="0"/>
                        <a:t> loop in</a:t>
                      </a:r>
                      <a:r>
                        <a:rPr lang="en-US" sz="1400" dirty="0" smtClean="0"/>
                        <a:t> S2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subdomain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41" marR="91441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EBA-175 (1zro)</a:t>
                      </a:r>
                      <a:endParaRPr lang="en-US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Sialic</a:t>
                      </a:r>
                      <a:r>
                        <a:rPr lang="en-US" sz="1400" dirty="0" smtClean="0"/>
                        <a:t> acid</a:t>
                      </a:r>
                      <a:endParaRPr lang="en-US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27-KKNDRSN-33 H1a – PPRRQ loop (S1)</a:t>
                      </a:r>
                      <a:endParaRPr lang="en-US" sz="1400" dirty="0"/>
                    </a:p>
                  </a:txBody>
                  <a:tcPr marL="91441" marR="91441"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PvDBP</a:t>
                      </a:r>
                      <a:r>
                        <a:rPr lang="en-US" sz="1400" dirty="0" smtClean="0"/>
                        <a:t> (2C6J)</a:t>
                      </a:r>
                      <a:endParaRPr lang="en-US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DARC</a:t>
                      </a:r>
                      <a:endParaRPr lang="en-US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91-NYQYNKEFC-98 from H1-H2 loop</a:t>
                      </a:r>
                      <a:r>
                        <a:rPr lang="en-US" sz="1400" baseline="0" dirty="0" smtClean="0"/>
                        <a:t> (S2) </a:t>
                      </a:r>
                      <a:r>
                        <a:rPr lang="en-US" sz="1400" dirty="0" smtClean="0"/>
                        <a:t>and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169-KEKFVWIC-176 from H4-H5</a:t>
                      </a:r>
                      <a:r>
                        <a:rPr lang="en-US" sz="1400" baseline="0" dirty="0" smtClean="0"/>
                        <a:t> loop (S2)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0" descr="Gamma-vs-3x-Sine-9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12"/>
          <a:stretch>
            <a:fillRect/>
          </a:stretch>
        </p:blipFill>
        <p:spPr>
          <a:xfrm>
            <a:off x="234142" y="339647"/>
            <a:ext cx="2825689" cy="2563233"/>
          </a:xfrm>
          <a:prstGeom prst="rect">
            <a:avLst/>
          </a:prstGeom>
        </p:spPr>
      </p:pic>
      <p:pic>
        <p:nvPicPr>
          <p:cNvPr id="43" name="Picture 61" descr="Gamma-vs-3x-Sine-9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12"/>
          <a:stretch>
            <a:fillRect/>
          </a:stretch>
        </p:blipFill>
        <p:spPr>
          <a:xfrm>
            <a:off x="3419872" y="326385"/>
            <a:ext cx="2736304" cy="2589759"/>
          </a:xfrm>
          <a:prstGeom prst="rect">
            <a:avLst/>
          </a:prstGeom>
        </p:spPr>
      </p:pic>
      <p:pic>
        <p:nvPicPr>
          <p:cNvPr id="45" name="Picture 69" descr="Gamma-vs-1a-Sine-9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92"/>
          <a:stretch>
            <a:fillRect/>
          </a:stretch>
        </p:blipFill>
        <p:spPr>
          <a:xfrm>
            <a:off x="-108520" y="4077071"/>
            <a:ext cx="2594933" cy="2461433"/>
          </a:xfrm>
          <a:prstGeom prst="rect">
            <a:avLst/>
          </a:prstGeom>
        </p:spPr>
      </p:pic>
      <p:pic>
        <p:nvPicPr>
          <p:cNvPr id="46" name="Picture 68" descr="Gamma-vs-1a-view-2-Sine-9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38" r="46154"/>
          <a:stretch>
            <a:fillRect/>
          </a:stretch>
        </p:blipFill>
        <p:spPr>
          <a:xfrm>
            <a:off x="2195736" y="4058477"/>
            <a:ext cx="2095500" cy="2457512"/>
          </a:xfrm>
          <a:prstGeom prst="rect">
            <a:avLst/>
          </a:prstGeom>
        </p:spPr>
      </p:pic>
      <p:pic>
        <p:nvPicPr>
          <p:cNvPr id="47" name="Picture 6" descr="Gamma-vs-Eba-175-Sine-9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35" r="6154"/>
          <a:stretch>
            <a:fillRect/>
          </a:stretch>
        </p:blipFill>
        <p:spPr>
          <a:xfrm>
            <a:off x="6516216" y="326385"/>
            <a:ext cx="2023533" cy="2430395"/>
          </a:xfrm>
          <a:prstGeom prst="rect">
            <a:avLst/>
          </a:prstGeom>
        </p:spPr>
      </p:pic>
      <p:pic>
        <p:nvPicPr>
          <p:cNvPr id="48" name="Picture 9" descr="Gamma-vs-Pk-DBP-Sine-90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42" r="8462"/>
          <a:stretch>
            <a:fillRect/>
          </a:stretch>
        </p:blipFill>
        <p:spPr>
          <a:xfrm>
            <a:off x="4788024" y="3717032"/>
            <a:ext cx="1858220" cy="2458876"/>
          </a:xfrm>
          <a:prstGeom prst="rect">
            <a:avLst/>
          </a:prstGeom>
        </p:spPr>
      </p:pic>
      <p:pic>
        <p:nvPicPr>
          <p:cNvPr id="49" name="Picture 11" descr="Gamma-vs-Pk-DBP-view-2-Sine-90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r="49614"/>
          <a:stretch>
            <a:fillRect/>
          </a:stretch>
        </p:blipFill>
        <p:spPr>
          <a:xfrm>
            <a:off x="6855574" y="3760515"/>
            <a:ext cx="2155886" cy="2425748"/>
          </a:xfrm>
          <a:prstGeom prst="rect">
            <a:avLst/>
          </a:prstGeom>
        </p:spPr>
      </p:pic>
      <p:sp>
        <p:nvSpPr>
          <p:cNvPr id="50" name="Tekstboks 49"/>
          <p:cNvSpPr txBox="1"/>
          <p:nvPr/>
        </p:nvSpPr>
        <p:spPr>
          <a:xfrm>
            <a:off x="683568" y="1886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          DBL</a:t>
            </a:r>
            <a:r>
              <a:rPr lang="el-GR" dirty="0" smtClean="0"/>
              <a:t>γ</a:t>
            </a:r>
            <a:endParaRPr lang="da-DK" dirty="0"/>
          </a:p>
        </p:txBody>
      </p:sp>
      <p:cxnSp>
        <p:nvCxnSpPr>
          <p:cNvPr id="57" name="Lige pilforbindelse 56"/>
          <p:cNvCxnSpPr/>
          <p:nvPr/>
        </p:nvCxnSpPr>
        <p:spPr>
          <a:xfrm flipH="1" flipV="1">
            <a:off x="1907704" y="1268760"/>
            <a:ext cx="3600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ge pilforbindelse 59"/>
          <p:cNvCxnSpPr/>
          <p:nvPr/>
        </p:nvCxnSpPr>
        <p:spPr>
          <a:xfrm flipH="1" flipV="1">
            <a:off x="1763688" y="2060848"/>
            <a:ext cx="1800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boks 60"/>
          <p:cNvSpPr txBox="1"/>
          <p:nvPr/>
        </p:nvSpPr>
        <p:spPr>
          <a:xfrm>
            <a:off x="1619535" y="2398401"/>
            <a:ext cx="10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AB01</a:t>
            </a:r>
            <a:endParaRPr lang="da-DK" dirty="0"/>
          </a:p>
        </p:txBody>
      </p:sp>
      <p:cxnSp>
        <p:nvCxnSpPr>
          <p:cNvPr id="63" name="Lige pilforbindelse 62"/>
          <p:cNvCxnSpPr/>
          <p:nvPr/>
        </p:nvCxnSpPr>
        <p:spPr>
          <a:xfrm flipH="1" flipV="1">
            <a:off x="4860032" y="2276872"/>
            <a:ext cx="216024" cy="479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boks 63"/>
          <p:cNvSpPr txBox="1"/>
          <p:nvPr/>
        </p:nvSpPr>
        <p:spPr>
          <a:xfrm>
            <a:off x="4968044" y="2398401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CSA </a:t>
            </a:r>
            <a:endParaRPr lang="da-DK" dirty="0"/>
          </a:p>
        </p:txBody>
      </p:sp>
      <p:sp>
        <p:nvSpPr>
          <p:cNvPr id="65" name="Tekstboks 64"/>
          <p:cNvSpPr txBox="1"/>
          <p:nvPr/>
        </p:nvSpPr>
        <p:spPr>
          <a:xfrm>
            <a:off x="3995936" y="18864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DBL3X</a:t>
            </a:r>
          </a:p>
          <a:p>
            <a:r>
              <a:rPr lang="da-DK" dirty="0" smtClean="0"/>
              <a:t>3cml</a:t>
            </a:r>
            <a:endParaRPr lang="da-DK" dirty="0"/>
          </a:p>
        </p:txBody>
      </p:sp>
      <p:sp>
        <p:nvSpPr>
          <p:cNvPr id="66" name="Tekstboks 65"/>
          <p:cNvSpPr txBox="1"/>
          <p:nvPr/>
        </p:nvSpPr>
        <p:spPr>
          <a:xfrm>
            <a:off x="6732240" y="18864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EBA-175</a:t>
            </a:r>
          </a:p>
          <a:p>
            <a:r>
              <a:rPr lang="da-DK" dirty="0" smtClean="0"/>
              <a:t>1zro </a:t>
            </a:r>
            <a:endParaRPr lang="da-DK" dirty="0"/>
          </a:p>
        </p:txBody>
      </p:sp>
      <p:cxnSp>
        <p:nvCxnSpPr>
          <p:cNvPr id="71" name="Lige pilforbindelse 70"/>
          <p:cNvCxnSpPr/>
          <p:nvPr/>
        </p:nvCxnSpPr>
        <p:spPr>
          <a:xfrm flipH="1" flipV="1">
            <a:off x="7380312" y="1052736"/>
            <a:ext cx="28803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ge pilforbindelse 72"/>
          <p:cNvCxnSpPr/>
          <p:nvPr/>
        </p:nvCxnSpPr>
        <p:spPr>
          <a:xfrm flipH="1" flipV="1">
            <a:off x="7236296" y="1052736"/>
            <a:ext cx="43204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boks 73"/>
          <p:cNvSpPr txBox="1"/>
          <p:nvPr/>
        </p:nvSpPr>
        <p:spPr>
          <a:xfrm>
            <a:off x="7452320" y="2492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Sialic</a:t>
            </a:r>
            <a:r>
              <a:rPr lang="da-DK" dirty="0" smtClean="0"/>
              <a:t> </a:t>
            </a:r>
            <a:r>
              <a:rPr lang="da-DK" dirty="0" err="1" smtClean="0"/>
              <a:t>acid</a:t>
            </a:r>
            <a:endParaRPr lang="da-DK" dirty="0"/>
          </a:p>
        </p:txBody>
      </p:sp>
      <p:cxnSp>
        <p:nvCxnSpPr>
          <p:cNvPr id="78" name="Lige pilforbindelse 77"/>
          <p:cNvCxnSpPr/>
          <p:nvPr/>
        </p:nvCxnSpPr>
        <p:spPr>
          <a:xfrm flipV="1">
            <a:off x="7092280" y="5307787"/>
            <a:ext cx="360040" cy="425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ge pilforbindelse 79"/>
          <p:cNvCxnSpPr/>
          <p:nvPr/>
        </p:nvCxnSpPr>
        <p:spPr>
          <a:xfrm flipV="1">
            <a:off x="7092280" y="5305827"/>
            <a:ext cx="0" cy="427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boks 80"/>
          <p:cNvSpPr txBox="1"/>
          <p:nvPr/>
        </p:nvSpPr>
        <p:spPr>
          <a:xfrm>
            <a:off x="6732240" y="5877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DARC                                    </a:t>
            </a:r>
            <a:endParaRPr lang="da-DK" dirty="0"/>
          </a:p>
        </p:txBody>
      </p:sp>
      <p:sp>
        <p:nvSpPr>
          <p:cNvPr id="82" name="Tekstboks 81"/>
          <p:cNvSpPr txBox="1"/>
          <p:nvPr/>
        </p:nvSpPr>
        <p:spPr>
          <a:xfrm>
            <a:off x="5508104" y="3356992"/>
            <a:ext cx="242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DBP P. </a:t>
            </a:r>
            <a:r>
              <a:rPr lang="da-DK" dirty="0" err="1" smtClean="0"/>
              <a:t>vivax</a:t>
            </a:r>
            <a:r>
              <a:rPr lang="da-DK" dirty="0" smtClean="0"/>
              <a:t> 2cbj</a:t>
            </a:r>
            <a:endParaRPr lang="da-DK" dirty="0"/>
          </a:p>
        </p:txBody>
      </p:sp>
      <p:cxnSp>
        <p:nvCxnSpPr>
          <p:cNvPr id="84" name="Lige pilforbindelse 83"/>
          <p:cNvCxnSpPr/>
          <p:nvPr/>
        </p:nvCxnSpPr>
        <p:spPr>
          <a:xfrm flipV="1">
            <a:off x="2486413" y="4973389"/>
            <a:ext cx="573418" cy="1088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ge pilforbindelse 86"/>
          <p:cNvCxnSpPr/>
          <p:nvPr/>
        </p:nvCxnSpPr>
        <p:spPr>
          <a:xfrm flipV="1">
            <a:off x="2486413" y="4725144"/>
            <a:ext cx="286709" cy="1336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kstboks 87"/>
          <p:cNvSpPr txBox="1"/>
          <p:nvPr/>
        </p:nvSpPr>
        <p:spPr>
          <a:xfrm>
            <a:off x="1907704" y="6175908"/>
            <a:ext cx="13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Heparin</a:t>
            </a:r>
            <a:endParaRPr lang="da-DK" dirty="0"/>
          </a:p>
        </p:txBody>
      </p:sp>
      <p:sp>
        <p:nvSpPr>
          <p:cNvPr id="89" name="Tekstboks 88"/>
          <p:cNvSpPr txBox="1"/>
          <p:nvPr/>
        </p:nvSpPr>
        <p:spPr>
          <a:xfrm>
            <a:off x="1188946" y="3541658"/>
            <a:ext cx="187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DBL1a 2xuo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79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331640" y="220486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SAXS studies of VARCSA a PfEMP1 protein </a:t>
            </a:r>
            <a:r>
              <a:rPr lang="da-DK" sz="3200" dirty="0" err="1" smtClean="0"/>
              <a:t>involved</a:t>
            </a:r>
            <a:r>
              <a:rPr lang="da-DK" sz="3200" dirty="0" smtClean="0"/>
              <a:t> in placenta malaria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0552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VAR2CSA- placenta malaria </a:t>
            </a:r>
          </a:p>
        </p:txBody>
      </p:sp>
      <p:pic>
        <p:nvPicPr>
          <p:cNvPr id="23555" name="Picture 2" descr="C:\Users\Stig\Documents\presentations\Lifemøde-mortenbjerrum\totallyelongated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12"/>
          <a:stretch>
            <a:fillRect/>
          </a:stretch>
        </p:blipFill>
        <p:spPr bwMode="auto">
          <a:xfrm>
            <a:off x="323850" y="1700213"/>
            <a:ext cx="83327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ktangel 3"/>
          <p:cNvSpPr>
            <a:spLocks noChangeArrowheads="1"/>
          </p:cNvSpPr>
          <p:nvPr/>
        </p:nvSpPr>
        <p:spPr bwMode="auto">
          <a:xfrm>
            <a:off x="468313" y="2781300"/>
            <a:ext cx="7920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Identified as  ”the most promising” vaccine candidate against </a:t>
            </a:r>
            <a:r>
              <a:rPr lang="da-DK" altLang="da-DK" sz="1800" b="1"/>
              <a:t>pregnancy associated malaria.  </a:t>
            </a:r>
            <a:r>
              <a:rPr lang="da-DK" altLang="da-DK" sz="1800"/>
              <a:t>Binds specifically to Chondroitin Sulfate A (</a:t>
            </a:r>
            <a:r>
              <a:rPr lang="da-DK" altLang="da-DK" sz="1800" b="1"/>
              <a:t>CSA</a:t>
            </a:r>
            <a:r>
              <a:rPr lang="da-DK" altLang="da-DK" sz="1800"/>
              <a:t>).</a:t>
            </a:r>
          </a:p>
        </p:txBody>
      </p:sp>
      <p:pic>
        <p:nvPicPr>
          <p:cNvPr id="23557" name="Billede 5" descr="332px-Chondroitin_sulfate_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4897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kstboks 48"/>
          <p:cNvSpPr txBox="1">
            <a:spLocks noChangeArrowheads="1"/>
          </p:cNvSpPr>
          <p:nvPr/>
        </p:nvSpPr>
        <p:spPr bwMode="auto">
          <a:xfrm>
            <a:off x="179388" y="188913"/>
            <a:ext cx="7200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dirty="0" err="1"/>
              <a:t>Truncated</a:t>
            </a:r>
            <a:r>
              <a:rPr lang="da-DK" altLang="da-DK" sz="2800" dirty="0"/>
              <a:t> Protein </a:t>
            </a:r>
            <a:r>
              <a:rPr lang="da-DK" altLang="da-DK" sz="2800" dirty="0" err="1" smtClean="0"/>
              <a:t>Constructs</a:t>
            </a:r>
            <a:r>
              <a:rPr lang="da-DK" altLang="da-DK" sz="2800" dirty="0" smtClean="0"/>
              <a:t> of VAR2CSA </a:t>
            </a:r>
            <a:endParaRPr lang="da-DK" altLang="da-DK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/>
          </a:p>
        </p:txBody>
      </p:sp>
      <p:sp>
        <p:nvSpPr>
          <p:cNvPr id="26627" name="Tekstboks 49"/>
          <p:cNvSpPr txBox="1">
            <a:spLocks noChangeArrowheads="1"/>
          </p:cNvSpPr>
          <p:nvPr/>
        </p:nvSpPr>
        <p:spPr bwMode="auto">
          <a:xfrm>
            <a:off x="8135938" y="1916113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310 kDa</a:t>
            </a:r>
          </a:p>
        </p:txBody>
      </p:sp>
      <p:sp>
        <p:nvSpPr>
          <p:cNvPr id="26628" name="Tekstboks 50"/>
          <p:cNvSpPr txBox="1">
            <a:spLocks noChangeArrowheads="1"/>
          </p:cNvSpPr>
          <p:nvPr/>
        </p:nvSpPr>
        <p:spPr bwMode="auto">
          <a:xfrm>
            <a:off x="8135938" y="249237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230 kDa</a:t>
            </a:r>
          </a:p>
        </p:txBody>
      </p:sp>
      <p:sp>
        <p:nvSpPr>
          <p:cNvPr id="26629" name="Tekstboks 51"/>
          <p:cNvSpPr txBox="1">
            <a:spLocks noChangeArrowheads="1"/>
          </p:cNvSpPr>
          <p:nvPr/>
        </p:nvSpPr>
        <p:spPr bwMode="auto">
          <a:xfrm>
            <a:off x="8135938" y="3068638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190 kDa</a:t>
            </a:r>
          </a:p>
        </p:txBody>
      </p:sp>
      <p:sp>
        <p:nvSpPr>
          <p:cNvPr id="59" name="Rektangel 58"/>
          <p:cNvSpPr/>
          <p:nvPr/>
        </p:nvSpPr>
        <p:spPr>
          <a:xfrm>
            <a:off x="55563" y="1989138"/>
            <a:ext cx="790575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0" name="Rektangel 59"/>
          <p:cNvSpPr/>
          <p:nvPr/>
        </p:nvSpPr>
        <p:spPr>
          <a:xfrm>
            <a:off x="1206500" y="1989138"/>
            <a:ext cx="792163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1" name="Rektangel 60"/>
          <p:cNvSpPr/>
          <p:nvPr/>
        </p:nvSpPr>
        <p:spPr>
          <a:xfrm>
            <a:off x="3079750" y="1989138"/>
            <a:ext cx="792163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2" name="Rektangel 61"/>
          <p:cNvSpPr/>
          <p:nvPr/>
        </p:nvSpPr>
        <p:spPr>
          <a:xfrm>
            <a:off x="3943350" y="1989138"/>
            <a:ext cx="792163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3" name="Rektangel 62"/>
          <p:cNvSpPr/>
          <p:nvPr/>
        </p:nvSpPr>
        <p:spPr>
          <a:xfrm>
            <a:off x="4879975" y="1989138"/>
            <a:ext cx="792163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4" name="Rektangel 63"/>
          <p:cNvSpPr/>
          <p:nvPr/>
        </p:nvSpPr>
        <p:spPr>
          <a:xfrm>
            <a:off x="5888038" y="1989138"/>
            <a:ext cx="792162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5" name="Afrundet rektangel 64"/>
          <p:cNvSpPr/>
          <p:nvPr/>
        </p:nvSpPr>
        <p:spPr>
          <a:xfrm>
            <a:off x="2503488" y="1989138"/>
            <a:ext cx="576262" cy="3603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637" name="Tekstboks 66"/>
          <p:cNvSpPr txBox="1">
            <a:spLocks noChangeArrowheads="1"/>
          </p:cNvSpPr>
          <p:nvPr/>
        </p:nvSpPr>
        <p:spPr bwMode="auto">
          <a:xfrm>
            <a:off x="6715125" y="1989138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/>
              <a:t>(TM)</a:t>
            </a:r>
          </a:p>
        </p:txBody>
      </p:sp>
      <p:sp>
        <p:nvSpPr>
          <p:cNvPr id="26638" name="Tekstboks 67"/>
          <p:cNvSpPr txBox="1">
            <a:spLocks noChangeArrowheads="1"/>
          </p:cNvSpPr>
          <p:nvPr/>
        </p:nvSpPr>
        <p:spPr bwMode="auto">
          <a:xfrm>
            <a:off x="127000" y="198913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DBL1 </a:t>
            </a:r>
          </a:p>
        </p:txBody>
      </p:sp>
      <p:sp>
        <p:nvSpPr>
          <p:cNvPr id="26639" name="Tekstboks 68"/>
          <p:cNvSpPr txBox="1">
            <a:spLocks noChangeArrowheads="1"/>
          </p:cNvSpPr>
          <p:nvPr/>
        </p:nvSpPr>
        <p:spPr bwMode="auto">
          <a:xfrm>
            <a:off x="1243013" y="198913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DBL2 </a:t>
            </a:r>
          </a:p>
        </p:txBody>
      </p:sp>
      <p:sp>
        <p:nvSpPr>
          <p:cNvPr id="26640" name="Tekstboks 69"/>
          <p:cNvSpPr txBox="1">
            <a:spLocks noChangeArrowheads="1"/>
          </p:cNvSpPr>
          <p:nvPr/>
        </p:nvSpPr>
        <p:spPr bwMode="auto">
          <a:xfrm>
            <a:off x="3079750" y="198913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DBL3* </a:t>
            </a:r>
          </a:p>
        </p:txBody>
      </p:sp>
      <p:sp>
        <p:nvSpPr>
          <p:cNvPr id="26641" name="Tekstboks 70"/>
          <p:cNvSpPr txBox="1">
            <a:spLocks noChangeArrowheads="1"/>
          </p:cNvSpPr>
          <p:nvPr/>
        </p:nvSpPr>
        <p:spPr bwMode="auto">
          <a:xfrm>
            <a:off x="3943350" y="198913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DBL4 </a:t>
            </a:r>
          </a:p>
        </p:txBody>
      </p:sp>
      <p:sp>
        <p:nvSpPr>
          <p:cNvPr id="26642" name="Tekstboks 71"/>
          <p:cNvSpPr txBox="1">
            <a:spLocks noChangeArrowheads="1"/>
          </p:cNvSpPr>
          <p:nvPr/>
        </p:nvSpPr>
        <p:spPr bwMode="auto">
          <a:xfrm>
            <a:off x="4879975" y="198913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DBL5 </a:t>
            </a:r>
          </a:p>
        </p:txBody>
      </p:sp>
      <p:sp>
        <p:nvSpPr>
          <p:cNvPr id="26643" name="Tekstboks 72"/>
          <p:cNvSpPr txBox="1">
            <a:spLocks noChangeArrowheads="1"/>
          </p:cNvSpPr>
          <p:nvPr/>
        </p:nvSpPr>
        <p:spPr bwMode="auto">
          <a:xfrm>
            <a:off x="5888038" y="198913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DBL6* </a:t>
            </a:r>
          </a:p>
        </p:txBody>
      </p:sp>
      <p:sp>
        <p:nvSpPr>
          <p:cNvPr id="26644" name="Tekstboks 73"/>
          <p:cNvSpPr txBox="1">
            <a:spLocks noChangeArrowheads="1"/>
          </p:cNvSpPr>
          <p:nvPr/>
        </p:nvSpPr>
        <p:spPr bwMode="auto">
          <a:xfrm>
            <a:off x="2503488" y="1989138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CIDR</a:t>
            </a:r>
          </a:p>
        </p:txBody>
      </p:sp>
      <p:sp>
        <p:nvSpPr>
          <p:cNvPr id="75" name="Rektangel 74"/>
          <p:cNvSpPr/>
          <p:nvPr/>
        </p:nvSpPr>
        <p:spPr>
          <a:xfrm>
            <a:off x="5672138" y="1989138"/>
            <a:ext cx="215900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6" name="Rektangel 75"/>
          <p:cNvSpPr/>
          <p:nvPr/>
        </p:nvSpPr>
        <p:spPr>
          <a:xfrm>
            <a:off x="6680200" y="1989138"/>
            <a:ext cx="71438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7" name="Rektangel 76"/>
          <p:cNvSpPr/>
          <p:nvPr/>
        </p:nvSpPr>
        <p:spPr>
          <a:xfrm>
            <a:off x="846138" y="1989138"/>
            <a:ext cx="360362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8" name="Rektangel 77"/>
          <p:cNvSpPr/>
          <p:nvPr/>
        </p:nvSpPr>
        <p:spPr>
          <a:xfrm>
            <a:off x="1998663" y="1989138"/>
            <a:ext cx="50482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9" name="Rektangel 78"/>
          <p:cNvSpPr/>
          <p:nvPr/>
        </p:nvSpPr>
        <p:spPr>
          <a:xfrm>
            <a:off x="4735513" y="1989138"/>
            <a:ext cx="144462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0" name="Rektangel 79"/>
          <p:cNvSpPr/>
          <p:nvPr/>
        </p:nvSpPr>
        <p:spPr>
          <a:xfrm>
            <a:off x="3871913" y="1989138"/>
            <a:ext cx="71437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651" name="Tekstboks 81"/>
          <p:cNvSpPr txBox="1">
            <a:spLocks noChangeArrowheads="1"/>
          </p:cNvSpPr>
          <p:nvPr/>
        </p:nvSpPr>
        <p:spPr bwMode="auto">
          <a:xfrm>
            <a:off x="1998663" y="1989138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ID2 </a:t>
            </a:r>
          </a:p>
        </p:txBody>
      </p:sp>
      <p:sp>
        <p:nvSpPr>
          <p:cNvPr id="83" name="Rektangel 82"/>
          <p:cNvSpPr/>
          <p:nvPr/>
        </p:nvSpPr>
        <p:spPr>
          <a:xfrm>
            <a:off x="55563" y="2565400"/>
            <a:ext cx="790575" cy="358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4" name="Rektangel 83"/>
          <p:cNvSpPr/>
          <p:nvPr/>
        </p:nvSpPr>
        <p:spPr>
          <a:xfrm>
            <a:off x="1206500" y="2565400"/>
            <a:ext cx="792163" cy="358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5" name="Rektangel 84"/>
          <p:cNvSpPr/>
          <p:nvPr/>
        </p:nvSpPr>
        <p:spPr>
          <a:xfrm>
            <a:off x="3079750" y="2565400"/>
            <a:ext cx="792163" cy="358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6" name="Rektangel 85"/>
          <p:cNvSpPr/>
          <p:nvPr/>
        </p:nvSpPr>
        <p:spPr>
          <a:xfrm>
            <a:off x="3943350" y="2565400"/>
            <a:ext cx="792163" cy="358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7" name="Afrundet rektangel 86"/>
          <p:cNvSpPr/>
          <p:nvPr/>
        </p:nvSpPr>
        <p:spPr>
          <a:xfrm>
            <a:off x="2503488" y="2565400"/>
            <a:ext cx="576262" cy="35877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657" name="Tekstboks 87"/>
          <p:cNvSpPr txBox="1">
            <a:spLocks noChangeArrowheads="1"/>
          </p:cNvSpPr>
          <p:nvPr/>
        </p:nvSpPr>
        <p:spPr bwMode="auto">
          <a:xfrm>
            <a:off x="127000" y="2565400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DBL1 </a:t>
            </a:r>
          </a:p>
        </p:txBody>
      </p:sp>
      <p:sp>
        <p:nvSpPr>
          <p:cNvPr id="26658" name="Tekstboks 88"/>
          <p:cNvSpPr txBox="1">
            <a:spLocks noChangeArrowheads="1"/>
          </p:cNvSpPr>
          <p:nvPr/>
        </p:nvSpPr>
        <p:spPr bwMode="auto">
          <a:xfrm>
            <a:off x="1243013" y="2565400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DBL2 </a:t>
            </a:r>
          </a:p>
        </p:txBody>
      </p:sp>
      <p:sp>
        <p:nvSpPr>
          <p:cNvPr id="26659" name="Tekstboks 89"/>
          <p:cNvSpPr txBox="1">
            <a:spLocks noChangeArrowheads="1"/>
          </p:cNvSpPr>
          <p:nvPr/>
        </p:nvSpPr>
        <p:spPr bwMode="auto">
          <a:xfrm>
            <a:off x="3079750" y="2565400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DBL3* </a:t>
            </a:r>
          </a:p>
        </p:txBody>
      </p:sp>
      <p:sp>
        <p:nvSpPr>
          <p:cNvPr id="26660" name="Tekstboks 90"/>
          <p:cNvSpPr txBox="1">
            <a:spLocks noChangeArrowheads="1"/>
          </p:cNvSpPr>
          <p:nvPr/>
        </p:nvSpPr>
        <p:spPr bwMode="auto">
          <a:xfrm>
            <a:off x="2503488" y="256540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CIDR</a:t>
            </a:r>
          </a:p>
        </p:txBody>
      </p:sp>
      <p:sp>
        <p:nvSpPr>
          <p:cNvPr id="92" name="Rektangel 91"/>
          <p:cNvSpPr/>
          <p:nvPr/>
        </p:nvSpPr>
        <p:spPr>
          <a:xfrm>
            <a:off x="846138" y="2565400"/>
            <a:ext cx="360362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3" name="Rektangel 92"/>
          <p:cNvSpPr/>
          <p:nvPr/>
        </p:nvSpPr>
        <p:spPr>
          <a:xfrm>
            <a:off x="1998663" y="2565400"/>
            <a:ext cx="504825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4" name="Rektangel 93"/>
          <p:cNvSpPr/>
          <p:nvPr/>
        </p:nvSpPr>
        <p:spPr>
          <a:xfrm>
            <a:off x="3871913" y="2565400"/>
            <a:ext cx="71437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664" name="Tekstboks 94"/>
          <p:cNvSpPr txBox="1">
            <a:spLocks noChangeArrowheads="1"/>
          </p:cNvSpPr>
          <p:nvPr/>
        </p:nvSpPr>
        <p:spPr bwMode="auto">
          <a:xfrm>
            <a:off x="809625" y="1989138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ID1 </a:t>
            </a:r>
          </a:p>
        </p:txBody>
      </p:sp>
      <p:sp>
        <p:nvSpPr>
          <p:cNvPr id="26665" name="Tekstboks 95"/>
          <p:cNvSpPr txBox="1">
            <a:spLocks noChangeArrowheads="1"/>
          </p:cNvSpPr>
          <p:nvPr/>
        </p:nvSpPr>
        <p:spPr bwMode="auto">
          <a:xfrm>
            <a:off x="1998663" y="2565400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ID2 </a:t>
            </a:r>
          </a:p>
        </p:txBody>
      </p:sp>
      <p:sp>
        <p:nvSpPr>
          <p:cNvPr id="26666" name="Tekstboks 96"/>
          <p:cNvSpPr txBox="1">
            <a:spLocks noChangeArrowheads="1"/>
          </p:cNvSpPr>
          <p:nvPr/>
        </p:nvSpPr>
        <p:spPr bwMode="auto">
          <a:xfrm>
            <a:off x="3943350" y="2565400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DBL4 </a:t>
            </a:r>
          </a:p>
        </p:txBody>
      </p:sp>
      <p:sp>
        <p:nvSpPr>
          <p:cNvPr id="98" name="Rektangel 97"/>
          <p:cNvSpPr/>
          <p:nvPr/>
        </p:nvSpPr>
        <p:spPr>
          <a:xfrm>
            <a:off x="1206500" y="3141663"/>
            <a:ext cx="792163" cy="358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9" name="Rektangel 98"/>
          <p:cNvSpPr/>
          <p:nvPr/>
        </p:nvSpPr>
        <p:spPr>
          <a:xfrm>
            <a:off x="3079750" y="3141663"/>
            <a:ext cx="792163" cy="358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0" name="Rektangel 99"/>
          <p:cNvSpPr/>
          <p:nvPr/>
        </p:nvSpPr>
        <p:spPr>
          <a:xfrm>
            <a:off x="3943350" y="3141663"/>
            <a:ext cx="792163" cy="358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1" name="Afrundet rektangel 100"/>
          <p:cNvSpPr/>
          <p:nvPr/>
        </p:nvSpPr>
        <p:spPr>
          <a:xfrm>
            <a:off x="2503488" y="3141663"/>
            <a:ext cx="576262" cy="35877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671" name="Tekstboks 102"/>
          <p:cNvSpPr txBox="1">
            <a:spLocks noChangeArrowheads="1"/>
          </p:cNvSpPr>
          <p:nvPr/>
        </p:nvSpPr>
        <p:spPr bwMode="auto">
          <a:xfrm>
            <a:off x="3079750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DBL3* </a:t>
            </a:r>
          </a:p>
        </p:txBody>
      </p:sp>
      <p:sp>
        <p:nvSpPr>
          <p:cNvPr id="26672" name="Tekstboks 103"/>
          <p:cNvSpPr txBox="1">
            <a:spLocks noChangeArrowheads="1"/>
          </p:cNvSpPr>
          <p:nvPr/>
        </p:nvSpPr>
        <p:spPr bwMode="auto">
          <a:xfrm>
            <a:off x="3943350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DBL4 </a:t>
            </a:r>
          </a:p>
        </p:txBody>
      </p:sp>
      <p:sp>
        <p:nvSpPr>
          <p:cNvPr id="26673" name="Tekstboks 104"/>
          <p:cNvSpPr txBox="1">
            <a:spLocks noChangeArrowheads="1"/>
          </p:cNvSpPr>
          <p:nvPr/>
        </p:nvSpPr>
        <p:spPr bwMode="auto">
          <a:xfrm>
            <a:off x="2503488" y="3141663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CIDR</a:t>
            </a:r>
          </a:p>
        </p:txBody>
      </p:sp>
      <p:sp>
        <p:nvSpPr>
          <p:cNvPr id="106" name="Rektangel 105"/>
          <p:cNvSpPr/>
          <p:nvPr/>
        </p:nvSpPr>
        <p:spPr>
          <a:xfrm>
            <a:off x="846138" y="3141663"/>
            <a:ext cx="360362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7" name="Rektangel 106"/>
          <p:cNvSpPr/>
          <p:nvPr/>
        </p:nvSpPr>
        <p:spPr>
          <a:xfrm>
            <a:off x="1998663" y="3141663"/>
            <a:ext cx="504825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8" name="Rektangel 107"/>
          <p:cNvSpPr/>
          <p:nvPr/>
        </p:nvSpPr>
        <p:spPr>
          <a:xfrm>
            <a:off x="4735513" y="3141663"/>
            <a:ext cx="144462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9" name="Rektangel 108"/>
          <p:cNvSpPr/>
          <p:nvPr/>
        </p:nvSpPr>
        <p:spPr>
          <a:xfrm>
            <a:off x="3871913" y="3141663"/>
            <a:ext cx="71437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678" name="Tekstboks 109"/>
          <p:cNvSpPr txBox="1">
            <a:spLocks noChangeArrowheads="1"/>
          </p:cNvSpPr>
          <p:nvPr/>
        </p:nvSpPr>
        <p:spPr bwMode="auto">
          <a:xfrm>
            <a:off x="809625" y="3141663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ID1 </a:t>
            </a:r>
          </a:p>
        </p:txBody>
      </p:sp>
      <p:sp>
        <p:nvSpPr>
          <p:cNvPr id="26679" name="Tekstboks 110"/>
          <p:cNvSpPr txBox="1">
            <a:spLocks noChangeArrowheads="1"/>
          </p:cNvSpPr>
          <p:nvPr/>
        </p:nvSpPr>
        <p:spPr bwMode="auto">
          <a:xfrm>
            <a:off x="1998663" y="3141663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ID2 </a:t>
            </a:r>
          </a:p>
        </p:txBody>
      </p:sp>
      <p:sp>
        <p:nvSpPr>
          <p:cNvPr id="112" name="Rektangel 111"/>
          <p:cNvSpPr/>
          <p:nvPr/>
        </p:nvSpPr>
        <p:spPr>
          <a:xfrm>
            <a:off x="4735513" y="2565400"/>
            <a:ext cx="144462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3" name="Rektangel 112"/>
          <p:cNvSpPr/>
          <p:nvPr/>
        </p:nvSpPr>
        <p:spPr>
          <a:xfrm>
            <a:off x="55563" y="3716338"/>
            <a:ext cx="790575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4" name="Rektangel 113"/>
          <p:cNvSpPr/>
          <p:nvPr/>
        </p:nvSpPr>
        <p:spPr>
          <a:xfrm>
            <a:off x="1169988" y="3716338"/>
            <a:ext cx="792162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683" name="Tekstboks 114"/>
          <p:cNvSpPr txBox="1">
            <a:spLocks noChangeArrowheads="1"/>
          </p:cNvSpPr>
          <p:nvPr/>
        </p:nvSpPr>
        <p:spPr bwMode="auto">
          <a:xfrm>
            <a:off x="127000" y="37163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DBL1 </a:t>
            </a:r>
          </a:p>
        </p:txBody>
      </p:sp>
      <p:sp>
        <p:nvSpPr>
          <p:cNvPr id="26684" name="Tekstboks 115"/>
          <p:cNvSpPr txBox="1">
            <a:spLocks noChangeArrowheads="1"/>
          </p:cNvSpPr>
          <p:nvPr/>
        </p:nvSpPr>
        <p:spPr bwMode="auto">
          <a:xfrm>
            <a:off x="1243013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DBL2 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846138" y="3716338"/>
            <a:ext cx="360362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8" name="Rektangel 117"/>
          <p:cNvSpPr/>
          <p:nvPr/>
        </p:nvSpPr>
        <p:spPr>
          <a:xfrm>
            <a:off x="1962150" y="3716338"/>
            <a:ext cx="50482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687" name="Tekstboks 118"/>
          <p:cNvSpPr txBox="1">
            <a:spLocks noChangeArrowheads="1"/>
          </p:cNvSpPr>
          <p:nvPr/>
        </p:nvSpPr>
        <p:spPr bwMode="auto">
          <a:xfrm>
            <a:off x="809625" y="3716338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ID1 </a:t>
            </a:r>
          </a:p>
        </p:txBody>
      </p:sp>
      <p:sp>
        <p:nvSpPr>
          <p:cNvPr id="26688" name="Tekstboks 119"/>
          <p:cNvSpPr txBox="1">
            <a:spLocks noChangeArrowheads="1"/>
          </p:cNvSpPr>
          <p:nvPr/>
        </p:nvSpPr>
        <p:spPr bwMode="auto">
          <a:xfrm>
            <a:off x="1998663" y="3716338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ID2 </a:t>
            </a:r>
          </a:p>
        </p:txBody>
      </p:sp>
      <p:sp>
        <p:nvSpPr>
          <p:cNvPr id="26689" name="Tekstboks 120"/>
          <p:cNvSpPr txBox="1">
            <a:spLocks noChangeArrowheads="1"/>
          </p:cNvSpPr>
          <p:nvPr/>
        </p:nvSpPr>
        <p:spPr bwMode="auto">
          <a:xfrm>
            <a:off x="6516688" y="141287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CSA affinity</a:t>
            </a:r>
          </a:p>
        </p:txBody>
      </p:sp>
      <p:sp>
        <p:nvSpPr>
          <p:cNvPr id="26690" name="Tekstboks 121"/>
          <p:cNvSpPr txBox="1">
            <a:spLocks noChangeArrowheads="1"/>
          </p:cNvSpPr>
          <p:nvPr/>
        </p:nvSpPr>
        <p:spPr bwMode="auto">
          <a:xfrm>
            <a:off x="8135938" y="3716338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120 kDa</a:t>
            </a:r>
          </a:p>
        </p:txBody>
      </p:sp>
      <p:sp>
        <p:nvSpPr>
          <p:cNvPr id="26691" name="Tekstboks 123"/>
          <p:cNvSpPr txBox="1">
            <a:spLocks noChangeArrowheads="1"/>
          </p:cNvSpPr>
          <p:nvPr/>
        </p:nvSpPr>
        <p:spPr bwMode="auto">
          <a:xfrm>
            <a:off x="7183438" y="1989138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100%</a:t>
            </a:r>
          </a:p>
        </p:txBody>
      </p:sp>
      <p:sp>
        <p:nvSpPr>
          <p:cNvPr id="26692" name="Tekstboks 124"/>
          <p:cNvSpPr txBox="1">
            <a:spLocks noChangeArrowheads="1"/>
          </p:cNvSpPr>
          <p:nvPr/>
        </p:nvSpPr>
        <p:spPr bwMode="auto">
          <a:xfrm>
            <a:off x="7183438" y="2565400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100%</a:t>
            </a:r>
          </a:p>
        </p:txBody>
      </p:sp>
      <p:sp>
        <p:nvSpPr>
          <p:cNvPr id="26693" name="Tekstboks 125"/>
          <p:cNvSpPr txBox="1">
            <a:spLocks noChangeArrowheads="1"/>
          </p:cNvSpPr>
          <p:nvPr/>
        </p:nvSpPr>
        <p:spPr bwMode="auto">
          <a:xfrm>
            <a:off x="7183438" y="3141663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100%</a:t>
            </a:r>
          </a:p>
        </p:txBody>
      </p:sp>
      <p:sp>
        <p:nvSpPr>
          <p:cNvPr id="26694" name="Tekstboks 126"/>
          <p:cNvSpPr txBox="1">
            <a:spLocks noChangeArrowheads="1"/>
          </p:cNvSpPr>
          <p:nvPr/>
        </p:nvSpPr>
        <p:spPr bwMode="auto">
          <a:xfrm>
            <a:off x="7327900" y="37893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60%</a:t>
            </a:r>
          </a:p>
        </p:txBody>
      </p:sp>
      <p:sp>
        <p:nvSpPr>
          <p:cNvPr id="26695" name="Tekstboks 80"/>
          <p:cNvSpPr txBox="1">
            <a:spLocks noChangeArrowheads="1"/>
          </p:cNvSpPr>
          <p:nvPr/>
        </p:nvSpPr>
        <p:spPr bwMode="auto">
          <a:xfrm>
            <a:off x="809625" y="2565400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ID1 </a:t>
            </a:r>
          </a:p>
        </p:txBody>
      </p:sp>
      <p:sp>
        <p:nvSpPr>
          <p:cNvPr id="26696" name="Tekstboks 101"/>
          <p:cNvSpPr txBox="1">
            <a:spLocks noChangeArrowheads="1"/>
          </p:cNvSpPr>
          <p:nvPr/>
        </p:nvSpPr>
        <p:spPr bwMode="auto">
          <a:xfrm>
            <a:off x="1243013" y="37163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DBL2 </a:t>
            </a:r>
          </a:p>
        </p:txBody>
      </p:sp>
      <p:sp>
        <p:nvSpPr>
          <p:cNvPr id="26697" name="Rektangel 127"/>
          <p:cNvSpPr>
            <a:spLocks noChangeArrowheads="1"/>
          </p:cNvSpPr>
          <p:nvPr/>
        </p:nvSpPr>
        <p:spPr bwMode="auto">
          <a:xfrm>
            <a:off x="0" y="5516563"/>
            <a:ext cx="8748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/>
              <a:t>- reveal CSA binding domains, and propose a model for the overall structure of VAR2CSA using SAXS</a:t>
            </a:r>
          </a:p>
        </p:txBody>
      </p:sp>
      <p:sp>
        <p:nvSpPr>
          <p:cNvPr id="129" name="Rektangel 128"/>
          <p:cNvSpPr/>
          <p:nvPr/>
        </p:nvSpPr>
        <p:spPr>
          <a:xfrm>
            <a:off x="74613" y="4356100"/>
            <a:ext cx="792162" cy="360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30" name="Rektangel 129"/>
          <p:cNvSpPr/>
          <p:nvPr/>
        </p:nvSpPr>
        <p:spPr>
          <a:xfrm>
            <a:off x="1227138" y="4356100"/>
            <a:ext cx="792162" cy="360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31" name="Rektangel 130"/>
          <p:cNvSpPr/>
          <p:nvPr/>
        </p:nvSpPr>
        <p:spPr>
          <a:xfrm>
            <a:off x="3098800" y="4356100"/>
            <a:ext cx="792163" cy="360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32" name="Afrundet rektangel 131"/>
          <p:cNvSpPr/>
          <p:nvPr/>
        </p:nvSpPr>
        <p:spPr>
          <a:xfrm>
            <a:off x="2522538" y="4356100"/>
            <a:ext cx="576262" cy="36036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702" name="Tekstboks 132"/>
          <p:cNvSpPr txBox="1">
            <a:spLocks noChangeArrowheads="1"/>
          </p:cNvSpPr>
          <p:nvPr/>
        </p:nvSpPr>
        <p:spPr bwMode="auto">
          <a:xfrm>
            <a:off x="147638" y="43561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DBL1 </a:t>
            </a:r>
          </a:p>
        </p:txBody>
      </p:sp>
      <p:sp>
        <p:nvSpPr>
          <p:cNvPr id="26703" name="Tekstboks 133"/>
          <p:cNvSpPr txBox="1">
            <a:spLocks noChangeArrowheads="1"/>
          </p:cNvSpPr>
          <p:nvPr/>
        </p:nvSpPr>
        <p:spPr bwMode="auto">
          <a:xfrm>
            <a:off x="1262063" y="43561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DBL2 </a:t>
            </a:r>
          </a:p>
        </p:txBody>
      </p:sp>
      <p:sp>
        <p:nvSpPr>
          <p:cNvPr id="26704" name="Tekstboks 134"/>
          <p:cNvSpPr txBox="1">
            <a:spLocks noChangeArrowheads="1"/>
          </p:cNvSpPr>
          <p:nvPr/>
        </p:nvSpPr>
        <p:spPr bwMode="auto">
          <a:xfrm>
            <a:off x="3098800" y="4356100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DBL3* </a:t>
            </a:r>
          </a:p>
        </p:txBody>
      </p:sp>
      <p:sp>
        <p:nvSpPr>
          <p:cNvPr id="26705" name="Tekstboks 135"/>
          <p:cNvSpPr txBox="1">
            <a:spLocks noChangeArrowheads="1"/>
          </p:cNvSpPr>
          <p:nvPr/>
        </p:nvSpPr>
        <p:spPr bwMode="auto">
          <a:xfrm>
            <a:off x="2522538" y="43561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CIDR</a:t>
            </a:r>
          </a:p>
        </p:txBody>
      </p:sp>
      <p:sp>
        <p:nvSpPr>
          <p:cNvPr id="137" name="Rektangel 136"/>
          <p:cNvSpPr/>
          <p:nvPr/>
        </p:nvSpPr>
        <p:spPr>
          <a:xfrm>
            <a:off x="866775" y="4356100"/>
            <a:ext cx="360363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38" name="Rektangel 137"/>
          <p:cNvSpPr/>
          <p:nvPr/>
        </p:nvSpPr>
        <p:spPr>
          <a:xfrm>
            <a:off x="2019300" y="4356100"/>
            <a:ext cx="503238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39" name="Rektangel 138"/>
          <p:cNvSpPr/>
          <p:nvPr/>
        </p:nvSpPr>
        <p:spPr>
          <a:xfrm>
            <a:off x="3890963" y="4356100"/>
            <a:ext cx="73025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6709" name="Tekstboks 139"/>
          <p:cNvSpPr txBox="1">
            <a:spLocks noChangeArrowheads="1"/>
          </p:cNvSpPr>
          <p:nvPr/>
        </p:nvSpPr>
        <p:spPr bwMode="auto">
          <a:xfrm>
            <a:off x="2019300" y="43561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ID2 </a:t>
            </a:r>
          </a:p>
        </p:txBody>
      </p:sp>
      <p:sp>
        <p:nvSpPr>
          <p:cNvPr id="26710" name="Tekstboks 140"/>
          <p:cNvSpPr txBox="1">
            <a:spLocks noChangeArrowheads="1"/>
          </p:cNvSpPr>
          <p:nvPr/>
        </p:nvSpPr>
        <p:spPr bwMode="auto">
          <a:xfrm>
            <a:off x="830263" y="43561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ID1 </a:t>
            </a:r>
          </a:p>
        </p:txBody>
      </p:sp>
      <p:sp>
        <p:nvSpPr>
          <p:cNvPr id="26711" name="Tekstboks 141"/>
          <p:cNvSpPr txBox="1">
            <a:spLocks noChangeArrowheads="1"/>
          </p:cNvSpPr>
          <p:nvPr/>
        </p:nvSpPr>
        <p:spPr bwMode="auto">
          <a:xfrm>
            <a:off x="7235825" y="4365625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100%</a:t>
            </a:r>
          </a:p>
        </p:txBody>
      </p:sp>
      <p:sp>
        <p:nvSpPr>
          <p:cNvPr id="26712" name="Tekstboks 142"/>
          <p:cNvSpPr txBox="1">
            <a:spLocks noChangeArrowheads="1"/>
          </p:cNvSpPr>
          <p:nvPr/>
        </p:nvSpPr>
        <p:spPr bwMode="auto">
          <a:xfrm>
            <a:off x="0" y="4724400"/>
            <a:ext cx="3024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/>
              <a:t>(Multiple bands on SDS-page)</a:t>
            </a:r>
          </a:p>
        </p:txBody>
      </p:sp>
    </p:spTree>
    <p:extLst>
      <p:ext uri="{BB962C8B-B14F-4D97-AF65-F5344CB8AC3E}">
        <p14:creationId xmlns:p14="http://schemas.microsoft.com/office/powerpoint/2010/main" val="18908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tig\Documents\presentations\Lifemøde-mortenbjerrum\fig7-FV2image-2lightgray-mesh-TOP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97782"/>
            <a:ext cx="104775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kstboks 2"/>
          <p:cNvSpPr txBox="1">
            <a:spLocks noChangeArrowheads="1"/>
          </p:cNvSpPr>
          <p:nvPr/>
        </p:nvSpPr>
        <p:spPr bwMode="auto">
          <a:xfrm>
            <a:off x="220412" y="5516563"/>
            <a:ext cx="101885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000" b="1" dirty="0"/>
              <a:t>CSA-blocking antibody epitopes have been found on DBL3, DBL4 and DBL5 single domains.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000" b="1" dirty="0"/>
              <a:t>The CSA binding was mapped to the DBL2 domain.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/>
          </a:p>
        </p:txBody>
      </p:sp>
      <p:sp>
        <p:nvSpPr>
          <p:cNvPr id="36868" name="Tekstboks 3"/>
          <p:cNvSpPr txBox="1">
            <a:spLocks noChangeArrowheads="1"/>
          </p:cNvSpPr>
          <p:nvPr/>
        </p:nvSpPr>
        <p:spPr bwMode="auto">
          <a:xfrm>
            <a:off x="0" y="1916113"/>
            <a:ext cx="147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b="1"/>
              <a:t>DBL6</a:t>
            </a:r>
            <a:endParaRPr lang="en-US" altLang="da-DK" sz="2400" b="1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2339975" y="1412875"/>
            <a:ext cx="147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b="1"/>
              <a:t>DBL5</a:t>
            </a:r>
            <a:endParaRPr lang="en-US" altLang="da-DK" sz="2400" b="1"/>
          </a:p>
        </p:txBody>
      </p:sp>
      <p:sp>
        <p:nvSpPr>
          <p:cNvPr id="36870" name="Tekstboks 5"/>
          <p:cNvSpPr txBox="1">
            <a:spLocks noChangeArrowheads="1"/>
          </p:cNvSpPr>
          <p:nvPr/>
        </p:nvSpPr>
        <p:spPr bwMode="auto">
          <a:xfrm>
            <a:off x="5148263" y="549275"/>
            <a:ext cx="1474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b="1"/>
              <a:t>DBL4</a:t>
            </a:r>
            <a:endParaRPr lang="en-US" altLang="da-DK" sz="2400" b="1"/>
          </a:p>
        </p:txBody>
      </p:sp>
      <p:sp>
        <p:nvSpPr>
          <p:cNvPr id="36871" name="Tekstboks 6"/>
          <p:cNvSpPr txBox="1">
            <a:spLocks noChangeArrowheads="1"/>
          </p:cNvSpPr>
          <p:nvPr/>
        </p:nvSpPr>
        <p:spPr bwMode="auto">
          <a:xfrm>
            <a:off x="8405813" y="1916113"/>
            <a:ext cx="147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b="1"/>
              <a:t>DBL3</a:t>
            </a:r>
            <a:endParaRPr lang="en-US" altLang="da-DK" sz="2400" b="1"/>
          </a:p>
        </p:txBody>
      </p:sp>
      <p:sp>
        <p:nvSpPr>
          <p:cNvPr id="36872" name="Tekstboks 7"/>
          <p:cNvSpPr txBox="1">
            <a:spLocks noChangeArrowheads="1"/>
          </p:cNvSpPr>
          <p:nvPr/>
        </p:nvSpPr>
        <p:spPr bwMode="auto">
          <a:xfrm>
            <a:off x="2195513" y="4797425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b="1"/>
              <a:t>DBL1</a:t>
            </a:r>
            <a:endParaRPr lang="en-US" altLang="da-DK" sz="2400" b="1"/>
          </a:p>
        </p:txBody>
      </p:sp>
      <p:sp>
        <p:nvSpPr>
          <p:cNvPr id="36873" name="Tekstboks 8"/>
          <p:cNvSpPr txBox="1">
            <a:spLocks noChangeArrowheads="1"/>
          </p:cNvSpPr>
          <p:nvPr/>
        </p:nvSpPr>
        <p:spPr bwMode="auto">
          <a:xfrm>
            <a:off x="5508625" y="4652963"/>
            <a:ext cx="1474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b="1"/>
              <a:t>DBL2</a:t>
            </a:r>
            <a:endParaRPr lang="en-US" altLang="da-DK" sz="2400" b="1"/>
          </a:p>
        </p:txBody>
      </p:sp>
      <p:sp>
        <p:nvSpPr>
          <p:cNvPr id="36874" name="Tekstboks 9"/>
          <p:cNvSpPr txBox="1">
            <a:spLocks noChangeArrowheads="1"/>
          </p:cNvSpPr>
          <p:nvPr/>
        </p:nvSpPr>
        <p:spPr bwMode="auto">
          <a:xfrm>
            <a:off x="7667625" y="4221163"/>
            <a:ext cx="147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b="1"/>
              <a:t>CIDR </a:t>
            </a:r>
            <a:r>
              <a:rPr lang="da-DK" altLang="da-DK" sz="1600" b="1"/>
              <a:t>(ID2b)</a:t>
            </a:r>
            <a:endParaRPr lang="en-US" altLang="da-DK" sz="2400" b="1"/>
          </a:p>
        </p:txBody>
      </p:sp>
      <p:sp>
        <p:nvSpPr>
          <p:cNvPr id="36875" name="Tekstboks 10"/>
          <p:cNvSpPr txBox="1">
            <a:spLocks noChangeArrowheads="1"/>
          </p:cNvSpPr>
          <p:nvPr/>
        </p:nvSpPr>
        <p:spPr bwMode="auto">
          <a:xfrm>
            <a:off x="0" y="6597650"/>
            <a:ext cx="831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>
                <a:latin typeface="Arial" charset="0"/>
              </a:rPr>
              <a:t>Clausen, Christophersen et al J.Biol. Chem. </a:t>
            </a:r>
            <a:r>
              <a:rPr lang="en-US" altLang="da-DK" sz="1800" b="1">
                <a:latin typeface="Arial" charset="0"/>
              </a:rPr>
              <a:t>287, </a:t>
            </a:r>
            <a:r>
              <a:rPr lang="en-US" altLang="da-DK" sz="1800">
                <a:latin typeface="Arial" charset="0"/>
              </a:rPr>
              <a:t>23332 (2012)</a:t>
            </a:r>
            <a:endParaRPr lang="en-US" altLang="da-DK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6053" y="-927302"/>
            <a:ext cx="4248108" cy="84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331640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Deposited</a:t>
            </a:r>
            <a:r>
              <a:rPr lang="da-DK" sz="2800" dirty="0" smtClean="0"/>
              <a:t> </a:t>
            </a:r>
            <a:r>
              <a:rPr lang="da-DK" sz="2800" dirty="0" err="1" smtClean="0"/>
              <a:t>structures</a:t>
            </a:r>
            <a:r>
              <a:rPr lang="da-DK" sz="2800" dirty="0" smtClean="0"/>
              <a:t> in the Protein Data Bank</a:t>
            </a:r>
            <a:endParaRPr lang="da-DK" sz="2800" dirty="0"/>
          </a:p>
        </p:txBody>
      </p:sp>
      <p:sp>
        <p:nvSpPr>
          <p:cNvPr id="3" name="Tekstboks 2"/>
          <p:cNvSpPr txBox="1"/>
          <p:nvPr/>
        </p:nvSpPr>
        <p:spPr>
          <a:xfrm>
            <a:off x="1763688" y="56612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Total :    113672</a:t>
            </a:r>
          </a:p>
          <a:p>
            <a:r>
              <a:rPr lang="da-DK" dirty="0" smtClean="0"/>
              <a:t>X-</a:t>
            </a:r>
            <a:r>
              <a:rPr lang="da-DK" dirty="0" err="1" smtClean="0"/>
              <a:t>rays</a:t>
            </a:r>
            <a:r>
              <a:rPr lang="da-DK" dirty="0" smtClean="0"/>
              <a:t>:   101330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65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-387424"/>
            <a:ext cx="7920881" cy="791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95536" y="608963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Salanti</a:t>
            </a:r>
            <a:r>
              <a:rPr lang="da-DK" dirty="0"/>
              <a:t>, Clausen et al Cancer Cell </a:t>
            </a:r>
            <a:r>
              <a:rPr lang="da-DK" b="1" dirty="0"/>
              <a:t>28 </a:t>
            </a:r>
            <a:r>
              <a:rPr lang="da-DK" dirty="0"/>
              <a:t> (2015) 500-514</a:t>
            </a:r>
          </a:p>
          <a:p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971600" y="2336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VAR2CSA </a:t>
            </a:r>
            <a:r>
              <a:rPr lang="da-DK" sz="2400" dirty="0" err="1" smtClean="0"/>
              <a:t>interacts</a:t>
            </a:r>
            <a:r>
              <a:rPr lang="da-DK" sz="2400" dirty="0" smtClean="0"/>
              <a:t> with cancer </a:t>
            </a:r>
            <a:r>
              <a:rPr lang="da-DK" sz="2400" dirty="0" err="1" smtClean="0"/>
              <a:t>cells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4269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187624" y="47667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PfEMP1 proteins </a:t>
            </a:r>
            <a:endParaRPr lang="da-DK" sz="3200" dirty="0"/>
          </a:p>
        </p:txBody>
      </p:sp>
      <p:sp>
        <p:nvSpPr>
          <p:cNvPr id="3" name="Tekstboks 2"/>
          <p:cNvSpPr txBox="1"/>
          <p:nvPr/>
        </p:nvSpPr>
        <p:spPr>
          <a:xfrm>
            <a:off x="827584" y="1700808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The </a:t>
            </a:r>
            <a:r>
              <a:rPr lang="da-DK" sz="2000" dirty="0" err="1" smtClean="0"/>
              <a:t>modular</a:t>
            </a:r>
            <a:r>
              <a:rPr lang="da-DK" sz="2000" dirty="0" smtClean="0"/>
              <a:t> PfEMP1 proteins </a:t>
            </a:r>
            <a:r>
              <a:rPr lang="da-DK" sz="2000" dirty="0" err="1" smtClean="0"/>
              <a:t>vary</a:t>
            </a:r>
            <a:r>
              <a:rPr lang="da-DK" sz="2000" dirty="0" smtClean="0"/>
              <a:t> in </a:t>
            </a:r>
            <a:r>
              <a:rPr lang="da-DK" sz="2000" dirty="0" err="1" smtClean="0"/>
              <a:t>shape</a:t>
            </a:r>
            <a:r>
              <a:rPr lang="da-DK" sz="2000" dirty="0" smtClean="0"/>
              <a:t> from </a:t>
            </a:r>
            <a:r>
              <a:rPr lang="da-DK" sz="2000" dirty="0" err="1" smtClean="0"/>
              <a:t>compact</a:t>
            </a:r>
            <a:r>
              <a:rPr lang="da-DK" sz="2000" dirty="0" smtClean="0"/>
              <a:t> to </a:t>
            </a:r>
            <a:r>
              <a:rPr lang="da-DK" sz="2000" dirty="0" err="1" smtClean="0"/>
              <a:t>elongated</a:t>
            </a: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The DBL domains </a:t>
            </a:r>
            <a:r>
              <a:rPr lang="da-DK" sz="2000" dirty="0" err="1" smtClean="0"/>
              <a:t>are</a:t>
            </a:r>
            <a:r>
              <a:rPr lang="da-DK" sz="2000" dirty="0" smtClean="0"/>
              <a:t> </a:t>
            </a:r>
            <a:r>
              <a:rPr lang="da-DK" sz="2000" dirty="0" err="1" smtClean="0"/>
              <a:t>comprised</a:t>
            </a:r>
            <a:r>
              <a:rPr lang="da-DK" sz="2000" dirty="0" smtClean="0"/>
              <a:t> of </a:t>
            </a:r>
            <a:r>
              <a:rPr lang="da-DK" sz="2000" dirty="0" smtClean="0"/>
              <a:t>a </a:t>
            </a:r>
            <a:r>
              <a:rPr lang="da-DK" sz="2000" dirty="0" err="1" smtClean="0"/>
              <a:t>helical</a:t>
            </a:r>
            <a:r>
              <a:rPr lang="da-DK" sz="2000" dirty="0" smtClean="0"/>
              <a:t> </a:t>
            </a:r>
            <a:r>
              <a:rPr lang="da-DK" sz="2000" dirty="0" err="1" smtClean="0"/>
              <a:t>core</a:t>
            </a:r>
            <a:r>
              <a:rPr lang="da-DK" sz="2000" dirty="0" smtClean="0"/>
              <a:t> </a:t>
            </a:r>
            <a:r>
              <a:rPr lang="da-DK" sz="2000" dirty="0" err="1" smtClean="0"/>
              <a:t>structure</a:t>
            </a:r>
            <a:r>
              <a:rPr lang="da-DK" sz="2000" dirty="0" smtClean="0"/>
              <a:t> with </a:t>
            </a:r>
            <a:r>
              <a:rPr lang="da-DK" sz="2000" dirty="0" err="1" smtClean="0"/>
              <a:t>additional</a:t>
            </a:r>
            <a:r>
              <a:rPr lang="da-DK" sz="2000" dirty="0" smtClean="0"/>
              <a:t> loops and </a:t>
            </a:r>
            <a:r>
              <a:rPr lang="da-DK" sz="2000" dirty="0" err="1" smtClean="0"/>
              <a:t>helices</a:t>
            </a: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The </a:t>
            </a:r>
            <a:r>
              <a:rPr lang="da-DK" sz="2000" dirty="0" err="1" smtClean="0"/>
              <a:t>interactions</a:t>
            </a:r>
            <a:r>
              <a:rPr lang="da-DK" sz="2000" dirty="0" smtClean="0"/>
              <a:t> in the </a:t>
            </a:r>
            <a:r>
              <a:rPr lang="da-DK" sz="2000" dirty="0" err="1" smtClean="0"/>
              <a:t>core</a:t>
            </a:r>
            <a:r>
              <a:rPr lang="da-DK" sz="2000" dirty="0" smtClean="0"/>
              <a:t> </a:t>
            </a:r>
            <a:r>
              <a:rPr lang="da-DK" sz="2000" dirty="0" err="1" smtClean="0"/>
              <a:t>structure</a:t>
            </a:r>
            <a:r>
              <a:rPr lang="da-DK" sz="2000" dirty="0" smtClean="0"/>
              <a:t> </a:t>
            </a:r>
            <a:r>
              <a:rPr lang="da-DK" sz="2000" dirty="0" err="1" smtClean="0"/>
              <a:t>involve</a:t>
            </a:r>
            <a:r>
              <a:rPr lang="da-DK" sz="2000" dirty="0" smtClean="0"/>
              <a:t> </a:t>
            </a:r>
            <a:r>
              <a:rPr lang="da-DK" sz="2000" dirty="0" err="1" smtClean="0"/>
              <a:t>residues</a:t>
            </a:r>
            <a:r>
              <a:rPr lang="da-DK" sz="2000" dirty="0" smtClean="0"/>
              <a:t> </a:t>
            </a:r>
            <a:r>
              <a:rPr lang="da-DK" sz="2000" dirty="0" err="1" smtClean="0"/>
              <a:t>that</a:t>
            </a:r>
            <a:r>
              <a:rPr lang="da-DK" sz="2000" dirty="0" smtClean="0"/>
              <a:t> </a:t>
            </a:r>
            <a:r>
              <a:rPr lang="da-DK" sz="2000" dirty="0" err="1" smtClean="0"/>
              <a:t>are</a:t>
            </a:r>
            <a:r>
              <a:rPr lang="da-DK" sz="2000" dirty="0" smtClean="0"/>
              <a:t> </a:t>
            </a:r>
            <a:r>
              <a:rPr lang="da-DK" sz="2000" dirty="0" err="1" smtClean="0"/>
              <a:t>conserved</a:t>
            </a:r>
            <a:r>
              <a:rPr lang="da-DK" sz="2000" dirty="0" smtClean="0"/>
              <a:t> </a:t>
            </a:r>
            <a:r>
              <a:rPr lang="da-DK" sz="2000" dirty="0" err="1" smtClean="0"/>
              <a:t>among</a:t>
            </a:r>
            <a:r>
              <a:rPr lang="da-DK" sz="2000" dirty="0" smtClean="0"/>
              <a:t> </a:t>
            </a:r>
            <a:r>
              <a:rPr lang="da-DK" sz="2000" dirty="0" err="1" smtClean="0"/>
              <a:t>rhe</a:t>
            </a:r>
            <a:r>
              <a:rPr lang="da-DK" sz="2000" dirty="0" smtClean="0"/>
              <a:t> </a:t>
            </a:r>
            <a:r>
              <a:rPr lang="da-DK" sz="2000" dirty="0" err="1" smtClean="0"/>
              <a:t>different</a:t>
            </a:r>
            <a:r>
              <a:rPr lang="da-DK" sz="2000" dirty="0" smtClean="0"/>
              <a:t> types of DBL domains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The </a:t>
            </a:r>
            <a:r>
              <a:rPr lang="da-DK" sz="2000" dirty="0" err="1" smtClean="0"/>
              <a:t>interaction</a:t>
            </a:r>
            <a:r>
              <a:rPr lang="da-DK" sz="2000" dirty="0" smtClean="0"/>
              <a:t> partners </a:t>
            </a:r>
            <a:r>
              <a:rPr lang="da-DK" sz="2000" dirty="0" err="1" smtClean="0"/>
              <a:t>interact</a:t>
            </a:r>
            <a:r>
              <a:rPr lang="da-DK" sz="2000" dirty="0" smtClean="0"/>
              <a:t> </a:t>
            </a:r>
            <a:r>
              <a:rPr lang="da-DK" sz="2000" dirty="0" err="1" smtClean="0"/>
              <a:t>primarily</a:t>
            </a:r>
            <a:r>
              <a:rPr lang="da-DK" sz="2000" dirty="0" smtClean="0"/>
              <a:t> with the </a:t>
            </a:r>
            <a:r>
              <a:rPr lang="da-DK" sz="2000" dirty="0" err="1" smtClean="0"/>
              <a:t>additional</a:t>
            </a:r>
            <a:r>
              <a:rPr lang="da-DK" sz="2000" dirty="0" smtClean="0"/>
              <a:t> </a:t>
            </a:r>
            <a:r>
              <a:rPr lang="da-DK" sz="2000" dirty="0" err="1" smtClean="0"/>
              <a:t>helices</a:t>
            </a:r>
            <a:r>
              <a:rPr lang="da-DK" sz="2000" dirty="0" smtClean="0"/>
              <a:t> and loops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 smtClean="0"/>
              <a:t>Combining</a:t>
            </a:r>
            <a:r>
              <a:rPr lang="da-DK" sz="2000" dirty="0" smtClean="0"/>
              <a:t> </a:t>
            </a:r>
            <a:r>
              <a:rPr lang="da-DK" sz="2000" dirty="0" err="1" smtClean="0"/>
              <a:t>results</a:t>
            </a:r>
            <a:r>
              <a:rPr lang="da-DK" sz="2000" dirty="0" smtClean="0"/>
              <a:t> from SAXS </a:t>
            </a:r>
            <a:r>
              <a:rPr lang="da-DK" sz="2000" dirty="0" smtClean="0"/>
              <a:t>and  </a:t>
            </a:r>
            <a:r>
              <a:rPr lang="da-DK" sz="2000" dirty="0" err="1" smtClean="0"/>
              <a:t>diffraction</a:t>
            </a:r>
            <a:r>
              <a:rPr lang="da-DK" sz="2000" dirty="0" smtClean="0"/>
              <a:t> </a:t>
            </a:r>
            <a:r>
              <a:rPr lang="da-DK" sz="2000" dirty="0" smtClean="0"/>
              <a:t>is </a:t>
            </a:r>
            <a:r>
              <a:rPr lang="da-DK" sz="2000" dirty="0" err="1" smtClean="0"/>
              <a:t>important</a:t>
            </a:r>
            <a:r>
              <a:rPr lang="da-DK" sz="2000" dirty="0" smtClean="0"/>
              <a:t>  </a:t>
            </a:r>
          </a:p>
          <a:p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6400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899592" y="42832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The future for </a:t>
            </a:r>
            <a:r>
              <a:rPr lang="da-DK" sz="2800" dirty="0" err="1" smtClean="0"/>
              <a:t>structural</a:t>
            </a:r>
            <a:r>
              <a:rPr lang="da-DK" sz="2800" dirty="0" smtClean="0"/>
              <a:t> </a:t>
            </a:r>
            <a:r>
              <a:rPr lang="da-DK" sz="2800" dirty="0" err="1" smtClean="0"/>
              <a:t>biology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sp>
        <p:nvSpPr>
          <p:cNvPr id="3" name="Tekstboks 2"/>
          <p:cNvSpPr txBox="1"/>
          <p:nvPr/>
        </p:nvSpPr>
        <p:spPr>
          <a:xfrm>
            <a:off x="899592" y="155679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 smtClean="0"/>
              <a:t>Better</a:t>
            </a:r>
            <a:r>
              <a:rPr lang="da-DK" sz="2400" dirty="0" smtClean="0"/>
              <a:t> automation and </a:t>
            </a:r>
            <a:r>
              <a:rPr lang="da-DK" sz="2400" dirty="0" err="1" smtClean="0"/>
              <a:t>better</a:t>
            </a:r>
            <a:r>
              <a:rPr lang="da-DK" sz="2400" dirty="0" smtClean="0"/>
              <a:t> </a:t>
            </a:r>
            <a:r>
              <a:rPr lang="da-DK" sz="2400" dirty="0" err="1" smtClean="0"/>
              <a:t>detectors</a:t>
            </a:r>
            <a:r>
              <a:rPr lang="da-DK" sz="2400" dirty="0" smtClean="0"/>
              <a:t> </a:t>
            </a:r>
          </a:p>
          <a:p>
            <a:endParaRPr lang="da-DK" sz="2400" dirty="0" smtClean="0"/>
          </a:p>
          <a:p>
            <a:r>
              <a:rPr lang="da-DK" sz="2400" dirty="0" err="1" smtClean="0"/>
              <a:t>Impact</a:t>
            </a:r>
            <a:r>
              <a:rPr lang="da-DK" sz="2400" dirty="0" smtClean="0"/>
              <a:t> of </a:t>
            </a:r>
            <a:r>
              <a:rPr lang="da-DK" sz="2400" dirty="0" err="1" smtClean="0"/>
              <a:t>free</a:t>
            </a:r>
            <a:r>
              <a:rPr lang="da-DK" sz="2400" dirty="0" smtClean="0"/>
              <a:t> </a:t>
            </a:r>
            <a:r>
              <a:rPr lang="da-DK" sz="2400" dirty="0" err="1" smtClean="0"/>
              <a:t>electron</a:t>
            </a:r>
            <a:r>
              <a:rPr lang="da-DK" sz="2400" dirty="0" smtClean="0"/>
              <a:t> lasers </a:t>
            </a:r>
          </a:p>
          <a:p>
            <a:endParaRPr lang="da-DK" sz="2400" dirty="0"/>
          </a:p>
          <a:p>
            <a:r>
              <a:rPr lang="da-DK" sz="2400" dirty="0" smtClean="0"/>
              <a:t>Serial </a:t>
            </a:r>
            <a:r>
              <a:rPr lang="da-DK" sz="2400" dirty="0" err="1" smtClean="0"/>
              <a:t>Synchrotron</a:t>
            </a:r>
            <a:r>
              <a:rPr lang="da-DK" sz="2400" dirty="0" smtClean="0"/>
              <a:t> </a:t>
            </a:r>
            <a:r>
              <a:rPr lang="da-DK" sz="2400" dirty="0" err="1" smtClean="0"/>
              <a:t>Crystallography</a:t>
            </a:r>
            <a:endParaRPr lang="da-DK" sz="2400" dirty="0" smtClean="0"/>
          </a:p>
          <a:p>
            <a:endParaRPr lang="da-DK" sz="2400" dirty="0"/>
          </a:p>
          <a:p>
            <a:r>
              <a:rPr lang="da-DK" sz="2400" dirty="0" err="1" smtClean="0"/>
              <a:t>Room</a:t>
            </a:r>
            <a:r>
              <a:rPr lang="da-DK" sz="2400" dirty="0" smtClean="0"/>
              <a:t> temperature studies</a:t>
            </a:r>
          </a:p>
          <a:p>
            <a:endParaRPr lang="da-DK" sz="2400" dirty="0"/>
          </a:p>
          <a:p>
            <a:r>
              <a:rPr lang="da-DK" sz="2400" dirty="0" smtClean="0"/>
              <a:t>Oxidation </a:t>
            </a:r>
            <a:r>
              <a:rPr lang="da-DK" sz="2400" dirty="0" err="1" smtClean="0"/>
              <a:t>states</a:t>
            </a:r>
            <a:r>
              <a:rPr lang="da-DK" sz="2400" dirty="0" smtClean="0"/>
              <a:t> of metal ions in proteins</a:t>
            </a:r>
          </a:p>
          <a:p>
            <a:endParaRPr lang="da-DK" sz="2400" dirty="0"/>
          </a:p>
          <a:p>
            <a:r>
              <a:rPr lang="da-DK" sz="2400" dirty="0" smtClean="0"/>
              <a:t>Ultimate </a:t>
            </a:r>
            <a:r>
              <a:rPr lang="da-DK" sz="2400" dirty="0" err="1" smtClean="0"/>
              <a:t>storage</a:t>
            </a:r>
            <a:r>
              <a:rPr lang="da-DK" sz="2400" dirty="0" smtClean="0"/>
              <a:t> rings  EBS</a:t>
            </a:r>
          </a:p>
          <a:p>
            <a:endParaRPr lang="da-DK" sz="2400" dirty="0"/>
          </a:p>
          <a:p>
            <a:r>
              <a:rPr lang="da-DK" sz="2400" dirty="0" err="1" smtClean="0"/>
              <a:t>Cryo</a:t>
            </a:r>
            <a:r>
              <a:rPr lang="da-DK" sz="2400" dirty="0" smtClean="0"/>
              <a:t> EM</a:t>
            </a:r>
          </a:p>
          <a:p>
            <a:endParaRPr lang="da-DK" sz="2400" dirty="0"/>
          </a:p>
          <a:p>
            <a:endParaRPr lang="da-DK" sz="2400" dirty="0"/>
          </a:p>
        </p:txBody>
      </p:sp>
      <p:sp>
        <p:nvSpPr>
          <p:cNvPr id="4" name="Tekstboks 3"/>
          <p:cNvSpPr txBox="1"/>
          <p:nvPr/>
        </p:nvSpPr>
        <p:spPr>
          <a:xfrm>
            <a:off x="1259632" y="95154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rgbClr val="00B050"/>
                </a:solidFill>
              </a:rPr>
              <a:t>i</a:t>
            </a:r>
            <a:r>
              <a:rPr lang="da-DK" sz="2800" b="1" dirty="0" smtClean="0">
                <a:solidFill>
                  <a:srgbClr val="00B050"/>
                </a:solidFill>
              </a:rPr>
              <a:t>s </a:t>
            </a:r>
            <a:r>
              <a:rPr lang="da-DK" sz="2800" b="1" dirty="0" err="1" smtClean="0">
                <a:solidFill>
                  <a:srgbClr val="00B050"/>
                </a:solidFill>
              </a:rPr>
              <a:t>bright</a:t>
            </a:r>
            <a:r>
              <a:rPr lang="da-DK" sz="2800" b="1" dirty="0" smtClean="0">
                <a:solidFill>
                  <a:srgbClr val="00B050"/>
                </a:solidFill>
              </a:rPr>
              <a:t>!!! </a:t>
            </a:r>
            <a:endParaRPr lang="da-DK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89478"/>
            <a:ext cx="3600400" cy="540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4716016" y="1988840"/>
            <a:ext cx="4104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/>
              <a:t>Brunnshög</a:t>
            </a:r>
            <a:r>
              <a:rPr lang="da-DK" sz="2800" dirty="0" smtClean="0"/>
              <a:t> North of Lund, </a:t>
            </a:r>
            <a:r>
              <a:rPr lang="da-DK" sz="2800" dirty="0" err="1" smtClean="0"/>
              <a:t>Sweden</a:t>
            </a:r>
            <a:r>
              <a:rPr lang="da-DK" sz="2800" dirty="0" smtClean="0"/>
              <a:t>  2020</a:t>
            </a:r>
          </a:p>
          <a:p>
            <a:endParaRPr lang="da-DK" sz="2800" dirty="0"/>
          </a:p>
          <a:p>
            <a:r>
              <a:rPr lang="da-DK" sz="2800" dirty="0" smtClean="0"/>
              <a:t>Home of the European </a:t>
            </a:r>
            <a:r>
              <a:rPr lang="da-DK" sz="2800" dirty="0" err="1" smtClean="0"/>
              <a:t>Spallation</a:t>
            </a:r>
            <a:r>
              <a:rPr lang="da-DK" sz="2800" dirty="0" smtClean="0"/>
              <a:t> Source (ESS)</a:t>
            </a:r>
          </a:p>
          <a:p>
            <a:r>
              <a:rPr lang="da-DK" sz="2800" dirty="0"/>
              <a:t>a</a:t>
            </a:r>
            <a:r>
              <a:rPr lang="da-DK" sz="2800" dirty="0" smtClean="0"/>
              <a:t>nd</a:t>
            </a:r>
          </a:p>
          <a:p>
            <a:r>
              <a:rPr lang="da-DK" sz="2800" dirty="0" smtClean="0"/>
              <a:t>MAX IV the </a:t>
            </a:r>
            <a:r>
              <a:rPr lang="da-DK" sz="2800" dirty="0" err="1" smtClean="0"/>
              <a:t>first</a:t>
            </a:r>
            <a:r>
              <a:rPr lang="da-DK" sz="2800" dirty="0" smtClean="0"/>
              <a:t> </a:t>
            </a:r>
            <a:r>
              <a:rPr lang="da-DK" sz="2800" dirty="0" err="1" smtClean="0"/>
              <a:t>ultimate</a:t>
            </a:r>
            <a:r>
              <a:rPr lang="da-DK" sz="2800" dirty="0" smtClean="0"/>
              <a:t> </a:t>
            </a:r>
            <a:r>
              <a:rPr lang="da-DK" sz="2800" dirty="0" err="1" smtClean="0"/>
              <a:t>storage</a:t>
            </a:r>
            <a:r>
              <a:rPr lang="da-DK" sz="2800" dirty="0" smtClean="0"/>
              <a:t> ring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0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2258" y="116632"/>
            <a:ext cx="8856984" cy="1143000"/>
          </a:xfrm>
        </p:spPr>
        <p:txBody>
          <a:bodyPr>
            <a:noAutofit/>
          </a:bodyPr>
          <a:lstStyle/>
          <a:p>
            <a:r>
              <a:rPr lang="sv-SE" sz="3500" dirty="0" smtClean="0">
                <a:solidFill>
                  <a:srgbClr val="0070C0"/>
                </a:solidFill>
              </a:rPr>
              <a:t>Interreg Öresund-Kattegat-Skagerrak</a:t>
            </a:r>
            <a:endParaRPr lang="sv-SE" sz="3500" dirty="0">
              <a:solidFill>
                <a:srgbClr val="0070C0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499992" y="1358595"/>
            <a:ext cx="4392488" cy="3773015"/>
          </a:xfrm>
        </p:spPr>
        <p:txBody>
          <a:bodyPr>
            <a:normAutofit/>
          </a:bodyPr>
          <a:lstStyle/>
          <a:p>
            <a:r>
              <a:rPr lang="sv-SE" dirty="0" smtClean="0"/>
              <a:t>15 regions SE, DK, NO</a:t>
            </a:r>
          </a:p>
          <a:p>
            <a:r>
              <a:rPr lang="sv-SE" dirty="0" smtClean="0">
                <a:solidFill>
                  <a:srgbClr val="000000"/>
                </a:solidFill>
              </a:rPr>
              <a:t>136 </a:t>
            </a:r>
            <a:r>
              <a:rPr lang="sv-SE" dirty="0">
                <a:solidFill>
                  <a:srgbClr val="000000"/>
                </a:solidFill>
              </a:rPr>
              <a:t>MEUR </a:t>
            </a:r>
            <a:r>
              <a:rPr lang="sv-SE" dirty="0" smtClean="0">
                <a:solidFill>
                  <a:srgbClr val="000000"/>
                </a:solidFill>
              </a:rPr>
              <a:t>for cross </a:t>
            </a:r>
            <a:r>
              <a:rPr lang="sv-SE" dirty="0">
                <a:solidFill>
                  <a:srgbClr val="000000"/>
                </a:solidFill>
              </a:rPr>
              <a:t>b</a:t>
            </a:r>
            <a:r>
              <a:rPr lang="sv-SE" dirty="0" smtClean="0">
                <a:solidFill>
                  <a:srgbClr val="000000"/>
                </a:solidFill>
              </a:rPr>
              <a:t>order cooperation</a:t>
            </a:r>
            <a:endParaRPr lang="sv-SE" dirty="0">
              <a:solidFill>
                <a:srgbClr val="000000"/>
              </a:solidFill>
            </a:endParaRPr>
          </a:p>
          <a:p>
            <a:r>
              <a:rPr lang="sv-SE" dirty="0" smtClean="0">
                <a:solidFill>
                  <a:srgbClr val="000000"/>
                </a:solidFill>
              </a:rPr>
              <a:t>Co-</a:t>
            </a:r>
            <a:r>
              <a:rPr lang="sv-SE" dirty="0" err="1" smtClean="0">
                <a:solidFill>
                  <a:srgbClr val="000000"/>
                </a:solidFill>
              </a:rPr>
              <a:t>financing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>
                <a:solidFill>
                  <a:srgbClr val="000000"/>
                </a:solidFill>
              </a:rPr>
              <a:t>50%</a:t>
            </a:r>
          </a:p>
          <a:p>
            <a:endParaRPr lang="sv-SE" b="1" dirty="0">
              <a:solidFill>
                <a:srgbClr val="000000"/>
              </a:solidFill>
            </a:endParaRPr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-108520" y="5661248"/>
            <a:ext cx="9361040" cy="1296144"/>
          </a:xfrm>
          <a:ln w="44450">
            <a:solidFill>
              <a:srgbClr val="0070C0"/>
            </a:solidFill>
          </a:ln>
        </p:spPr>
        <p:txBody>
          <a:bodyPr/>
          <a:lstStyle/>
          <a:p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5" y="5733255"/>
            <a:ext cx="1876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771036"/>
            <a:ext cx="2008937" cy="87325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787038"/>
            <a:ext cx="2200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8" y="1196752"/>
            <a:ext cx="3538061" cy="40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5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0" y="188640"/>
            <a:ext cx="9001000" cy="922114"/>
          </a:xfrm>
        </p:spPr>
        <p:txBody>
          <a:bodyPr>
            <a:normAutofit/>
          </a:bodyPr>
          <a:lstStyle/>
          <a:p>
            <a:r>
              <a:rPr lang="sv-SE" altLang="sv-SE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 &amp; MAX IV: Cross Border Science and Society</a:t>
            </a:r>
            <a:endParaRPr lang="sv-SE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-108520" y="5661248"/>
            <a:ext cx="9361040" cy="1296144"/>
          </a:xfrm>
          <a:ln w="28575">
            <a:solidFill>
              <a:srgbClr val="0070C0"/>
            </a:solidFill>
          </a:ln>
        </p:spPr>
        <p:txBody>
          <a:bodyPr/>
          <a:lstStyle/>
          <a:p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5" y="5733255"/>
            <a:ext cx="1876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771036"/>
            <a:ext cx="2008937" cy="87325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787038"/>
            <a:ext cx="2200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 18"/>
          <p:cNvGrpSpPr>
            <a:grpSpLocks/>
          </p:cNvGrpSpPr>
          <p:nvPr/>
        </p:nvGrpSpPr>
        <p:grpSpPr bwMode="auto">
          <a:xfrm>
            <a:off x="174039" y="1230313"/>
            <a:ext cx="8785225" cy="4249737"/>
            <a:chOff x="179513" y="1356924"/>
            <a:chExt cx="8784976" cy="4250696"/>
          </a:xfrm>
        </p:grpSpPr>
        <p:grpSp>
          <p:nvGrpSpPr>
            <p:cNvPr id="31" name="Grupp 25"/>
            <p:cNvGrpSpPr>
              <a:grpSpLocks/>
            </p:cNvGrpSpPr>
            <p:nvPr/>
          </p:nvGrpSpPr>
          <p:grpSpPr bwMode="auto">
            <a:xfrm>
              <a:off x="179513" y="2984478"/>
              <a:ext cx="8784976" cy="1149609"/>
              <a:chOff x="1541450" y="1078207"/>
              <a:chExt cx="7050544" cy="1185233"/>
            </a:xfrm>
          </p:grpSpPr>
          <p:sp>
            <p:nvSpPr>
              <p:cNvPr id="47" name="Rektangel med rundade hörn 46"/>
              <p:cNvSpPr/>
              <p:nvPr/>
            </p:nvSpPr>
            <p:spPr bwMode="auto">
              <a:xfrm>
                <a:off x="1541450" y="1078207"/>
                <a:ext cx="7050544" cy="1185233"/>
              </a:xfrm>
              <a:prstGeom prst="round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 bwMode="auto">
              <a:xfrm>
                <a:off x="1541450" y="1338500"/>
                <a:ext cx="2094524" cy="4125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Strategic Platform</a:t>
                </a:r>
              </a:p>
            </p:txBody>
          </p:sp>
        </p:grpSp>
        <p:grpSp>
          <p:nvGrpSpPr>
            <p:cNvPr id="32" name="Grupp 31"/>
            <p:cNvGrpSpPr/>
            <p:nvPr/>
          </p:nvGrpSpPr>
          <p:grpSpPr bwMode="auto">
            <a:xfrm>
              <a:off x="2550729" y="1356924"/>
              <a:ext cx="4176464" cy="4031603"/>
              <a:chOff x="3618836" y="3660355"/>
              <a:chExt cx="1629874" cy="1630510"/>
            </a:xfrm>
            <a:solidFill>
              <a:srgbClr val="2D2D8A">
                <a:lumMod val="60000"/>
                <a:lumOff val="40000"/>
              </a:srgbClr>
            </a:solidFill>
          </p:grpSpPr>
          <p:sp>
            <p:nvSpPr>
              <p:cNvPr id="45" name="Ellips 44"/>
              <p:cNvSpPr/>
              <p:nvPr/>
            </p:nvSpPr>
            <p:spPr>
              <a:xfrm>
                <a:off x="3618836" y="3660355"/>
                <a:ext cx="1629874" cy="163051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46" name="Ellips 4"/>
              <p:cNvSpPr/>
              <p:nvPr/>
            </p:nvSpPr>
            <p:spPr>
              <a:xfrm>
                <a:off x="3733617" y="3992428"/>
                <a:ext cx="1404637" cy="101843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15240" tIns="15240" rIns="15240" bIns="15240" spcCol="127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Cross Border Network and Research Programme</a:t>
                </a:r>
              </a:p>
            </p:txBody>
          </p:sp>
        </p:grpSp>
        <p:grpSp>
          <p:nvGrpSpPr>
            <p:cNvPr id="33" name="Grupp 6"/>
            <p:cNvGrpSpPr>
              <a:grpSpLocks/>
            </p:cNvGrpSpPr>
            <p:nvPr/>
          </p:nvGrpSpPr>
          <p:grpSpPr bwMode="auto">
            <a:xfrm>
              <a:off x="1254644" y="1426836"/>
              <a:ext cx="1792297" cy="1726420"/>
              <a:chOff x="5289868" y="1748937"/>
              <a:chExt cx="1478666" cy="1497603"/>
            </a:xfrm>
          </p:grpSpPr>
          <p:sp>
            <p:nvSpPr>
              <p:cNvPr id="43" name="Ellips 42"/>
              <p:cNvSpPr/>
              <p:nvPr/>
            </p:nvSpPr>
            <p:spPr>
              <a:xfrm>
                <a:off x="5289518" y="1748897"/>
                <a:ext cx="1478617" cy="1497239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44" name="Ellips 4"/>
              <p:cNvSpPr/>
              <p:nvPr/>
            </p:nvSpPr>
            <p:spPr>
              <a:xfrm>
                <a:off x="5347144" y="1940356"/>
                <a:ext cx="1363366" cy="11143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7780" tIns="17780" rIns="17780" bIns="17780" spcCol="1270" anchor="ctr"/>
              <a:lstStyle/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International Attractiveness</a:t>
                </a:r>
              </a:p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4" name="Grupp 25"/>
            <p:cNvGrpSpPr>
              <a:grpSpLocks/>
            </p:cNvGrpSpPr>
            <p:nvPr/>
          </p:nvGrpSpPr>
          <p:grpSpPr bwMode="auto">
            <a:xfrm>
              <a:off x="6118182" y="3848274"/>
              <a:ext cx="1790649" cy="1759346"/>
              <a:chOff x="1847988" y="3254019"/>
              <a:chExt cx="1774853" cy="1686514"/>
            </a:xfrm>
          </p:grpSpPr>
          <p:sp>
            <p:nvSpPr>
              <p:cNvPr id="41" name="Ellips 40"/>
              <p:cNvSpPr/>
              <p:nvPr/>
            </p:nvSpPr>
            <p:spPr>
              <a:xfrm>
                <a:off x="1847988" y="3254018"/>
                <a:ext cx="1774853" cy="1686515"/>
              </a:xfrm>
              <a:prstGeom prst="ellipse">
                <a:avLst/>
              </a:prstGeom>
              <a:solidFill>
                <a:srgbClr val="F6BB00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42" name="Ellips 4"/>
              <p:cNvSpPr/>
              <p:nvPr/>
            </p:nvSpPr>
            <p:spPr>
              <a:xfrm>
                <a:off x="2019495" y="3553877"/>
                <a:ext cx="1482191" cy="12648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7780" tIns="17780" rIns="17780" bIns="17780" spcCol="1270" anchor="ctr"/>
              <a:lstStyle/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Welcoming International Talents</a:t>
                </a:r>
              </a:p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</a:p>
            </p:txBody>
          </p:sp>
        </p:grpSp>
        <p:grpSp>
          <p:nvGrpSpPr>
            <p:cNvPr id="35" name="Grupp 1"/>
            <p:cNvGrpSpPr>
              <a:grpSpLocks/>
            </p:cNvGrpSpPr>
            <p:nvPr/>
          </p:nvGrpSpPr>
          <p:grpSpPr bwMode="auto">
            <a:xfrm>
              <a:off x="6124894" y="1391473"/>
              <a:ext cx="1791023" cy="1760827"/>
              <a:chOff x="4397375" y="2595563"/>
              <a:chExt cx="1654175" cy="1639887"/>
            </a:xfrm>
          </p:grpSpPr>
          <p:sp>
            <p:nvSpPr>
              <p:cNvPr id="39" name="Ellips 38"/>
              <p:cNvSpPr/>
              <p:nvPr/>
            </p:nvSpPr>
            <p:spPr bwMode="auto">
              <a:xfrm>
                <a:off x="4397040" y="2595921"/>
                <a:ext cx="1653830" cy="1639987"/>
              </a:xfrm>
              <a:prstGeom prst="ellipse">
                <a:avLst/>
              </a:prstGeom>
              <a:solidFill>
                <a:srgbClr val="99C9FD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40" name="Ellips 4"/>
              <p:cNvSpPr/>
              <p:nvPr/>
            </p:nvSpPr>
            <p:spPr bwMode="auto">
              <a:xfrm>
                <a:off x="4600837" y="2862104"/>
                <a:ext cx="1331274" cy="11076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7780" tIns="17780" rIns="17780" bIns="17780" spcCol="1270" anchor="ctr"/>
              <a:lstStyle/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Cross Border Barriers</a:t>
                </a:r>
              </a:p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</a:p>
            </p:txBody>
          </p:sp>
        </p:grpSp>
        <p:grpSp>
          <p:nvGrpSpPr>
            <p:cNvPr id="36" name="Grupp 2"/>
            <p:cNvGrpSpPr>
              <a:grpSpLocks/>
            </p:cNvGrpSpPr>
            <p:nvPr/>
          </p:nvGrpSpPr>
          <p:grpSpPr bwMode="auto">
            <a:xfrm>
              <a:off x="1251045" y="3849861"/>
              <a:ext cx="1863672" cy="1741880"/>
              <a:chOff x="347629" y="3874172"/>
              <a:chExt cx="1721273" cy="1622242"/>
            </a:xfrm>
          </p:grpSpPr>
          <p:sp>
            <p:nvSpPr>
              <p:cNvPr id="37" name="Ellips 36"/>
              <p:cNvSpPr/>
              <p:nvPr/>
            </p:nvSpPr>
            <p:spPr bwMode="auto">
              <a:xfrm>
                <a:off x="347629" y="3874172"/>
                <a:ext cx="1721273" cy="1622242"/>
              </a:xfrm>
              <a:prstGeom prst="ellipse">
                <a:avLst/>
              </a:prstGeom>
              <a:solidFill>
                <a:srgbClr val="1D931D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38" name="Ellips 4"/>
              <p:cNvSpPr/>
              <p:nvPr/>
            </p:nvSpPr>
            <p:spPr bwMode="auto">
              <a:xfrm>
                <a:off x="475185" y="4164017"/>
                <a:ext cx="1416312" cy="10514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7780" tIns="17780" rIns="17780" bIns="17780" spcCol="1270" anchor="ctr"/>
              <a:lstStyle/>
              <a:p>
                <a:pPr marL="0" marR="0" lvl="0" indent="0" algn="ctr" defTabSz="6223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Regional Supply Base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60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6" y="4725144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r="16205"/>
          <a:stretch/>
        </p:blipFill>
        <p:spPr bwMode="auto">
          <a:xfrm>
            <a:off x="6399691" y="670870"/>
            <a:ext cx="1916725" cy="149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540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5975" r="15468" b="6364"/>
          <a:stretch/>
        </p:blipFill>
        <p:spPr bwMode="auto">
          <a:xfrm>
            <a:off x="366885" y="2708920"/>
            <a:ext cx="1828800" cy="115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97717"/>
            <a:ext cx="1440160" cy="14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5" y="4865836"/>
            <a:ext cx="2476923" cy="150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097687"/>
            <a:ext cx="2762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37" y="3135261"/>
            <a:ext cx="171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7" y="2708920"/>
            <a:ext cx="1585953" cy="158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540"/>
            <a:ext cx="1321238" cy="131536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10489"/>
            <a:ext cx="1404000" cy="6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41" y="1628800"/>
            <a:ext cx="6264696" cy="363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259632" y="3326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/>
              <a:t>World of </a:t>
            </a:r>
            <a:r>
              <a:rPr lang="da-DK" sz="3600" dirty="0" err="1" smtClean="0"/>
              <a:t>synchrotrons</a:t>
            </a:r>
            <a:endParaRPr lang="da-DK" sz="3600" dirty="0"/>
          </a:p>
        </p:txBody>
      </p:sp>
      <p:sp>
        <p:nvSpPr>
          <p:cNvPr id="3" name="Tekstboks 2"/>
          <p:cNvSpPr txBox="1"/>
          <p:nvPr/>
        </p:nvSpPr>
        <p:spPr>
          <a:xfrm>
            <a:off x="1763688" y="558924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There</a:t>
            </a:r>
            <a:r>
              <a:rPr lang="da-DK" sz="2400" dirty="0" smtClean="0"/>
              <a:t> is </a:t>
            </a:r>
            <a:r>
              <a:rPr lang="da-DK" sz="2400" dirty="0" err="1" smtClean="0"/>
              <a:t>room</a:t>
            </a:r>
            <a:r>
              <a:rPr lang="da-DK" sz="2400" dirty="0" smtClean="0"/>
              <a:t> for </a:t>
            </a:r>
            <a:r>
              <a:rPr lang="da-DK" sz="2400" dirty="0" err="1" smtClean="0"/>
              <a:t>one</a:t>
            </a:r>
            <a:r>
              <a:rPr lang="da-DK" sz="2400" dirty="0" smtClean="0"/>
              <a:t> in </a:t>
            </a:r>
            <a:r>
              <a:rPr lang="da-DK" sz="2400" dirty="0" err="1" smtClean="0"/>
              <a:t>Africa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2051720" y="3448287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err="1" smtClean="0"/>
              <a:t>Thank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you</a:t>
            </a:r>
            <a:r>
              <a:rPr lang="da-DK" sz="2800" b="1" dirty="0" smtClean="0"/>
              <a:t> for </a:t>
            </a:r>
            <a:r>
              <a:rPr lang="da-DK" sz="2800" b="1" dirty="0" err="1" smtClean="0"/>
              <a:t>your</a:t>
            </a:r>
            <a:r>
              <a:rPr lang="da-DK" sz="2800" b="1" dirty="0" smtClean="0"/>
              <a:t> attention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5288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62189"/>
              </p:ext>
            </p:extLst>
          </p:nvPr>
        </p:nvGraphicFramePr>
        <p:xfrm>
          <a:off x="2339752" y="692687"/>
          <a:ext cx="4680520" cy="5948986"/>
        </p:xfrm>
        <a:graphic>
          <a:graphicData uri="http://schemas.openxmlformats.org/drawingml/2006/table">
            <a:tbl>
              <a:tblPr/>
              <a:tblGrid>
                <a:gridCol w="1170130"/>
                <a:gridCol w="1170130"/>
                <a:gridCol w="1170130"/>
                <a:gridCol w="1170130"/>
              </a:tblGrid>
              <a:tr h="856470">
                <a:tc>
                  <a:txBody>
                    <a:bodyPr/>
                    <a:lstStyle/>
                    <a:p>
                      <a:pPr algn="ctr"/>
                      <a:r>
                        <a:rPr lang="da-DK" sz="1000" b="1" dirty="0" err="1">
                          <a:effectLst/>
                        </a:rPr>
                        <a:t>DepositionYear</a:t>
                      </a:r>
                      <a:endParaRPr lang="da-DK" sz="1000" b="1" dirty="0">
                        <a:effectLst/>
                      </a:endParaRP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1" dirty="0">
                          <a:effectLst/>
                        </a:rPr>
                        <a:t>Total X-Ray </a:t>
                      </a:r>
                      <a:r>
                        <a:rPr lang="da-DK" sz="1000" b="1" dirty="0" err="1">
                          <a:effectLst/>
                        </a:rPr>
                        <a:t>Structures</a:t>
                      </a:r>
                      <a:endParaRPr lang="da-DK" sz="1000" b="1" dirty="0">
                        <a:effectLst/>
                      </a:endParaRP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1">
                          <a:effectLst/>
                        </a:rPr>
                        <a:t>Total Synch Structures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1">
                          <a:effectLst/>
                        </a:rPr>
                        <a:t>Total Synch Structures(%)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1995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971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 dirty="0">
                          <a:effectLst/>
                        </a:rPr>
                        <a:t>167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 dirty="0">
                          <a:effectLst/>
                        </a:rPr>
                        <a:t>17.2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1996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1149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275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23.9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1997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1502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490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32.6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1998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1793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673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37.5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1999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2149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1106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51.5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2457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1500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61.1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2660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1722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64.7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2783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1919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69.0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2003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3921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2874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73.3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2004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4459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3351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75.2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5136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3851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 dirty="0">
                          <a:effectLst/>
                        </a:rPr>
                        <a:t>75.0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2006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5670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4425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78.0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6708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5374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80.1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2008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6120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5098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83.3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2009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7377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6147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83.3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2010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7817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6805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87.1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2011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8117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6993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86.2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2012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8775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7799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88.9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2013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9212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8451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91.7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effectLst/>
                        </a:rPr>
                        <a:t>2014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9112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8244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effectLst/>
                        </a:rPr>
                        <a:t>90.5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>
                          <a:solidFill>
                            <a:srgbClr val="DC143C"/>
                          </a:solidFill>
                          <a:effectLst/>
                        </a:rPr>
                        <a:t>2015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solidFill>
                            <a:srgbClr val="DC143C"/>
                          </a:solidFill>
                          <a:effectLst/>
                        </a:rPr>
                        <a:t>8344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solidFill>
                            <a:srgbClr val="DC143C"/>
                          </a:solidFill>
                          <a:effectLst/>
                        </a:rPr>
                        <a:t>4320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>
                          <a:solidFill>
                            <a:srgbClr val="DC143C"/>
                          </a:solidFill>
                          <a:effectLst/>
                        </a:rPr>
                        <a:t>51.8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78">
                <a:tc>
                  <a:txBody>
                    <a:bodyPr/>
                    <a:lstStyle/>
                    <a:p>
                      <a:r>
                        <a:rPr lang="da-DK" sz="1000" b="1">
                          <a:effectLst/>
                        </a:rPr>
                        <a:t>Total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 b="1">
                          <a:effectLst/>
                        </a:rPr>
                        <a:t>106232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 b="1">
                          <a:effectLst/>
                        </a:rPr>
                        <a:t>81584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 b="1" dirty="0">
                          <a:effectLst/>
                        </a:rPr>
                        <a:t>76.8</a:t>
                      </a:r>
                    </a:p>
                  </a:txBody>
                  <a:tcPr marL="52832" marR="52832" marT="8805" marB="8805" anchor="ctr">
                    <a:lnL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830613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179512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Nov. 3 2015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6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17525"/>
            <a:ext cx="7810500" cy="125095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200" smtClean="0">
                <a:solidFill>
                  <a:schemeClr val="accent2"/>
                </a:solidFill>
              </a:rPr>
              <a:t>High throughput methods for X-ray crystallography</a:t>
            </a:r>
            <a:endParaRPr lang="en-GB" smtClean="0">
              <a:latin typeface="Nimbus Sans L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92" y="2022483"/>
            <a:ext cx="71278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5316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2475" y="1395413"/>
            <a:ext cx="1798638" cy="812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1928041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340100" y="671513"/>
            <a:ext cx="2263775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600" b="1" i="1"/>
              <a:t>Preparation</a:t>
            </a:r>
          </a:p>
          <a:p>
            <a:pPr algn="ctr" eaLnBrk="1" hangingPunct="1"/>
            <a:r>
              <a:rPr lang="en-US" altLang="da-DK" sz="1000" b="1"/>
              <a:t>Beamline configuration, </a:t>
            </a:r>
          </a:p>
          <a:p>
            <a:pPr algn="ctr" eaLnBrk="1" hangingPunct="1"/>
            <a:r>
              <a:rPr lang="en-US" altLang="da-DK" sz="1000" b="1"/>
              <a:t>alignment, validation.</a:t>
            </a:r>
            <a:endParaRPr lang="fr-FR" altLang="da-DK" sz="1000" b="1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340100" y="1535113"/>
            <a:ext cx="2263775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600" b="1" i="1"/>
              <a:t>Mount Samples</a:t>
            </a:r>
          </a:p>
          <a:p>
            <a:pPr algn="ctr" eaLnBrk="1" hangingPunct="1"/>
            <a:r>
              <a:rPr lang="en-US" altLang="da-DK" sz="1000" b="1"/>
              <a:t>Robotic sample changer.</a:t>
            </a:r>
            <a:endParaRPr lang="fr-FR" altLang="da-DK" sz="1000" b="1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340100" y="2400300"/>
            <a:ext cx="2263775" cy="5762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600" b="1" i="1"/>
              <a:t>Align Samples</a:t>
            </a:r>
          </a:p>
          <a:p>
            <a:pPr algn="ctr" eaLnBrk="1" hangingPunct="1"/>
            <a:r>
              <a:rPr lang="en-US" altLang="da-DK" sz="1000" b="1"/>
              <a:t>Computer assisted alignment.</a:t>
            </a:r>
            <a:endParaRPr lang="fr-FR" altLang="da-DK" sz="1000" b="1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340100" y="3263900"/>
            <a:ext cx="2263775" cy="5762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600" b="1" i="1"/>
              <a:t>Initial Measurements</a:t>
            </a:r>
          </a:p>
          <a:p>
            <a:pPr algn="ctr" eaLnBrk="1" hangingPunct="1"/>
            <a:r>
              <a:rPr lang="en-US" altLang="da-DK" sz="1000" b="1"/>
              <a:t>Indexing (strategy), XANES scan.</a:t>
            </a:r>
            <a:endParaRPr lang="fr-FR" altLang="da-DK" sz="1000" b="1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340100" y="4127500"/>
            <a:ext cx="2263775" cy="5762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500" b="1" i="1"/>
              <a:t>Collect Diffraction Data</a:t>
            </a:r>
            <a:endParaRPr lang="fr-FR" altLang="da-DK" sz="1500" b="1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340100" y="4991100"/>
            <a:ext cx="2263775" cy="5762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600" b="1" i="1"/>
              <a:t>Integrate/Reduce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340100" y="5856288"/>
            <a:ext cx="2263775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600" b="1" i="1"/>
              <a:t>Phase/Model Build</a:t>
            </a:r>
            <a:endParaRPr lang="en-US" altLang="da-DK" sz="1000" b="1" i="1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1268413" y="514350"/>
            <a:ext cx="1287462" cy="792163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980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68415" tIns="34208" rIns="68415" bIns="34208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300" b="1" i="1"/>
              <a:t>Crystallisation</a:t>
            </a:r>
          </a:p>
          <a:p>
            <a:pPr algn="ctr" eaLnBrk="1" hangingPunct="1"/>
            <a:r>
              <a:rPr lang="en-US" altLang="da-DK" sz="1300" b="1" i="1"/>
              <a:t>Information</a:t>
            </a:r>
            <a:endParaRPr lang="fr-FR" altLang="da-DK" sz="1300" b="1" i="1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1868488" y="1490663"/>
            <a:ext cx="219075" cy="319087"/>
          </a:xfrm>
          <a:prstGeom prst="can">
            <a:avLst>
              <a:gd name="adj" fmla="val 36413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2003425" y="1490663"/>
            <a:ext cx="127000" cy="261937"/>
            <a:chOff x="1436" y="3024"/>
            <a:chExt cx="127" cy="285"/>
          </a:xfrm>
        </p:grpSpPr>
        <p:sp>
          <p:nvSpPr>
            <p:cNvPr id="12355" name="Line 13"/>
            <p:cNvSpPr>
              <a:spLocks noChangeShapeType="1"/>
            </p:cNvSpPr>
            <p:nvPr/>
          </p:nvSpPr>
          <p:spPr bwMode="auto">
            <a:xfrm>
              <a:off x="1468" y="3056"/>
              <a:ext cx="0" cy="25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56" name="Line 14"/>
            <p:cNvSpPr>
              <a:spLocks noChangeShapeType="1"/>
            </p:cNvSpPr>
            <p:nvPr/>
          </p:nvSpPr>
          <p:spPr bwMode="auto">
            <a:xfrm flipV="1">
              <a:off x="1468" y="3024"/>
              <a:ext cx="95" cy="3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57" name="Oval 15"/>
            <p:cNvSpPr>
              <a:spLocks noChangeArrowheads="1"/>
            </p:cNvSpPr>
            <p:nvPr/>
          </p:nvSpPr>
          <p:spPr bwMode="auto">
            <a:xfrm>
              <a:off x="1437" y="3245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58" name="Oval 16"/>
            <p:cNvSpPr>
              <a:spLocks noChangeArrowheads="1"/>
            </p:cNvSpPr>
            <p:nvPr/>
          </p:nvSpPr>
          <p:spPr bwMode="auto">
            <a:xfrm>
              <a:off x="1436" y="3196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59" name="Oval 17"/>
            <p:cNvSpPr>
              <a:spLocks noChangeArrowheads="1"/>
            </p:cNvSpPr>
            <p:nvPr/>
          </p:nvSpPr>
          <p:spPr bwMode="auto">
            <a:xfrm>
              <a:off x="1436" y="3148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301" name="Group 18"/>
          <p:cNvGrpSpPr>
            <a:grpSpLocks/>
          </p:cNvGrpSpPr>
          <p:nvPr/>
        </p:nvGrpSpPr>
        <p:grpSpPr bwMode="auto">
          <a:xfrm flipH="1">
            <a:off x="1843088" y="1474788"/>
            <a:ext cx="127000" cy="261937"/>
            <a:chOff x="1436" y="3024"/>
            <a:chExt cx="127" cy="285"/>
          </a:xfrm>
        </p:grpSpPr>
        <p:sp>
          <p:nvSpPr>
            <p:cNvPr id="12350" name="Line 19"/>
            <p:cNvSpPr>
              <a:spLocks noChangeShapeType="1"/>
            </p:cNvSpPr>
            <p:nvPr/>
          </p:nvSpPr>
          <p:spPr bwMode="auto">
            <a:xfrm>
              <a:off x="1468" y="3056"/>
              <a:ext cx="0" cy="25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51" name="Line 20"/>
            <p:cNvSpPr>
              <a:spLocks noChangeShapeType="1"/>
            </p:cNvSpPr>
            <p:nvPr/>
          </p:nvSpPr>
          <p:spPr bwMode="auto">
            <a:xfrm flipV="1">
              <a:off x="1468" y="3024"/>
              <a:ext cx="95" cy="3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52" name="Oval 21"/>
            <p:cNvSpPr>
              <a:spLocks noChangeArrowheads="1"/>
            </p:cNvSpPr>
            <p:nvPr/>
          </p:nvSpPr>
          <p:spPr bwMode="auto">
            <a:xfrm>
              <a:off x="1437" y="3245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53" name="Oval 22"/>
            <p:cNvSpPr>
              <a:spLocks noChangeArrowheads="1"/>
            </p:cNvSpPr>
            <p:nvPr/>
          </p:nvSpPr>
          <p:spPr bwMode="auto">
            <a:xfrm>
              <a:off x="1436" y="3196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54" name="Oval 23"/>
            <p:cNvSpPr>
              <a:spLocks noChangeArrowheads="1"/>
            </p:cNvSpPr>
            <p:nvPr/>
          </p:nvSpPr>
          <p:spPr bwMode="auto">
            <a:xfrm>
              <a:off x="1436" y="3148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302" name="AutoShape 24"/>
          <p:cNvSpPr>
            <a:spLocks noChangeArrowheads="1"/>
          </p:cNvSpPr>
          <p:nvPr/>
        </p:nvSpPr>
        <p:spPr bwMode="auto">
          <a:xfrm>
            <a:off x="2035175" y="1644650"/>
            <a:ext cx="219075" cy="319088"/>
          </a:xfrm>
          <a:prstGeom prst="can">
            <a:avLst>
              <a:gd name="adj" fmla="val 36413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grpSp>
        <p:nvGrpSpPr>
          <p:cNvPr id="12303" name="Group 25"/>
          <p:cNvGrpSpPr>
            <a:grpSpLocks/>
          </p:cNvGrpSpPr>
          <p:nvPr/>
        </p:nvGrpSpPr>
        <p:grpSpPr bwMode="auto">
          <a:xfrm>
            <a:off x="2170113" y="1644650"/>
            <a:ext cx="127000" cy="261938"/>
            <a:chOff x="1436" y="3024"/>
            <a:chExt cx="127" cy="285"/>
          </a:xfrm>
        </p:grpSpPr>
        <p:sp>
          <p:nvSpPr>
            <p:cNvPr id="12345" name="Line 26"/>
            <p:cNvSpPr>
              <a:spLocks noChangeShapeType="1"/>
            </p:cNvSpPr>
            <p:nvPr/>
          </p:nvSpPr>
          <p:spPr bwMode="auto">
            <a:xfrm>
              <a:off x="1468" y="3056"/>
              <a:ext cx="0" cy="25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6" name="Line 27"/>
            <p:cNvSpPr>
              <a:spLocks noChangeShapeType="1"/>
            </p:cNvSpPr>
            <p:nvPr/>
          </p:nvSpPr>
          <p:spPr bwMode="auto">
            <a:xfrm flipV="1">
              <a:off x="1468" y="3024"/>
              <a:ext cx="95" cy="3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7" name="Oval 28"/>
            <p:cNvSpPr>
              <a:spLocks noChangeArrowheads="1"/>
            </p:cNvSpPr>
            <p:nvPr/>
          </p:nvSpPr>
          <p:spPr bwMode="auto">
            <a:xfrm>
              <a:off x="1437" y="3245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48" name="Oval 29"/>
            <p:cNvSpPr>
              <a:spLocks noChangeArrowheads="1"/>
            </p:cNvSpPr>
            <p:nvPr/>
          </p:nvSpPr>
          <p:spPr bwMode="auto">
            <a:xfrm>
              <a:off x="1436" y="3196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49" name="Oval 30"/>
            <p:cNvSpPr>
              <a:spLocks noChangeArrowheads="1"/>
            </p:cNvSpPr>
            <p:nvPr/>
          </p:nvSpPr>
          <p:spPr bwMode="auto">
            <a:xfrm>
              <a:off x="1436" y="3148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304" name="Group 31"/>
          <p:cNvGrpSpPr>
            <a:grpSpLocks/>
          </p:cNvGrpSpPr>
          <p:nvPr/>
        </p:nvGrpSpPr>
        <p:grpSpPr bwMode="auto">
          <a:xfrm flipH="1">
            <a:off x="2011363" y="1630363"/>
            <a:ext cx="125412" cy="261937"/>
            <a:chOff x="1436" y="3024"/>
            <a:chExt cx="127" cy="285"/>
          </a:xfrm>
        </p:grpSpPr>
        <p:sp>
          <p:nvSpPr>
            <p:cNvPr id="12340" name="Line 32"/>
            <p:cNvSpPr>
              <a:spLocks noChangeShapeType="1"/>
            </p:cNvSpPr>
            <p:nvPr/>
          </p:nvSpPr>
          <p:spPr bwMode="auto">
            <a:xfrm>
              <a:off x="1468" y="3056"/>
              <a:ext cx="0" cy="25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1" name="Line 33"/>
            <p:cNvSpPr>
              <a:spLocks noChangeShapeType="1"/>
            </p:cNvSpPr>
            <p:nvPr/>
          </p:nvSpPr>
          <p:spPr bwMode="auto">
            <a:xfrm flipV="1">
              <a:off x="1468" y="3024"/>
              <a:ext cx="95" cy="3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2" name="Oval 34"/>
            <p:cNvSpPr>
              <a:spLocks noChangeArrowheads="1"/>
            </p:cNvSpPr>
            <p:nvPr/>
          </p:nvSpPr>
          <p:spPr bwMode="auto">
            <a:xfrm>
              <a:off x="1437" y="3245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43" name="Oval 35"/>
            <p:cNvSpPr>
              <a:spLocks noChangeArrowheads="1"/>
            </p:cNvSpPr>
            <p:nvPr/>
          </p:nvSpPr>
          <p:spPr bwMode="auto">
            <a:xfrm>
              <a:off x="1436" y="3196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44" name="Oval 36"/>
            <p:cNvSpPr>
              <a:spLocks noChangeArrowheads="1"/>
            </p:cNvSpPr>
            <p:nvPr/>
          </p:nvSpPr>
          <p:spPr bwMode="auto">
            <a:xfrm>
              <a:off x="1436" y="3148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305" name="AutoShape 37"/>
          <p:cNvSpPr>
            <a:spLocks noChangeArrowheads="1"/>
          </p:cNvSpPr>
          <p:nvPr/>
        </p:nvSpPr>
        <p:spPr bwMode="auto">
          <a:xfrm>
            <a:off x="2201863" y="1798638"/>
            <a:ext cx="220662" cy="319087"/>
          </a:xfrm>
          <a:prstGeom prst="can">
            <a:avLst>
              <a:gd name="adj" fmla="val 36151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grpSp>
        <p:nvGrpSpPr>
          <p:cNvPr id="12306" name="Group 38"/>
          <p:cNvGrpSpPr>
            <a:grpSpLocks/>
          </p:cNvGrpSpPr>
          <p:nvPr/>
        </p:nvGrpSpPr>
        <p:grpSpPr bwMode="auto">
          <a:xfrm>
            <a:off x="2336800" y="1798638"/>
            <a:ext cx="127000" cy="261937"/>
            <a:chOff x="1436" y="3024"/>
            <a:chExt cx="127" cy="285"/>
          </a:xfrm>
        </p:grpSpPr>
        <p:sp>
          <p:nvSpPr>
            <p:cNvPr id="12335" name="Line 39"/>
            <p:cNvSpPr>
              <a:spLocks noChangeShapeType="1"/>
            </p:cNvSpPr>
            <p:nvPr/>
          </p:nvSpPr>
          <p:spPr bwMode="auto">
            <a:xfrm>
              <a:off x="1468" y="3056"/>
              <a:ext cx="0" cy="25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6" name="Line 40"/>
            <p:cNvSpPr>
              <a:spLocks noChangeShapeType="1"/>
            </p:cNvSpPr>
            <p:nvPr/>
          </p:nvSpPr>
          <p:spPr bwMode="auto">
            <a:xfrm flipV="1">
              <a:off x="1468" y="3024"/>
              <a:ext cx="95" cy="3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7" name="Oval 41"/>
            <p:cNvSpPr>
              <a:spLocks noChangeArrowheads="1"/>
            </p:cNvSpPr>
            <p:nvPr/>
          </p:nvSpPr>
          <p:spPr bwMode="auto">
            <a:xfrm>
              <a:off x="1437" y="3245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38" name="Oval 42"/>
            <p:cNvSpPr>
              <a:spLocks noChangeArrowheads="1"/>
            </p:cNvSpPr>
            <p:nvPr/>
          </p:nvSpPr>
          <p:spPr bwMode="auto">
            <a:xfrm>
              <a:off x="1436" y="3196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39" name="Oval 43"/>
            <p:cNvSpPr>
              <a:spLocks noChangeArrowheads="1"/>
            </p:cNvSpPr>
            <p:nvPr/>
          </p:nvSpPr>
          <p:spPr bwMode="auto">
            <a:xfrm>
              <a:off x="1436" y="3148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307" name="Group 44"/>
          <p:cNvGrpSpPr>
            <a:grpSpLocks/>
          </p:cNvGrpSpPr>
          <p:nvPr/>
        </p:nvGrpSpPr>
        <p:grpSpPr bwMode="auto">
          <a:xfrm flipH="1">
            <a:off x="2178050" y="1784350"/>
            <a:ext cx="125413" cy="261938"/>
            <a:chOff x="1436" y="3024"/>
            <a:chExt cx="127" cy="285"/>
          </a:xfrm>
        </p:grpSpPr>
        <p:sp>
          <p:nvSpPr>
            <p:cNvPr id="12330" name="Line 45"/>
            <p:cNvSpPr>
              <a:spLocks noChangeShapeType="1"/>
            </p:cNvSpPr>
            <p:nvPr/>
          </p:nvSpPr>
          <p:spPr bwMode="auto">
            <a:xfrm>
              <a:off x="1468" y="3056"/>
              <a:ext cx="0" cy="25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1" name="Line 46"/>
            <p:cNvSpPr>
              <a:spLocks noChangeShapeType="1"/>
            </p:cNvSpPr>
            <p:nvPr/>
          </p:nvSpPr>
          <p:spPr bwMode="auto">
            <a:xfrm flipV="1">
              <a:off x="1468" y="3024"/>
              <a:ext cx="95" cy="3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2" name="Oval 47"/>
            <p:cNvSpPr>
              <a:spLocks noChangeArrowheads="1"/>
            </p:cNvSpPr>
            <p:nvPr/>
          </p:nvSpPr>
          <p:spPr bwMode="auto">
            <a:xfrm>
              <a:off x="1437" y="3245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33" name="Oval 48"/>
            <p:cNvSpPr>
              <a:spLocks noChangeArrowheads="1"/>
            </p:cNvSpPr>
            <p:nvPr/>
          </p:nvSpPr>
          <p:spPr bwMode="auto">
            <a:xfrm>
              <a:off x="1436" y="3196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34" name="Oval 49"/>
            <p:cNvSpPr>
              <a:spLocks noChangeArrowheads="1"/>
            </p:cNvSpPr>
            <p:nvPr/>
          </p:nvSpPr>
          <p:spPr bwMode="auto">
            <a:xfrm>
              <a:off x="1436" y="3148"/>
              <a:ext cx="63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68415" tIns="34208" rIns="68415" bIns="34208" anchor="ctr"/>
            <a:lstStyle>
              <a:lvl1pPr defTabSz="6842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42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42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42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42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308" name="Freeform 50"/>
          <p:cNvSpPr>
            <a:spLocks/>
          </p:cNvSpPr>
          <p:nvPr/>
        </p:nvSpPr>
        <p:spPr bwMode="auto">
          <a:xfrm>
            <a:off x="2986088" y="3694113"/>
            <a:ext cx="565150" cy="1552575"/>
          </a:xfrm>
          <a:custGeom>
            <a:avLst/>
            <a:gdLst>
              <a:gd name="T0" fmla="*/ 2147483647 w 748"/>
              <a:gd name="T1" fmla="*/ 2147483647 h 1626"/>
              <a:gd name="T2" fmla="*/ 2147483647 w 748"/>
              <a:gd name="T3" fmla="*/ 2147483647 h 1626"/>
              <a:gd name="T4" fmla="*/ 2147483647 w 748"/>
              <a:gd name="T5" fmla="*/ 2147483647 h 1626"/>
              <a:gd name="T6" fmla="*/ 2147483647 w 748"/>
              <a:gd name="T7" fmla="*/ 2147483647 h 1626"/>
              <a:gd name="T8" fmla="*/ 2147483647 w 748"/>
              <a:gd name="T9" fmla="*/ 2147483647 h 1626"/>
              <a:gd name="T10" fmla="*/ 2147483647 w 748"/>
              <a:gd name="T11" fmla="*/ 2147483647 h 1626"/>
              <a:gd name="T12" fmla="*/ 2147483647 w 748"/>
              <a:gd name="T13" fmla="*/ 2147483647 h 1626"/>
              <a:gd name="T14" fmla="*/ 2147483647 w 748"/>
              <a:gd name="T15" fmla="*/ 2147483647 h 16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48"/>
              <a:gd name="T25" fmla="*/ 0 h 1626"/>
              <a:gd name="T26" fmla="*/ 748 w 748"/>
              <a:gd name="T27" fmla="*/ 1626 h 16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48" h="1626">
                <a:moveTo>
                  <a:pt x="748" y="1203"/>
                </a:moveTo>
                <a:cubicBezTo>
                  <a:pt x="724" y="1257"/>
                  <a:pt x="698" y="1471"/>
                  <a:pt x="607" y="1526"/>
                </a:cubicBezTo>
                <a:cubicBezTo>
                  <a:pt x="516" y="1581"/>
                  <a:pt x="302" y="1626"/>
                  <a:pt x="205" y="1533"/>
                </a:cubicBezTo>
                <a:cubicBezTo>
                  <a:pt x="108" y="1440"/>
                  <a:pt x="46" y="1174"/>
                  <a:pt x="23" y="967"/>
                </a:cubicBezTo>
                <a:cubicBezTo>
                  <a:pt x="0" y="760"/>
                  <a:pt x="12" y="450"/>
                  <a:pt x="64" y="292"/>
                </a:cubicBezTo>
                <a:cubicBezTo>
                  <a:pt x="116" y="134"/>
                  <a:pt x="245" y="36"/>
                  <a:pt x="337" y="18"/>
                </a:cubicBezTo>
                <a:cubicBezTo>
                  <a:pt x="429" y="0"/>
                  <a:pt x="549" y="82"/>
                  <a:pt x="616" y="183"/>
                </a:cubicBezTo>
                <a:cubicBezTo>
                  <a:pt x="683" y="284"/>
                  <a:pt x="714" y="530"/>
                  <a:pt x="739" y="621"/>
                </a:cubicBezTo>
              </a:path>
            </a:pathLst>
          </a:custGeom>
          <a:noFill/>
          <a:ln w="63500">
            <a:solidFill>
              <a:schemeClr val="bg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309" name="Freeform 51"/>
          <p:cNvSpPr>
            <a:spLocks/>
          </p:cNvSpPr>
          <p:nvPr/>
        </p:nvSpPr>
        <p:spPr bwMode="auto">
          <a:xfrm>
            <a:off x="2374900" y="2263775"/>
            <a:ext cx="733425" cy="2249488"/>
          </a:xfrm>
          <a:custGeom>
            <a:avLst/>
            <a:gdLst>
              <a:gd name="T0" fmla="*/ 2147483647 w 596"/>
              <a:gd name="T1" fmla="*/ 2147483647 h 1984"/>
              <a:gd name="T2" fmla="*/ 2147483647 w 596"/>
              <a:gd name="T3" fmla="*/ 2147483647 h 1984"/>
              <a:gd name="T4" fmla="*/ 2147483647 w 596"/>
              <a:gd name="T5" fmla="*/ 2147483647 h 1984"/>
              <a:gd name="T6" fmla="*/ 2147483647 w 596"/>
              <a:gd name="T7" fmla="*/ 0 h 1984"/>
              <a:gd name="T8" fmla="*/ 0 60000 65536"/>
              <a:gd name="T9" fmla="*/ 0 60000 65536"/>
              <a:gd name="T10" fmla="*/ 0 60000 65536"/>
              <a:gd name="T11" fmla="*/ 0 60000 65536"/>
              <a:gd name="T12" fmla="*/ 0 w 596"/>
              <a:gd name="T13" fmla="*/ 0 h 1984"/>
              <a:gd name="T14" fmla="*/ 596 w 596"/>
              <a:gd name="T15" fmla="*/ 1984 h 19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6" h="1984">
                <a:moveTo>
                  <a:pt x="183" y="1950"/>
                </a:moveTo>
                <a:cubicBezTo>
                  <a:pt x="154" y="1921"/>
                  <a:pt x="22" y="1984"/>
                  <a:pt x="11" y="1777"/>
                </a:cubicBezTo>
                <a:cubicBezTo>
                  <a:pt x="0" y="1570"/>
                  <a:pt x="21" y="1004"/>
                  <a:pt x="118" y="708"/>
                </a:cubicBezTo>
                <a:cubicBezTo>
                  <a:pt x="215" y="412"/>
                  <a:pt x="497" y="147"/>
                  <a:pt x="596" y="0"/>
                </a:cubicBezTo>
              </a:path>
            </a:pathLst>
          </a:custGeom>
          <a:noFill/>
          <a:ln w="63500">
            <a:solidFill>
              <a:schemeClr val="bg2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310" name="Freeform 52"/>
          <p:cNvSpPr>
            <a:spLocks/>
          </p:cNvSpPr>
          <p:nvPr/>
        </p:nvSpPr>
        <p:spPr bwMode="auto">
          <a:xfrm>
            <a:off x="2547938" y="3273425"/>
            <a:ext cx="446087" cy="1225550"/>
          </a:xfrm>
          <a:custGeom>
            <a:avLst/>
            <a:gdLst>
              <a:gd name="T0" fmla="*/ 2147483647 w 363"/>
              <a:gd name="T1" fmla="*/ 0 h 1081"/>
              <a:gd name="T2" fmla="*/ 2147483647 w 363"/>
              <a:gd name="T3" fmla="*/ 2147483647 h 1081"/>
              <a:gd name="T4" fmla="*/ 2147483647 w 363"/>
              <a:gd name="T5" fmla="*/ 2147483647 h 1081"/>
              <a:gd name="T6" fmla="*/ 2147483647 w 363"/>
              <a:gd name="T7" fmla="*/ 2147483647 h 1081"/>
              <a:gd name="T8" fmla="*/ 2147483647 w 363"/>
              <a:gd name="T9" fmla="*/ 2147483647 h 1081"/>
              <a:gd name="T10" fmla="*/ 0 w 363"/>
              <a:gd name="T11" fmla="*/ 2147483647 h 10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3"/>
              <a:gd name="T19" fmla="*/ 0 h 1081"/>
              <a:gd name="T20" fmla="*/ 363 w 363"/>
              <a:gd name="T21" fmla="*/ 1081 h 10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3" h="1081">
                <a:moveTo>
                  <a:pt x="363" y="0"/>
                </a:moveTo>
                <a:cubicBezTo>
                  <a:pt x="314" y="11"/>
                  <a:pt x="265" y="23"/>
                  <a:pt x="227" y="46"/>
                </a:cubicBezTo>
                <a:cubicBezTo>
                  <a:pt x="189" y="69"/>
                  <a:pt x="151" y="99"/>
                  <a:pt x="136" y="137"/>
                </a:cubicBezTo>
                <a:cubicBezTo>
                  <a:pt x="121" y="175"/>
                  <a:pt x="136" y="137"/>
                  <a:pt x="136" y="273"/>
                </a:cubicBezTo>
                <a:cubicBezTo>
                  <a:pt x="136" y="409"/>
                  <a:pt x="159" y="825"/>
                  <a:pt x="136" y="953"/>
                </a:cubicBezTo>
                <a:cubicBezTo>
                  <a:pt x="113" y="1081"/>
                  <a:pt x="23" y="1029"/>
                  <a:pt x="0" y="1044"/>
                </a:cubicBezTo>
              </a:path>
            </a:pathLst>
          </a:custGeom>
          <a:noFill/>
          <a:ln w="635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311" name="Freeform 53"/>
          <p:cNvSpPr>
            <a:spLocks/>
          </p:cNvSpPr>
          <p:nvPr/>
        </p:nvSpPr>
        <p:spPr bwMode="auto">
          <a:xfrm flipV="1">
            <a:off x="2559050" y="4414838"/>
            <a:ext cx="446088" cy="1225550"/>
          </a:xfrm>
          <a:custGeom>
            <a:avLst/>
            <a:gdLst>
              <a:gd name="T0" fmla="*/ 2147483647 w 363"/>
              <a:gd name="T1" fmla="*/ 0 h 1081"/>
              <a:gd name="T2" fmla="*/ 2147483647 w 363"/>
              <a:gd name="T3" fmla="*/ 2147483647 h 1081"/>
              <a:gd name="T4" fmla="*/ 2147483647 w 363"/>
              <a:gd name="T5" fmla="*/ 2147483647 h 1081"/>
              <a:gd name="T6" fmla="*/ 2147483647 w 363"/>
              <a:gd name="T7" fmla="*/ 2147483647 h 1081"/>
              <a:gd name="T8" fmla="*/ 2147483647 w 363"/>
              <a:gd name="T9" fmla="*/ 2147483647 h 1081"/>
              <a:gd name="T10" fmla="*/ 0 w 363"/>
              <a:gd name="T11" fmla="*/ 2147483647 h 10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3"/>
              <a:gd name="T19" fmla="*/ 0 h 1081"/>
              <a:gd name="T20" fmla="*/ 363 w 363"/>
              <a:gd name="T21" fmla="*/ 1081 h 10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3" h="1081">
                <a:moveTo>
                  <a:pt x="363" y="0"/>
                </a:moveTo>
                <a:cubicBezTo>
                  <a:pt x="314" y="11"/>
                  <a:pt x="265" y="23"/>
                  <a:pt x="227" y="46"/>
                </a:cubicBezTo>
                <a:cubicBezTo>
                  <a:pt x="189" y="69"/>
                  <a:pt x="151" y="99"/>
                  <a:pt x="136" y="137"/>
                </a:cubicBezTo>
                <a:cubicBezTo>
                  <a:pt x="121" y="175"/>
                  <a:pt x="136" y="137"/>
                  <a:pt x="136" y="273"/>
                </a:cubicBezTo>
                <a:cubicBezTo>
                  <a:pt x="136" y="409"/>
                  <a:pt x="159" y="825"/>
                  <a:pt x="136" y="953"/>
                </a:cubicBezTo>
                <a:cubicBezTo>
                  <a:pt x="113" y="1081"/>
                  <a:pt x="23" y="1029"/>
                  <a:pt x="0" y="1044"/>
                </a:cubicBezTo>
              </a:path>
            </a:pathLst>
          </a:custGeom>
          <a:noFill/>
          <a:ln w="635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312" name="AutoShape 54"/>
          <p:cNvSpPr>
            <a:spLocks noChangeArrowheads="1"/>
          </p:cNvSpPr>
          <p:nvPr/>
        </p:nvSpPr>
        <p:spPr bwMode="auto">
          <a:xfrm rot="5400000">
            <a:off x="4341813" y="1263650"/>
            <a:ext cx="260350" cy="263525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13" name="AutoShape 55"/>
          <p:cNvSpPr>
            <a:spLocks noChangeArrowheads="1"/>
          </p:cNvSpPr>
          <p:nvPr/>
        </p:nvSpPr>
        <p:spPr bwMode="auto">
          <a:xfrm rot="5400000">
            <a:off x="4341019" y="2116931"/>
            <a:ext cx="261938" cy="263525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14" name="AutoShape 56"/>
          <p:cNvSpPr>
            <a:spLocks noChangeArrowheads="1"/>
          </p:cNvSpPr>
          <p:nvPr/>
        </p:nvSpPr>
        <p:spPr bwMode="auto">
          <a:xfrm rot="5400000">
            <a:off x="4341813" y="2986087"/>
            <a:ext cx="260350" cy="263525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15" name="AutoShape 57"/>
          <p:cNvSpPr>
            <a:spLocks noChangeArrowheads="1"/>
          </p:cNvSpPr>
          <p:nvPr/>
        </p:nvSpPr>
        <p:spPr bwMode="auto">
          <a:xfrm rot="5400000">
            <a:off x="4341019" y="3844131"/>
            <a:ext cx="261938" cy="263525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16" name="AutoShape 58"/>
          <p:cNvSpPr>
            <a:spLocks noChangeArrowheads="1"/>
          </p:cNvSpPr>
          <p:nvPr/>
        </p:nvSpPr>
        <p:spPr bwMode="auto">
          <a:xfrm rot="5400000">
            <a:off x="4341813" y="4711700"/>
            <a:ext cx="260350" cy="263525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17" name="AutoShape 59"/>
          <p:cNvSpPr>
            <a:spLocks noChangeArrowheads="1"/>
          </p:cNvSpPr>
          <p:nvPr/>
        </p:nvSpPr>
        <p:spPr bwMode="auto">
          <a:xfrm rot="5400000">
            <a:off x="4341019" y="5579269"/>
            <a:ext cx="260350" cy="261938"/>
          </a:xfrm>
          <a:prstGeom prst="chevro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18" name="AutoShape 60"/>
          <p:cNvSpPr>
            <a:spLocks noChangeArrowheads="1"/>
          </p:cNvSpPr>
          <p:nvPr/>
        </p:nvSpPr>
        <p:spPr bwMode="auto">
          <a:xfrm>
            <a:off x="6535738" y="4025900"/>
            <a:ext cx="1287462" cy="792163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99190" dir="19211666" algn="ctr" rotWithShape="0">
              <a:schemeClr val="bg2">
                <a:alpha val="50000"/>
              </a:schemeClr>
            </a:outerShdw>
          </a:effectLst>
        </p:spPr>
        <p:txBody>
          <a:bodyPr wrap="none" lIns="68415" tIns="34208" rIns="68415" bIns="34208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300" b="1" i="1"/>
              <a:t>Experiment</a:t>
            </a:r>
          </a:p>
          <a:p>
            <a:pPr algn="ctr" eaLnBrk="1" hangingPunct="1"/>
            <a:r>
              <a:rPr lang="en-US" altLang="da-DK" sz="1300" b="1" i="1"/>
              <a:t>Database</a:t>
            </a:r>
            <a:endParaRPr lang="fr-FR" altLang="da-DK" sz="1300" b="1" i="1"/>
          </a:p>
        </p:txBody>
      </p:sp>
      <p:sp>
        <p:nvSpPr>
          <p:cNvPr id="12319" name="AutoShape 61"/>
          <p:cNvSpPr>
            <a:spLocks noChangeArrowheads="1"/>
          </p:cNvSpPr>
          <p:nvPr/>
        </p:nvSpPr>
        <p:spPr bwMode="auto">
          <a:xfrm>
            <a:off x="2689225" y="863600"/>
            <a:ext cx="576263" cy="195263"/>
          </a:xfrm>
          <a:prstGeom prst="homePlate">
            <a:avLst>
              <a:gd name="adj" fmla="val 7378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20" name="AutoShape 62"/>
          <p:cNvSpPr>
            <a:spLocks noChangeArrowheads="1"/>
          </p:cNvSpPr>
          <p:nvPr/>
        </p:nvSpPr>
        <p:spPr bwMode="auto">
          <a:xfrm>
            <a:off x="2684463" y="1689100"/>
            <a:ext cx="576262" cy="196850"/>
          </a:xfrm>
          <a:prstGeom prst="homePlate">
            <a:avLst>
              <a:gd name="adj" fmla="val 7318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21" name="AutoShape 63"/>
          <p:cNvSpPr>
            <a:spLocks noChangeArrowheads="1"/>
          </p:cNvSpPr>
          <p:nvPr/>
        </p:nvSpPr>
        <p:spPr bwMode="auto">
          <a:xfrm rot="1721544">
            <a:off x="5751513" y="3654425"/>
            <a:ext cx="576262" cy="195263"/>
          </a:xfrm>
          <a:prstGeom prst="homePlate">
            <a:avLst>
              <a:gd name="adj" fmla="val 7378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22" name="AutoShape 64"/>
          <p:cNvSpPr>
            <a:spLocks noChangeArrowheads="1"/>
          </p:cNvSpPr>
          <p:nvPr/>
        </p:nvSpPr>
        <p:spPr bwMode="auto">
          <a:xfrm>
            <a:off x="5751513" y="4297363"/>
            <a:ext cx="576262" cy="195262"/>
          </a:xfrm>
          <a:prstGeom prst="homePlate">
            <a:avLst>
              <a:gd name="adj" fmla="val 73781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23" name="AutoShape 65"/>
          <p:cNvSpPr>
            <a:spLocks noChangeArrowheads="1"/>
          </p:cNvSpPr>
          <p:nvPr/>
        </p:nvSpPr>
        <p:spPr bwMode="auto">
          <a:xfrm rot="19878456" flipV="1">
            <a:off x="5753100" y="4994275"/>
            <a:ext cx="574675" cy="195263"/>
          </a:xfrm>
          <a:prstGeom prst="homePlate">
            <a:avLst>
              <a:gd name="adj" fmla="val 7357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24" name="Text Box 66"/>
          <p:cNvSpPr txBox="1">
            <a:spLocks noChangeArrowheads="1"/>
          </p:cNvSpPr>
          <p:nvPr/>
        </p:nvSpPr>
        <p:spPr bwMode="auto">
          <a:xfrm>
            <a:off x="639763" y="1489075"/>
            <a:ext cx="130333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15" tIns="34208" rIns="68415" bIns="34208">
            <a:spAutoFit/>
          </a:bodyPr>
          <a:lstStyle>
            <a:lvl1pPr defTabSz="957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a-DK" sz="1300" b="1">
                <a:latin typeface="Arial" charset="0"/>
              </a:rPr>
              <a:t>Sample transport via courier</a:t>
            </a:r>
            <a:endParaRPr lang="fr-FR" altLang="da-DK" sz="1300" b="1">
              <a:latin typeface="Arial" charset="0"/>
            </a:endParaRPr>
          </a:p>
        </p:txBody>
      </p:sp>
      <p:sp>
        <p:nvSpPr>
          <p:cNvPr id="12325" name="Text Box 67"/>
          <p:cNvSpPr txBox="1">
            <a:spLocks noChangeArrowheads="1"/>
          </p:cNvSpPr>
          <p:nvPr/>
        </p:nvSpPr>
        <p:spPr bwMode="auto">
          <a:xfrm>
            <a:off x="617538" y="4557713"/>
            <a:ext cx="21431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15" tIns="34208" rIns="68415" bIns="34208">
            <a:spAutoFit/>
          </a:bodyPr>
          <a:lstStyle>
            <a:lvl1pPr defTabSz="957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a-DK" sz="1300" b="1">
                <a:latin typeface="Arial" charset="0"/>
              </a:rPr>
              <a:t>Information feedback during data collection (solid line) and further back for sample screening (dashed line).</a:t>
            </a:r>
            <a:endParaRPr lang="fr-FR" altLang="da-DK" sz="1300" b="1">
              <a:latin typeface="Arial" charset="0"/>
            </a:endParaRPr>
          </a:p>
        </p:txBody>
      </p:sp>
      <p:sp>
        <p:nvSpPr>
          <p:cNvPr id="12326" name="AutoShape 68"/>
          <p:cNvSpPr>
            <a:spLocks noChangeArrowheads="1"/>
          </p:cNvSpPr>
          <p:nvPr/>
        </p:nvSpPr>
        <p:spPr bwMode="auto">
          <a:xfrm>
            <a:off x="5746750" y="6018213"/>
            <a:ext cx="576263" cy="195262"/>
          </a:xfrm>
          <a:prstGeom prst="homePlate">
            <a:avLst>
              <a:gd name="adj" fmla="val 73781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27" name="AutoShape 69"/>
          <p:cNvSpPr>
            <a:spLocks noChangeArrowheads="1"/>
          </p:cNvSpPr>
          <p:nvPr/>
        </p:nvSpPr>
        <p:spPr bwMode="auto">
          <a:xfrm>
            <a:off x="6535738" y="5691188"/>
            <a:ext cx="1287462" cy="792162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99190" dir="19211666" algn="ctr" rotWithShape="0">
              <a:schemeClr val="bg2">
                <a:alpha val="50000"/>
              </a:schemeClr>
            </a:outerShdw>
          </a:effectLst>
        </p:spPr>
        <p:txBody>
          <a:bodyPr wrap="none" lIns="68415" tIns="34208" rIns="68415" bIns="34208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a-DK" sz="1300" b="1" i="1"/>
              <a:t>Data</a:t>
            </a:r>
          </a:p>
          <a:p>
            <a:pPr algn="ctr" eaLnBrk="1" hangingPunct="1"/>
            <a:r>
              <a:rPr lang="en-US" altLang="da-DK" sz="1300" b="1" i="1"/>
              <a:t>Deposition</a:t>
            </a:r>
            <a:endParaRPr lang="fr-FR" altLang="da-DK" sz="1300" b="1" i="1"/>
          </a:p>
        </p:txBody>
      </p:sp>
      <p:sp>
        <p:nvSpPr>
          <p:cNvPr id="12328" name="AutoShape 70"/>
          <p:cNvSpPr>
            <a:spLocks noChangeArrowheads="1"/>
          </p:cNvSpPr>
          <p:nvPr/>
        </p:nvSpPr>
        <p:spPr bwMode="auto">
          <a:xfrm rot="5400000">
            <a:off x="6919913" y="5160963"/>
            <a:ext cx="576262" cy="195262"/>
          </a:xfrm>
          <a:prstGeom prst="homePlate">
            <a:avLst>
              <a:gd name="adj" fmla="val 73781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charset="0"/>
            </a:endParaRPr>
          </a:p>
        </p:txBody>
      </p:sp>
      <p:sp>
        <p:nvSpPr>
          <p:cNvPr id="12329" name="Rectangle 71"/>
          <p:cNvSpPr>
            <a:spLocks noGrp="1" noChangeArrowheads="1"/>
          </p:cNvSpPr>
          <p:nvPr>
            <p:ph type="title" idx="4294967295"/>
          </p:nvPr>
        </p:nvSpPr>
        <p:spPr>
          <a:xfrm>
            <a:off x="6115050" y="1096963"/>
            <a:ext cx="2705100" cy="1816100"/>
          </a:xfrm>
          <a:noFill/>
        </p:spPr>
        <p:txBody>
          <a:bodyPr/>
          <a:lstStyle/>
          <a:p>
            <a:r>
              <a:rPr lang="en-US" altLang="da-DK" sz="2400" smtClean="0"/>
              <a:t>Automation of the  Typical MX Experiment </a:t>
            </a:r>
          </a:p>
        </p:txBody>
      </p:sp>
    </p:spTree>
    <p:extLst>
      <p:ext uri="{BB962C8B-B14F-4D97-AF65-F5344CB8AC3E}">
        <p14:creationId xmlns:p14="http://schemas.microsoft.com/office/powerpoint/2010/main" val="2409966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d14-eh3-µdiffd-sc3-ii-transfe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3000"/>
            <a:ext cx="42672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-900113" y="981075"/>
            <a:ext cx="6934201" cy="1031875"/>
            <a:chOff x="-528" y="448"/>
            <a:chExt cx="4368" cy="650"/>
          </a:xfrm>
        </p:grpSpPr>
        <p:sp>
          <p:nvSpPr>
            <p:cNvPr id="13324" name="Text Box 4"/>
            <p:cNvSpPr txBox="1">
              <a:spLocks noChangeArrowheads="1"/>
            </p:cNvSpPr>
            <p:nvPr/>
          </p:nvSpPr>
          <p:spPr bwMode="auto">
            <a:xfrm>
              <a:off x="-528" y="448"/>
              <a:ext cx="43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da-DK" sz="2000" b="1">
                  <a:solidFill>
                    <a:schemeClr val="accent2"/>
                  </a:solidFill>
                  <a:latin typeface="Arial" charset="0"/>
                </a:rPr>
                <a:t>EMBL-Microdiffractometer</a:t>
              </a:r>
              <a:r>
                <a:rPr lang="en-GB" altLang="da-DK" sz="2800" b="1">
                  <a:solidFill>
                    <a:schemeClr val="accent2"/>
                  </a:solidFill>
                  <a:latin typeface="Comic Sans MS" pitchFamily="66" charset="0"/>
                </a:rPr>
                <a:t> </a:t>
              </a:r>
              <a:endParaRPr lang="en-GB" altLang="da-DK" sz="2800">
                <a:latin typeface="Comic Sans MS" pitchFamily="66" charset="0"/>
              </a:endParaRPr>
            </a:p>
          </p:txBody>
        </p:sp>
        <p:sp>
          <p:nvSpPr>
            <p:cNvPr id="13325" name="Rectangle 5"/>
            <p:cNvSpPr>
              <a:spLocks noChangeArrowheads="1"/>
            </p:cNvSpPr>
            <p:nvPr/>
          </p:nvSpPr>
          <p:spPr bwMode="auto">
            <a:xfrm>
              <a:off x="192" y="672"/>
              <a:ext cx="28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da-DK" sz="2800" b="1">
                  <a:solidFill>
                    <a:schemeClr val="accent2"/>
                  </a:solidFill>
                  <a:latin typeface="Comic Sans MS" pitchFamily="66" charset="0"/>
                </a:rPr>
                <a:t>+</a:t>
              </a:r>
              <a:endParaRPr lang="en-US" altLang="da-DK" sz="28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3326" name="Rectangle 6"/>
            <p:cNvSpPr>
              <a:spLocks noChangeArrowheads="1"/>
            </p:cNvSpPr>
            <p:nvPr/>
          </p:nvSpPr>
          <p:spPr bwMode="auto">
            <a:xfrm>
              <a:off x="240" y="848"/>
              <a:ext cx="28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da-DK" sz="2000" b="1">
                  <a:solidFill>
                    <a:schemeClr val="accent2"/>
                  </a:solidFill>
                  <a:latin typeface="Arial" charset="0"/>
                </a:rPr>
                <a:t>sample changer</a:t>
              </a:r>
              <a:endParaRPr lang="en-US" altLang="da-DK" sz="200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5148263" y="3357563"/>
            <a:ext cx="3619500" cy="3162300"/>
            <a:chOff x="3360" y="2328"/>
            <a:chExt cx="2280" cy="1992"/>
          </a:xfrm>
        </p:grpSpPr>
        <p:sp>
          <p:nvSpPr>
            <p:cNvPr id="13322" name="Text Box 8"/>
            <p:cNvSpPr txBox="1">
              <a:spLocks noChangeArrowheads="1"/>
            </p:cNvSpPr>
            <p:nvPr/>
          </p:nvSpPr>
          <p:spPr bwMode="auto">
            <a:xfrm>
              <a:off x="3360" y="2328"/>
              <a:ext cx="2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altLang="da-DK" sz="1800" b="1">
                  <a:solidFill>
                    <a:schemeClr val="accent2"/>
                  </a:solidFill>
                  <a:latin typeface="Arial" charset="0"/>
                  <a:sym typeface="Wingdings" pitchFamily="2" charset="2"/>
                </a:rPr>
                <a:t>Micro- or mini-diffractometer</a:t>
              </a:r>
              <a:endParaRPr lang="en-GB" altLang="da-DK" sz="1600">
                <a:latin typeface="Arial" charset="0"/>
              </a:endParaRPr>
            </a:p>
          </p:txBody>
        </p:sp>
        <p:pic>
          <p:nvPicPr>
            <p:cNvPr id="13323" name="Picture 9" descr="Fig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A55F"/>
                </a:clrFrom>
                <a:clrTo>
                  <a:srgbClr val="00A55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" y="2618"/>
              <a:ext cx="1439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10"/>
          <p:cNvGrpSpPr>
            <a:grpSpLocks/>
          </p:cNvGrpSpPr>
          <p:nvPr/>
        </p:nvGrpSpPr>
        <p:grpSpPr bwMode="auto">
          <a:xfrm>
            <a:off x="4500563" y="188913"/>
            <a:ext cx="3987800" cy="3257550"/>
            <a:chOff x="2848" y="160"/>
            <a:chExt cx="2512" cy="2052"/>
          </a:xfrm>
        </p:grpSpPr>
        <p:pic>
          <p:nvPicPr>
            <p:cNvPr id="13320" name="Picture 11" descr="sample changer seu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A55F"/>
                </a:clrFrom>
                <a:clrTo>
                  <a:srgbClr val="00A55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328"/>
              <a:ext cx="2512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>
              <a:off x="3528" y="160"/>
              <a:ext cx="16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altLang="da-DK" sz="1800" b="1">
                  <a:solidFill>
                    <a:schemeClr val="accent2"/>
                  </a:solidFill>
                  <a:latin typeface="Arial" charset="0"/>
                  <a:sym typeface="Wingdings" pitchFamily="2" charset="2"/>
                </a:rPr>
                <a:t>Sample changer </a:t>
              </a:r>
              <a:endParaRPr lang="en-GB" altLang="da-DK" sz="1600">
                <a:latin typeface="Arial" charset="0"/>
              </a:endParaRPr>
            </a:p>
          </p:txBody>
        </p:sp>
      </p:grp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395288" y="188913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a-DK" sz="2400" b="1">
                <a:solidFill>
                  <a:schemeClr val="accent2"/>
                </a:solidFill>
                <a:latin typeface="Arial" charset="0"/>
              </a:rPr>
              <a:t>Mount and align samples</a:t>
            </a:r>
            <a:endParaRPr lang="fr-FR" altLang="da-DK" sz="2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395288" y="5661025"/>
            <a:ext cx="5256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a-DK" sz="2000">
                <a:solidFill>
                  <a:schemeClr val="accent2"/>
                </a:solidFill>
                <a:latin typeface="Arial" charset="0"/>
              </a:rPr>
              <a:t>A joint EMBL-ESRF-MRC-France project</a:t>
            </a:r>
            <a:endParaRPr lang="fr-FR" altLang="da-DK" sz="200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68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57690"/>
            <a:ext cx="2304256" cy="1273070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3707904" y="1101837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/>
              <a:t>Complementary</a:t>
            </a:r>
            <a:r>
              <a:rPr lang="da-DK" sz="3200" dirty="0" smtClean="0"/>
              <a:t> </a:t>
            </a:r>
            <a:r>
              <a:rPr lang="da-DK" sz="3200" dirty="0" err="1" smtClean="0"/>
              <a:t>methods</a:t>
            </a:r>
            <a:r>
              <a:rPr lang="da-DK" sz="3200" dirty="0" smtClean="0"/>
              <a:t>   </a:t>
            </a:r>
            <a:r>
              <a:rPr lang="da-DK" dirty="0" smtClean="0"/>
              <a:t>     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971600" y="2420888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Analytical</a:t>
            </a:r>
            <a:r>
              <a:rPr lang="da-DK" sz="2000" dirty="0" smtClean="0"/>
              <a:t> </a:t>
            </a:r>
            <a:r>
              <a:rPr lang="da-DK" sz="2000" dirty="0" err="1" smtClean="0"/>
              <a:t>ultracentrifugation</a:t>
            </a:r>
            <a:r>
              <a:rPr lang="da-DK" sz="2000" dirty="0" smtClean="0"/>
              <a:t>		</a:t>
            </a:r>
            <a:r>
              <a:rPr lang="da-DK" sz="2000" dirty="0" err="1" smtClean="0"/>
              <a:t>Size</a:t>
            </a:r>
            <a:r>
              <a:rPr lang="da-DK" sz="2000" dirty="0" smtClean="0"/>
              <a:t> </a:t>
            </a:r>
            <a:r>
              <a:rPr lang="da-DK" sz="2000" dirty="0" err="1" smtClean="0"/>
              <a:t>Exclusion</a:t>
            </a:r>
            <a:r>
              <a:rPr lang="da-DK" sz="2000" dirty="0" smtClean="0"/>
              <a:t> </a:t>
            </a:r>
            <a:r>
              <a:rPr lang="da-DK" sz="2000" dirty="0" err="1" smtClean="0"/>
              <a:t>Chromatography</a:t>
            </a:r>
            <a:endParaRPr lang="da-DK" sz="2000" dirty="0" smtClean="0"/>
          </a:p>
          <a:p>
            <a:endParaRPr lang="da-DK" sz="2000" dirty="0"/>
          </a:p>
          <a:p>
            <a:r>
              <a:rPr lang="da-DK" sz="2000" dirty="0" err="1" smtClean="0"/>
              <a:t>Cryobench</a:t>
            </a:r>
            <a:r>
              <a:rPr lang="da-DK" sz="2000" dirty="0" smtClean="0"/>
              <a:t> (</a:t>
            </a:r>
            <a:r>
              <a:rPr lang="da-DK" sz="2000" dirty="0" err="1" smtClean="0"/>
              <a:t>spectroscopy</a:t>
            </a:r>
            <a:r>
              <a:rPr lang="da-DK" sz="2000" dirty="0" smtClean="0"/>
              <a:t>)                                  Protein </a:t>
            </a:r>
            <a:r>
              <a:rPr lang="da-DK" sz="2000" dirty="0" err="1" smtClean="0"/>
              <a:t>Sequence</a:t>
            </a:r>
            <a:r>
              <a:rPr lang="da-DK" sz="2000" dirty="0" smtClean="0"/>
              <a:t> </a:t>
            </a:r>
            <a:r>
              <a:rPr lang="da-DK" sz="2000" dirty="0" err="1" smtClean="0"/>
              <a:t>analysis</a:t>
            </a:r>
            <a:endParaRPr lang="da-DK" sz="2000" dirty="0" smtClean="0"/>
          </a:p>
          <a:p>
            <a:endParaRPr lang="da-DK" sz="2000" dirty="0"/>
          </a:p>
          <a:p>
            <a:r>
              <a:rPr lang="da-DK" sz="2000" dirty="0" err="1" smtClean="0"/>
              <a:t>Deuteration</a:t>
            </a:r>
            <a:r>
              <a:rPr lang="da-DK" sz="2000" dirty="0" smtClean="0"/>
              <a:t> Lab                                                    SAXS/SANS</a:t>
            </a:r>
          </a:p>
          <a:p>
            <a:endParaRPr lang="da-DK" sz="2000" dirty="0"/>
          </a:p>
          <a:p>
            <a:r>
              <a:rPr lang="da-DK" sz="2000" dirty="0" err="1" smtClean="0"/>
              <a:t>Electron</a:t>
            </a:r>
            <a:r>
              <a:rPr lang="da-DK" sz="2000" dirty="0" smtClean="0"/>
              <a:t> </a:t>
            </a:r>
            <a:r>
              <a:rPr lang="da-DK" sz="2000" dirty="0" err="1" smtClean="0"/>
              <a:t>Microscopy</a:t>
            </a:r>
            <a:r>
              <a:rPr lang="da-DK" sz="2000" dirty="0" smtClean="0"/>
              <a:t>                                           </a:t>
            </a:r>
            <a:r>
              <a:rPr lang="da-DK" sz="2000" dirty="0" smtClean="0"/>
              <a:t>Surface </a:t>
            </a:r>
            <a:r>
              <a:rPr lang="da-DK" sz="2000" dirty="0" err="1" smtClean="0"/>
              <a:t>Plasmon</a:t>
            </a:r>
            <a:r>
              <a:rPr lang="da-DK" sz="2000" dirty="0" smtClean="0"/>
              <a:t> </a:t>
            </a:r>
            <a:r>
              <a:rPr lang="da-DK" sz="2000" dirty="0" err="1" smtClean="0"/>
              <a:t>Resonance</a:t>
            </a:r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High </a:t>
            </a:r>
            <a:r>
              <a:rPr lang="da-DK" sz="2000" dirty="0" err="1" smtClean="0"/>
              <a:t>throughput</a:t>
            </a:r>
            <a:r>
              <a:rPr lang="da-DK" sz="2000" dirty="0" smtClean="0"/>
              <a:t> </a:t>
            </a:r>
            <a:r>
              <a:rPr lang="da-DK" sz="2000" dirty="0" err="1" smtClean="0"/>
              <a:t>crystallization</a:t>
            </a:r>
            <a:r>
              <a:rPr lang="da-DK" sz="2000" dirty="0" smtClean="0"/>
              <a:t> </a:t>
            </a:r>
            <a:r>
              <a:rPr lang="da-DK" sz="2000" dirty="0" err="1" smtClean="0"/>
              <a:t>also</a:t>
            </a:r>
            <a:r>
              <a:rPr lang="da-DK" sz="2000" dirty="0" smtClean="0"/>
              <a:t>		</a:t>
            </a:r>
            <a:r>
              <a:rPr lang="da-DK" sz="2000" dirty="0" err="1" smtClean="0"/>
              <a:t>Circular</a:t>
            </a:r>
            <a:r>
              <a:rPr lang="da-DK" sz="2000" dirty="0" smtClean="0"/>
              <a:t> </a:t>
            </a:r>
            <a:r>
              <a:rPr lang="da-DK" sz="2000" dirty="0" err="1" smtClean="0"/>
              <a:t>Dichroism</a:t>
            </a:r>
            <a:endParaRPr lang="da-DK" sz="2000" dirty="0"/>
          </a:p>
          <a:p>
            <a:r>
              <a:rPr lang="da-DK" sz="2000" dirty="0"/>
              <a:t>o</a:t>
            </a:r>
            <a:r>
              <a:rPr lang="da-DK" sz="2000" dirty="0" smtClean="0"/>
              <a:t>f  </a:t>
            </a:r>
            <a:r>
              <a:rPr lang="da-DK" sz="2000" dirty="0" err="1" smtClean="0"/>
              <a:t>membrane</a:t>
            </a:r>
            <a:r>
              <a:rPr lang="da-DK" sz="2000" dirty="0" smtClean="0"/>
              <a:t> proteins</a:t>
            </a:r>
          </a:p>
          <a:p>
            <a:endParaRPr lang="da-DK" sz="2000" dirty="0"/>
          </a:p>
          <a:p>
            <a:r>
              <a:rPr lang="da-DK" sz="2000" dirty="0" smtClean="0"/>
              <a:t>High Field NMR				</a:t>
            </a:r>
            <a:r>
              <a:rPr lang="da-DK" sz="2000" dirty="0" err="1" smtClean="0"/>
              <a:t>Fluorescence</a:t>
            </a:r>
            <a:r>
              <a:rPr lang="da-DK" sz="2000" dirty="0" smtClean="0"/>
              <a:t> </a:t>
            </a:r>
            <a:r>
              <a:rPr lang="da-DK" sz="2000" dirty="0" err="1" smtClean="0"/>
              <a:t>spectroscopy</a:t>
            </a:r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Mass </a:t>
            </a:r>
            <a:r>
              <a:rPr lang="da-DK" sz="2000" dirty="0" err="1" smtClean="0"/>
              <a:t>spectrometry</a:t>
            </a:r>
            <a:r>
              <a:rPr lang="da-DK" sz="2000" dirty="0" smtClean="0"/>
              <a:t>        </a:t>
            </a:r>
            <a:r>
              <a:rPr lang="da-DK" sz="2000" dirty="0" smtClean="0"/>
              <a:t>			Light </a:t>
            </a:r>
            <a:r>
              <a:rPr lang="da-DK" sz="2000" dirty="0" err="1" smtClean="0"/>
              <a:t>Scattering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1170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84688"/>
            <a:ext cx="3059112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0" descr="skabelon_new_200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9138"/>
            <a:ext cx="35052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kstboks 8"/>
          <p:cNvSpPr txBox="1">
            <a:spLocks noChangeArrowheads="1"/>
          </p:cNvSpPr>
          <p:nvPr/>
        </p:nvSpPr>
        <p:spPr bwMode="auto">
          <a:xfrm>
            <a:off x="179388" y="620713"/>
            <a:ext cx="8964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sz="2800" b="1" i="1" dirty="0"/>
              <a:t>Plasmodium falciparum</a:t>
            </a:r>
            <a:r>
              <a:rPr lang="en-US" altLang="da-DK" sz="2800" b="1" dirty="0"/>
              <a:t>  erythrocyte membrane protein 1 (PfEMP1) Antigens</a:t>
            </a:r>
            <a:endParaRPr lang="da-DK" altLang="da-DK" sz="2800" dirty="0"/>
          </a:p>
        </p:txBody>
      </p:sp>
      <p:sp>
        <p:nvSpPr>
          <p:cNvPr id="19461" name="Tekstboks 9"/>
          <p:cNvSpPr txBox="1">
            <a:spLocks noChangeArrowheads="1"/>
          </p:cNvSpPr>
          <p:nvPr/>
        </p:nvSpPr>
        <p:spPr bwMode="auto">
          <a:xfrm>
            <a:off x="662504" y="3501008"/>
            <a:ext cx="8388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 dirty="0"/>
              <a:t>Center for Medical Parasitology (CMP)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/>
              <a:t>Ali </a:t>
            </a:r>
            <a:r>
              <a:rPr lang="en-US" altLang="da-DK" sz="1800" dirty="0" err="1" smtClean="0"/>
              <a:t>Salanti</a:t>
            </a:r>
            <a:r>
              <a:rPr lang="en-US" altLang="da-DK" sz="1800" dirty="0" smtClean="0"/>
              <a:t>, Louise Turner, Anja T.R. Jensen</a:t>
            </a:r>
            <a:endParaRPr lang="en-US" altLang="da-D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/>
              <a:t>Thor G. </a:t>
            </a:r>
            <a:r>
              <a:rPr lang="en-US" altLang="da-DK" sz="1800" dirty="0" err="1"/>
              <a:t>Theander</a:t>
            </a:r>
            <a:r>
              <a:rPr lang="en-US" altLang="da-DK" sz="1800" dirty="0"/>
              <a:t> and Lars </a:t>
            </a:r>
            <a:r>
              <a:rPr lang="en-US" altLang="da-DK" sz="1800" dirty="0" err="1" smtClean="0"/>
              <a:t>Hviid</a:t>
            </a:r>
            <a:endParaRPr lang="en-US" altLang="da-DK" sz="1800" dirty="0"/>
          </a:p>
        </p:txBody>
      </p:sp>
      <p:sp>
        <p:nvSpPr>
          <p:cNvPr id="19462" name="Tekstboks 10"/>
          <p:cNvSpPr txBox="1">
            <a:spLocks noChangeArrowheads="1"/>
          </p:cNvSpPr>
          <p:nvPr/>
        </p:nvSpPr>
        <p:spPr bwMode="auto">
          <a:xfrm>
            <a:off x="660747" y="2333168"/>
            <a:ext cx="46085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da-DK" sz="1800" b="1" dirty="0"/>
              <a:t>Department of </a:t>
            </a:r>
            <a:r>
              <a:rPr lang="en-US" altLang="da-DK" sz="1800" b="1" dirty="0" smtClean="0"/>
              <a:t>Chemistry</a:t>
            </a:r>
            <a:r>
              <a:rPr lang="en-US" altLang="da-DK" sz="1800" dirty="0" smtClean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 err="1" smtClean="0"/>
              <a:t>Stig</a:t>
            </a:r>
            <a:r>
              <a:rPr lang="en-US" altLang="da-DK" sz="1800" dirty="0" smtClean="0"/>
              <a:t> </a:t>
            </a:r>
            <a:r>
              <a:rPr lang="en-US" altLang="da-DK" sz="1800" dirty="0" err="1"/>
              <a:t>Christoffersen</a:t>
            </a:r>
            <a:r>
              <a:rPr lang="en-US" altLang="da-DK" sz="1800" dirty="0"/>
              <a:t>, </a:t>
            </a:r>
            <a:endParaRPr lang="en-US" altLang="da-DK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 err="1" smtClean="0"/>
              <a:t>Vladyslav</a:t>
            </a:r>
            <a:r>
              <a:rPr lang="en-US" altLang="da-DK" sz="1800" dirty="0" smtClean="0"/>
              <a:t> </a:t>
            </a:r>
            <a:r>
              <a:rPr lang="en-US" altLang="da-DK" sz="1800" dirty="0" err="1" smtClean="0"/>
              <a:t>Soroka</a:t>
            </a:r>
            <a:endParaRPr lang="en-US" altLang="da-DK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 smtClean="0"/>
              <a:t>Annette </a:t>
            </a:r>
            <a:r>
              <a:rPr lang="en-US" altLang="da-DK" sz="1800" dirty="0" err="1" smtClean="0"/>
              <a:t>Langkilde</a:t>
            </a:r>
            <a:endParaRPr lang="en-US" altLang="da-D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 smtClean="0"/>
              <a:t> </a:t>
            </a:r>
            <a:endParaRPr lang="en-US" altLang="da-DK" sz="1800" dirty="0"/>
          </a:p>
        </p:txBody>
      </p:sp>
      <p:pic>
        <p:nvPicPr>
          <p:cNvPr id="19463" name="Picture 4" descr="http://www.ucmrp.ucdavis.edu/images/anophelesgambiae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32025"/>
            <a:ext cx="33655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755576" y="594928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da-DK" dirty="0"/>
              <a:t>Funded by the “Program of Excellence” established by University of Copenhagen </a:t>
            </a:r>
          </a:p>
          <a:p>
            <a:pPr>
              <a:spcBef>
                <a:spcPct val="0"/>
              </a:spcBef>
            </a:pPr>
            <a:endParaRPr lang="en-US" altLang="da-DK" dirty="0"/>
          </a:p>
          <a:p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755576" y="46531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ESRF</a:t>
            </a:r>
          </a:p>
          <a:p>
            <a:r>
              <a:rPr lang="da-DK" dirty="0" smtClean="0"/>
              <a:t>Gordon Leonard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17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1191</Words>
  <Application>Microsoft Office PowerPoint</Application>
  <PresentationFormat>Skærmshow (4:3)</PresentationFormat>
  <Paragraphs>520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37</vt:i4>
      </vt:variant>
    </vt:vector>
  </HeadingPairs>
  <TitlesOfParts>
    <vt:vector size="3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High throughput methods for X-ray crystallography</vt:lpstr>
      <vt:lpstr>Automation of the  Typical MX Experiment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VAR2CSA- placenta malaria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Interreg Öresund-Kattegat-Skagerrak</vt:lpstr>
      <vt:lpstr>ESS &amp; MAX IV: Cross Border Science and Society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Sine</dc:creator>
  <cp:lastModifiedBy>Sine</cp:lastModifiedBy>
  <cp:revision>55</cp:revision>
  <dcterms:created xsi:type="dcterms:W3CDTF">2015-11-06T08:42:35Z</dcterms:created>
  <dcterms:modified xsi:type="dcterms:W3CDTF">2015-11-16T09:33:17Z</dcterms:modified>
</cp:coreProperties>
</file>