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6800" cy="42802175"/>
  <p:notesSz cx="6858000" cy="9144000"/>
  <p:defaultTextStyle>
    <a:defPPr>
      <a:defRPr lang="en-US"/>
    </a:defPPr>
    <a:lvl1pPr marL="0" algn="l" defTabSz="417552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761" algn="l" defTabSz="417552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5523" algn="l" defTabSz="417552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3284" algn="l" defTabSz="417552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1046" algn="l" defTabSz="417552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8807" algn="l" defTabSz="417552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6568" algn="l" defTabSz="417552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4330" algn="l" defTabSz="417552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2091" algn="l" defTabSz="4175523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1686" y="144"/>
      </p:cViewPr>
      <p:guideLst>
        <p:guide orient="horz" pos="13481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760" y="13296425"/>
            <a:ext cx="25735280" cy="91747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520" y="24254566"/>
            <a:ext cx="21193760" cy="109383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8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6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4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2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538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8487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3009" y="2288732"/>
            <a:ext cx="5109212" cy="4868747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383" y="2288732"/>
            <a:ext cx="14823018" cy="486874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171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908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660" y="27504362"/>
            <a:ext cx="25735280" cy="8500987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660" y="18141394"/>
            <a:ext cx="25735280" cy="936297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76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523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328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0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88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65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433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209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782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383" y="13316235"/>
            <a:ext cx="9966113" cy="3765997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6110" y="13316235"/>
            <a:ext cx="9966113" cy="3765997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374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40" y="1714072"/>
            <a:ext cx="27249120" cy="713369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43" y="9580952"/>
            <a:ext cx="13377511" cy="399288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761" indent="0">
              <a:buNone/>
              <a:defRPr sz="9200" b="1"/>
            </a:lvl2pPr>
            <a:lvl3pPr marL="4175523" indent="0">
              <a:buNone/>
              <a:defRPr sz="8200" b="1"/>
            </a:lvl3pPr>
            <a:lvl4pPr marL="6263284" indent="0">
              <a:buNone/>
              <a:defRPr sz="7300" b="1"/>
            </a:lvl4pPr>
            <a:lvl5pPr marL="8351046" indent="0">
              <a:buNone/>
              <a:defRPr sz="7300" b="1"/>
            </a:lvl5pPr>
            <a:lvl6pPr marL="10438807" indent="0">
              <a:buNone/>
              <a:defRPr sz="7300" b="1"/>
            </a:lvl6pPr>
            <a:lvl7pPr marL="12526568" indent="0">
              <a:buNone/>
              <a:defRPr sz="7300" b="1"/>
            </a:lvl7pPr>
            <a:lvl8pPr marL="14614330" indent="0">
              <a:buNone/>
              <a:defRPr sz="7300" b="1"/>
            </a:lvl8pPr>
            <a:lvl9pPr marL="16702091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843" y="13573836"/>
            <a:ext cx="13377511" cy="2466079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0198" y="9580952"/>
            <a:ext cx="13382765" cy="399288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761" indent="0">
              <a:buNone/>
              <a:defRPr sz="9200" b="1"/>
            </a:lvl2pPr>
            <a:lvl3pPr marL="4175523" indent="0">
              <a:buNone/>
              <a:defRPr sz="8200" b="1"/>
            </a:lvl3pPr>
            <a:lvl4pPr marL="6263284" indent="0">
              <a:buNone/>
              <a:defRPr sz="7300" b="1"/>
            </a:lvl4pPr>
            <a:lvl5pPr marL="8351046" indent="0">
              <a:buNone/>
              <a:defRPr sz="7300" b="1"/>
            </a:lvl5pPr>
            <a:lvl6pPr marL="10438807" indent="0">
              <a:buNone/>
              <a:defRPr sz="7300" b="1"/>
            </a:lvl6pPr>
            <a:lvl7pPr marL="12526568" indent="0">
              <a:buNone/>
              <a:defRPr sz="7300" b="1"/>
            </a:lvl7pPr>
            <a:lvl8pPr marL="14614330" indent="0">
              <a:buNone/>
              <a:defRPr sz="7300" b="1"/>
            </a:lvl8pPr>
            <a:lvl9pPr marL="16702091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0198" y="13573836"/>
            <a:ext cx="13382765" cy="2466079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656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118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483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842" y="1704163"/>
            <a:ext cx="9960860" cy="7252591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389" y="1704165"/>
            <a:ext cx="16925574" cy="3653047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842" y="8956756"/>
            <a:ext cx="9960860" cy="29277881"/>
          </a:xfrm>
        </p:spPr>
        <p:txBody>
          <a:bodyPr/>
          <a:lstStyle>
            <a:lvl1pPr marL="0" indent="0">
              <a:buNone/>
              <a:defRPr sz="6400"/>
            </a:lvl1pPr>
            <a:lvl2pPr marL="2087761" indent="0">
              <a:buNone/>
              <a:defRPr sz="5500"/>
            </a:lvl2pPr>
            <a:lvl3pPr marL="4175523" indent="0">
              <a:buNone/>
              <a:defRPr sz="4500"/>
            </a:lvl3pPr>
            <a:lvl4pPr marL="6263284" indent="0">
              <a:buNone/>
              <a:defRPr sz="4100"/>
            </a:lvl4pPr>
            <a:lvl5pPr marL="8351046" indent="0">
              <a:buNone/>
              <a:defRPr sz="4100"/>
            </a:lvl5pPr>
            <a:lvl6pPr marL="10438807" indent="0">
              <a:buNone/>
              <a:defRPr sz="4100"/>
            </a:lvl6pPr>
            <a:lvl7pPr marL="12526568" indent="0">
              <a:buNone/>
              <a:defRPr sz="4100"/>
            </a:lvl7pPr>
            <a:lvl8pPr marL="14614330" indent="0">
              <a:buNone/>
              <a:defRPr sz="4100"/>
            </a:lvl8pPr>
            <a:lvl9pPr marL="16702091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0378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465" y="29961525"/>
            <a:ext cx="18166080" cy="3537129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465" y="3824452"/>
            <a:ext cx="18166080" cy="25681305"/>
          </a:xfrm>
        </p:spPr>
        <p:txBody>
          <a:bodyPr/>
          <a:lstStyle>
            <a:lvl1pPr marL="0" indent="0">
              <a:buNone/>
              <a:defRPr sz="14600"/>
            </a:lvl1pPr>
            <a:lvl2pPr marL="2087761" indent="0">
              <a:buNone/>
              <a:defRPr sz="12800"/>
            </a:lvl2pPr>
            <a:lvl3pPr marL="4175523" indent="0">
              <a:buNone/>
              <a:defRPr sz="11000"/>
            </a:lvl3pPr>
            <a:lvl4pPr marL="6263284" indent="0">
              <a:buNone/>
              <a:defRPr sz="9200"/>
            </a:lvl4pPr>
            <a:lvl5pPr marL="8351046" indent="0">
              <a:buNone/>
              <a:defRPr sz="9200"/>
            </a:lvl5pPr>
            <a:lvl6pPr marL="10438807" indent="0">
              <a:buNone/>
              <a:defRPr sz="9200"/>
            </a:lvl6pPr>
            <a:lvl7pPr marL="12526568" indent="0">
              <a:buNone/>
              <a:defRPr sz="9200"/>
            </a:lvl7pPr>
            <a:lvl8pPr marL="14614330" indent="0">
              <a:buNone/>
              <a:defRPr sz="9200"/>
            </a:lvl8pPr>
            <a:lvl9pPr marL="16702091" indent="0">
              <a:buNone/>
              <a:defRPr sz="92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465" y="33498654"/>
            <a:ext cx="18166080" cy="5023306"/>
          </a:xfrm>
        </p:spPr>
        <p:txBody>
          <a:bodyPr/>
          <a:lstStyle>
            <a:lvl1pPr marL="0" indent="0">
              <a:buNone/>
              <a:defRPr sz="6400"/>
            </a:lvl1pPr>
            <a:lvl2pPr marL="2087761" indent="0">
              <a:buNone/>
              <a:defRPr sz="5500"/>
            </a:lvl2pPr>
            <a:lvl3pPr marL="4175523" indent="0">
              <a:buNone/>
              <a:defRPr sz="4500"/>
            </a:lvl3pPr>
            <a:lvl4pPr marL="6263284" indent="0">
              <a:buNone/>
              <a:defRPr sz="4100"/>
            </a:lvl4pPr>
            <a:lvl5pPr marL="8351046" indent="0">
              <a:buNone/>
              <a:defRPr sz="4100"/>
            </a:lvl5pPr>
            <a:lvl6pPr marL="10438807" indent="0">
              <a:buNone/>
              <a:defRPr sz="4100"/>
            </a:lvl6pPr>
            <a:lvl7pPr marL="12526568" indent="0">
              <a:buNone/>
              <a:defRPr sz="4100"/>
            </a:lvl7pPr>
            <a:lvl8pPr marL="14614330" indent="0">
              <a:buNone/>
              <a:defRPr sz="4100"/>
            </a:lvl8pPr>
            <a:lvl9pPr marL="16702091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5630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840" y="1714072"/>
            <a:ext cx="27249120" cy="7133696"/>
          </a:xfrm>
          <a:prstGeom prst="rect">
            <a:avLst/>
          </a:prstGeom>
        </p:spPr>
        <p:txBody>
          <a:bodyPr vert="horz" lIns="417552" tIns="208776" rIns="417552" bIns="20877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840" y="9987182"/>
            <a:ext cx="27249120" cy="28247455"/>
          </a:xfrm>
          <a:prstGeom prst="rect">
            <a:avLst/>
          </a:prstGeom>
        </p:spPr>
        <p:txBody>
          <a:bodyPr vert="horz" lIns="417552" tIns="208776" rIns="417552" bIns="2087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840" y="39671281"/>
            <a:ext cx="7064587" cy="2278818"/>
          </a:xfrm>
          <a:prstGeom prst="rect">
            <a:avLst/>
          </a:prstGeom>
        </p:spPr>
        <p:txBody>
          <a:bodyPr vert="horz" lIns="417552" tIns="208776" rIns="417552" bIns="208776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57F33-11D0-43B8-AE18-192E9641A7DD}" type="datetimeFigureOut">
              <a:rPr lang="en-ZA" smtClean="0"/>
              <a:t>2014/09/08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574" y="39671281"/>
            <a:ext cx="9587653" cy="2278818"/>
          </a:xfrm>
          <a:prstGeom prst="rect">
            <a:avLst/>
          </a:prstGeom>
        </p:spPr>
        <p:txBody>
          <a:bodyPr vert="horz" lIns="417552" tIns="208776" rIns="417552" bIns="208776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8374" y="39671281"/>
            <a:ext cx="7064587" cy="2278818"/>
          </a:xfrm>
          <a:prstGeom prst="rect">
            <a:avLst/>
          </a:prstGeom>
        </p:spPr>
        <p:txBody>
          <a:bodyPr vert="horz" lIns="417552" tIns="208776" rIns="417552" bIns="208776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DC4F2-0259-4D96-9C0E-560A38E1B58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035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523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821" indent="-1565821" algn="l" defTabSz="4175523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612" indent="-1304851" algn="l" defTabSz="4175523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404" indent="-1043881" algn="l" defTabSz="4175523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165" indent="-1043881" algn="l" defTabSz="4175523" rtl="0" eaLnBrk="1" latinLnBrk="0" hangingPunct="1">
        <a:spcBef>
          <a:spcPct val="20000"/>
        </a:spcBef>
        <a:buFont typeface="Arial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4927" indent="-1043881" algn="l" defTabSz="4175523" rtl="0" eaLnBrk="1" latinLnBrk="0" hangingPunct="1">
        <a:spcBef>
          <a:spcPct val="20000"/>
        </a:spcBef>
        <a:buFont typeface="Arial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2688" indent="-1043881" algn="l" defTabSz="4175523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0450" indent="-1043881" algn="l" defTabSz="4175523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8211" indent="-1043881" algn="l" defTabSz="4175523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5972" indent="-1043881" algn="l" defTabSz="4175523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523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761" algn="l" defTabSz="4175523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523" algn="l" defTabSz="4175523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284" algn="l" defTabSz="4175523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046" algn="l" defTabSz="4175523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8807" algn="l" defTabSz="4175523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6568" algn="l" defTabSz="4175523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4330" algn="l" defTabSz="4175523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2091" algn="l" defTabSz="4175523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3688" y="38021032"/>
            <a:ext cx="5358344" cy="4033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3704" y="38975669"/>
            <a:ext cx="6113736" cy="2123922"/>
          </a:xfrm>
          <a:prstGeom prst="rect">
            <a:avLst/>
          </a:prstGeom>
          <a:noFill/>
        </p:spPr>
      </p:pic>
      <p:pic>
        <p:nvPicPr>
          <p:cNvPr id="9" name="Picture 5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362536" y="38942172"/>
            <a:ext cx="5561168" cy="2190917"/>
          </a:xfrm>
          <a:prstGeom prst="rect">
            <a:avLst/>
          </a:prstGeom>
          <a:noFill/>
        </p:spPr>
      </p:pic>
      <p:grpSp>
        <p:nvGrpSpPr>
          <p:cNvPr id="4" name="Group 3"/>
          <p:cNvGrpSpPr/>
          <p:nvPr/>
        </p:nvGrpSpPr>
        <p:grpSpPr>
          <a:xfrm>
            <a:off x="1620469" y="371518"/>
            <a:ext cx="19139404" cy="3474785"/>
            <a:chOff x="1672904" y="651516"/>
            <a:chExt cx="18402046" cy="3474785"/>
          </a:xfrm>
        </p:grpSpPr>
        <p:sp>
          <p:nvSpPr>
            <p:cNvPr id="12" name="Text Box 14"/>
            <p:cNvSpPr txBox="1"/>
            <p:nvPr/>
          </p:nvSpPr>
          <p:spPr>
            <a:xfrm>
              <a:off x="5054004" y="1477414"/>
              <a:ext cx="15020946" cy="254567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86393" tIns="43196" rIns="86393" bIns="4319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ZA" sz="6000" b="1" dirty="0">
                  <a:effectLst>
                    <a:outerShdw blurRad="69850" dist="43180" dir="5400000" sx="0" sy="0">
                      <a:srgbClr val="000000">
                        <a:alpha val="65000"/>
                      </a:srgbClr>
                    </a:outerShdw>
                  </a:effectLst>
                  <a:latin typeface="Trebuchet MS"/>
                  <a:ea typeface="Times New Roman"/>
                  <a:cs typeface="Times New Roman"/>
                </a:rPr>
                <a:t>Earth Stewardship Science </a:t>
              </a:r>
              <a:endParaRPr lang="en-ZA" sz="6000" b="1" dirty="0" smtClean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Trebuchet MS"/>
                <a:ea typeface="Times New Roman"/>
                <a:cs typeface="Times New Roman"/>
              </a:endParaRPr>
            </a:p>
            <a:p>
              <a:pPr algn="ctr"/>
              <a:r>
                <a:rPr lang="en-ZA" sz="6000" b="1" dirty="0" smtClean="0">
                  <a:effectLst>
                    <a:outerShdw blurRad="69850" dist="43180" dir="5400000" sx="0" sy="0">
                      <a:srgbClr val="000000">
                        <a:alpha val="65000"/>
                      </a:srgbClr>
                    </a:outerShdw>
                  </a:effectLst>
                  <a:latin typeface="Trebuchet MS"/>
                  <a:ea typeface="Times New Roman"/>
                  <a:cs typeface="Times New Roman"/>
                </a:rPr>
                <a:t>Research </a:t>
              </a:r>
              <a:r>
                <a:rPr lang="en-ZA" sz="6000" b="1" dirty="0">
                  <a:effectLst>
                    <a:outerShdw blurRad="69850" dist="43180" dir="5400000" sx="0" sy="0">
                      <a:srgbClr val="000000">
                        <a:alpha val="65000"/>
                      </a:srgbClr>
                    </a:outerShdw>
                  </a:effectLst>
                  <a:latin typeface="Trebuchet MS"/>
                  <a:ea typeface="Times New Roman"/>
                  <a:cs typeface="Times New Roman"/>
                </a:rPr>
                <a:t>Institute</a:t>
              </a:r>
              <a:endParaRPr lang="en-ZA" sz="6000" dirty="0">
                <a:latin typeface="Times New Roman"/>
                <a:ea typeface="Times New Roman"/>
              </a:endParaRPr>
            </a:p>
          </p:txBody>
        </p:sp>
        <p:pic>
          <p:nvPicPr>
            <p:cNvPr id="15" name="Picture 14" descr="D:\AEON\CMD\AEON Pamphlets &amp; Leaflets\Banners Covers and Logos\AEON Symbol and Nam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2904" y="651516"/>
              <a:ext cx="3381099" cy="3474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5" name="Picture 3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120568" y="8553585"/>
            <a:ext cx="26354499" cy="29229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84872" y="4051869"/>
            <a:ext cx="27973189" cy="26488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393" tIns="43196" rIns="86393" bIns="43196" numCol="1" anchor="ctr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altLang="en-US" sz="132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Title: Poster</a:t>
            </a:r>
            <a:r>
              <a:rPr lang="en-US" altLang="en-US" sz="132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Template</a:t>
            </a:r>
            <a:endParaRPr lang="en-US" altLang="en-US" sz="13200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873562" y="6457875"/>
            <a:ext cx="15136150" cy="1744800"/>
          </a:xfrm>
          <a:prstGeom prst="rect">
            <a:avLst/>
          </a:prstGeom>
        </p:spPr>
        <p:txBody>
          <a:bodyPr lIns="86393" tIns="43196" rIns="86393" bIns="43196">
            <a:spAutoFit/>
          </a:bodyPr>
          <a:lstStyle/>
          <a:p>
            <a:pPr marL="431963" indent="-431963" algn="ctr"/>
            <a:r>
              <a:rPr lang="en-AU" altLang="en-US" sz="4500" b="1" i="1" dirty="0" smtClean="0">
                <a:latin typeface="Arial" pitchFamily="34" charset="0"/>
                <a:cs typeface="Arial" pitchFamily="34" charset="0"/>
              </a:rPr>
              <a:t>Claire Geel</a:t>
            </a:r>
            <a:r>
              <a:rPr lang="en-AU" altLang="en-US" sz="4500" b="1" i="1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AU" altLang="en-US" sz="4500" i="1" dirty="0">
                <a:latin typeface="Arial" pitchFamily="34" charset="0"/>
                <a:cs typeface="Arial" pitchFamily="34" charset="0"/>
              </a:rPr>
              <a:t>, …</a:t>
            </a:r>
            <a:endParaRPr lang="en-AU" altLang="en-US" sz="4500" i="1" baseline="30000" dirty="0">
              <a:latin typeface="Arial" pitchFamily="34" charset="0"/>
              <a:cs typeface="Arial" pitchFamily="34" charset="0"/>
            </a:endParaRPr>
          </a:p>
          <a:p>
            <a:pPr marL="431963" indent="-431963" algn="ctr"/>
            <a:r>
              <a:rPr lang="en-AU" altLang="en-US" sz="4500" i="1" dirty="0">
                <a:latin typeface="Arial" pitchFamily="34" charset="0"/>
                <a:cs typeface="Arial" pitchFamily="34" charset="0"/>
              </a:rPr>
              <a:t>1. Department of Geology, </a:t>
            </a:r>
            <a:r>
              <a:rPr lang="en-AU" altLang="en-US" sz="4500" i="1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en-AU" altLang="en-US" sz="4500" i="1" dirty="0">
                <a:latin typeface="Arial" pitchFamily="34" charset="0"/>
                <a:cs typeface="Arial" pitchFamily="34" charset="0"/>
              </a:rPr>
              <a:t>etc</a:t>
            </a:r>
            <a:r>
              <a:rPr lang="en-AU" altLang="en-US" sz="6200" i="1" dirty="0">
                <a:latin typeface="Arial" pitchFamily="34" charset="0"/>
                <a:cs typeface="Arial" pitchFamily="34" charset="0"/>
              </a:rPr>
              <a:t>.</a:t>
            </a:r>
            <a:endParaRPr lang="en-US" altLang="en-US" sz="6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2"/>
          <p:cNvSpPr txBox="1">
            <a:spLocks noChangeArrowheads="1"/>
          </p:cNvSpPr>
          <p:nvPr/>
        </p:nvSpPr>
        <p:spPr bwMode="auto">
          <a:xfrm rot="18619689">
            <a:off x="1894301" y="21036567"/>
            <a:ext cx="27969872" cy="264920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393" tIns="43196" rIns="86393" bIns="43196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4419478" rtl="0" eaLnBrk="1" latinLnBrk="0" hangingPunct="1">
              <a:spcBef>
                <a:spcPct val="0"/>
              </a:spcBef>
              <a:buNone/>
              <a:defRPr sz="21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132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Example </a:t>
            </a:r>
            <a:r>
              <a:rPr lang="en-US" altLang="en-US" sz="1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of background</a:t>
            </a:r>
          </a:p>
          <a:p>
            <a:pPr>
              <a:defRPr/>
            </a:pPr>
            <a:r>
              <a:rPr lang="en-US" altLang="en-US" sz="8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(Use of </a:t>
            </a:r>
            <a:r>
              <a:rPr lang="en-US" altLang="en-US" sz="80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watermark </a:t>
            </a:r>
            <a:r>
              <a:rPr lang="en-US" altLang="en-US" sz="8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background optional) </a:t>
            </a:r>
            <a:endParaRPr lang="en-US" altLang="en-US" sz="8000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1923704" y="33214599"/>
            <a:ext cx="5744088" cy="764344"/>
          </a:xfrm>
          <a:prstGeom prst="rect">
            <a:avLst/>
          </a:prstGeom>
          <a:noFill/>
        </p:spPr>
        <p:txBody>
          <a:bodyPr wrap="square" lIns="86393" tIns="43196" rIns="86393" bIns="43196" rtlCol="0">
            <a:spAutoFit/>
          </a:bodyPr>
          <a:lstStyle/>
          <a:p>
            <a:r>
              <a:rPr lang="en-ZA" sz="4400" u="sng" dirty="0" smtClean="0">
                <a:latin typeface="Arial" pitchFamily="34" charset="0"/>
                <a:cs typeface="Arial" pitchFamily="34" charset="0"/>
              </a:rPr>
              <a:t>Acknowledgements</a:t>
            </a:r>
            <a:r>
              <a:rPr lang="en-ZA" sz="4400" u="sng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9404744" y="9018508"/>
            <a:ext cx="174562" cy="1352220"/>
          </a:xfrm>
          <a:prstGeom prst="rect">
            <a:avLst/>
          </a:prstGeom>
          <a:noFill/>
        </p:spPr>
        <p:txBody>
          <a:bodyPr wrap="none" lIns="86393" tIns="43196" rIns="86393" bIns="43196" rtlCol="0">
            <a:spAutoFit/>
          </a:bodyPr>
          <a:lstStyle/>
          <a:p>
            <a:endParaRPr lang="en-ZA" dirty="0"/>
          </a:p>
        </p:txBody>
      </p:sp>
      <p:sp>
        <p:nvSpPr>
          <p:cNvPr id="97" name="TextBox 96"/>
          <p:cNvSpPr txBox="1"/>
          <p:nvPr/>
        </p:nvSpPr>
        <p:spPr>
          <a:xfrm>
            <a:off x="2607707" y="9018507"/>
            <a:ext cx="174562" cy="378041"/>
          </a:xfrm>
          <a:prstGeom prst="rect">
            <a:avLst/>
          </a:prstGeom>
          <a:noFill/>
        </p:spPr>
        <p:txBody>
          <a:bodyPr wrap="none" lIns="86393" tIns="43196" rIns="86393" bIns="43196" rtlCol="0">
            <a:spAutoFit/>
          </a:bodyPr>
          <a:lstStyle/>
          <a:p>
            <a:endParaRPr lang="en-ZA" sz="1900" dirty="0"/>
          </a:p>
        </p:txBody>
      </p:sp>
      <p:sp>
        <p:nvSpPr>
          <p:cNvPr id="100" name="TextBox 99"/>
          <p:cNvSpPr txBox="1"/>
          <p:nvPr/>
        </p:nvSpPr>
        <p:spPr>
          <a:xfrm>
            <a:off x="2343500" y="9018508"/>
            <a:ext cx="10994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 smtClean="0">
                <a:latin typeface="Arial" pitchFamily="34" charset="0"/>
                <a:cs typeface="Arial" pitchFamily="34" charset="0"/>
              </a:rPr>
              <a:t>Body text must be a </a:t>
            </a:r>
            <a:r>
              <a:rPr lang="en-ZA" sz="4000" i="1" dirty="0" smtClean="0">
                <a:latin typeface="Arial" pitchFamily="34" charset="0"/>
                <a:cs typeface="Arial" pitchFamily="34" charset="0"/>
              </a:rPr>
              <a:t>sans serif  </a:t>
            </a:r>
            <a:r>
              <a:rPr lang="en-ZA" sz="4000" dirty="0" smtClean="0">
                <a:latin typeface="Arial" pitchFamily="34" charset="0"/>
                <a:cs typeface="Arial" pitchFamily="34" charset="0"/>
              </a:rPr>
              <a:t>font </a:t>
            </a:r>
            <a:r>
              <a:rPr lang="en-ZA" sz="4000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ZA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ZA" sz="4000" b="1" dirty="0" smtClean="0">
                <a:latin typeface="Arial" pitchFamily="34" charset="0"/>
                <a:cs typeface="Arial" pitchFamily="34" charset="0"/>
              </a:rPr>
              <a:t>Arial</a:t>
            </a:r>
            <a:r>
              <a:rPr lang="en-ZA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ZA" sz="4000" dirty="0" smtClean="0">
                <a:latin typeface="Arial" pitchFamily="34" charset="0"/>
                <a:cs typeface="Arial" pitchFamily="34" charset="0"/>
              </a:rPr>
              <a:t>Text must be </a:t>
            </a:r>
            <a:r>
              <a:rPr lang="en-ZA" sz="4000" b="1" dirty="0" smtClean="0">
                <a:latin typeface="Arial" pitchFamily="34" charset="0"/>
                <a:cs typeface="Arial" pitchFamily="34" charset="0"/>
              </a:rPr>
              <a:t>black</a:t>
            </a:r>
            <a:r>
              <a:rPr lang="en-ZA" sz="4000" dirty="0" smtClean="0">
                <a:latin typeface="Arial" pitchFamily="34" charset="0"/>
                <a:cs typeface="Arial" pitchFamily="34" charset="0"/>
              </a:rPr>
              <a:t> and no smaller than </a:t>
            </a:r>
            <a:r>
              <a:rPr lang="en-ZA" sz="4000" b="1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ZA" sz="4000" dirty="0" smtClean="0">
                <a:latin typeface="Arial" pitchFamily="34" charset="0"/>
                <a:cs typeface="Arial" pitchFamily="34" charset="0"/>
              </a:rPr>
              <a:t> font</a:t>
            </a:r>
            <a:endParaRPr lang="en-ZA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3416" y="37783406"/>
            <a:ext cx="4136668" cy="45084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915428" y="34074495"/>
            <a:ext cx="55446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ZA" sz="2800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. Claire </a:t>
            </a:r>
            <a:r>
              <a:rPr lang="en-ZA" sz="2800" dirty="0" err="1">
                <a:latin typeface="Arial" pitchFamily="34" charset="0"/>
                <a:cs typeface="Arial" pitchFamily="34" charset="0"/>
              </a:rPr>
              <a:t>Geel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 would like to thank </a:t>
            </a:r>
            <a:r>
              <a:rPr lang="en-ZA" sz="2800" dirty="0" err="1" smtClean="0">
                <a:latin typeface="Arial" pitchFamily="34" charset="0"/>
                <a:cs typeface="Arial" pitchFamily="34" charset="0"/>
              </a:rPr>
              <a:t>Inkaba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ZA" sz="2800" dirty="0" err="1" smtClean="0">
                <a:latin typeface="Arial" pitchFamily="34" charset="0"/>
                <a:cs typeface="Arial" pitchFamily="34" charset="0"/>
              </a:rPr>
              <a:t>yeAfrica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DST, NRF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, GFZ as well has her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supervisors 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Peter Booth, Hans-Martin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Schulz 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and Maarten De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Wit.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32386" y="745352"/>
            <a:ext cx="8800486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8000" b="1" dirty="0" smtClean="0">
                <a:solidFill>
                  <a:srgbClr val="FF0000"/>
                </a:solidFill>
              </a:rPr>
              <a:t>Your home institute</a:t>
            </a:r>
          </a:p>
          <a:p>
            <a:pPr algn="ctr"/>
            <a:r>
              <a:rPr lang="en-ZA" sz="8000" b="1" dirty="0" smtClean="0">
                <a:solidFill>
                  <a:srgbClr val="FF0000"/>
                </a:solidFill>
              </a:rPr>
              <a:t> logo here</a:t>
            </a:r>
            <a:endParaRPr lang="en-ZA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16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92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 Theme</vt:lpstr>
      <vt:lpstr>Title: Poster Template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Elronah Schaap</cp:lastModifiedBy>
  <cp:revision>24</cp:revision>
  <dcterms:created xsi:type="dcterms:W3CDTF">2014-09-04T09:48:50Z</dcterms:created>
  <dcterms:modified xsi:type="dcterms:W3CDTF">2014-09-08T19:52:52Z</dcterms:modified>
</cp:coreProperties>
</file>