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notesSlides/notesSlide2.xml" ContentType="application/vnd.openxmlformats-officedocument.presentationml.notesSlide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ppt/ink/ink8.xml" ContentType="application/inkml+xml"/>
  <Override PartName="/ppt/ink/ink9.xml" ContentType="application/inkml+xml"/>
  <Override PartName="/ppt/ink/ink10.xml" ContentType="application/inkml+xml"/>
  <Override PartName="/ppt/ink/ink11.xml" ContentType="application/inkml+xml"/>
  <Override PartName="/ppt/ink/ink12.xml" ContentType="application/inkml+xml"/>
  <Override PartName="/ppt/ink/ink13.xml" ContentType="application/inkml+xml"/>
  <Override PartName="/ppt/ink/ink14.xml" ContentType="application/inkml+xml"/>
  <Override PartName="/ppt/ink/ink15.xml" ContentType="application/inkml+xml"/>
  <Override PartName="/ppt/ink/ink16.xml" ContentType="application/inkml+xml"/>
  <Override PartName="/ppt/ink/ink17.xml" ContentType="application/inkml+xml"/>
  <Override PartName="/ppt/ink/ink18.xml" ContentType="application/inkml+xml"/>
  <Override PartName="/ppt/ink/ink19.xml" ContentType="application/inkml+xml"/>
  <Override PartName="/ppt/ink/ink20.xml" ContentType="application/inkml+xml"/>
  <Override PartName="/ppt/ink/ink21.xml" ContentType="application/inkml+xml"/>
  <Override PartName="/ppt/notesSlides/notesSlide3.xml" ContentType="application/vnd.openxmlformats-officedocument.presentationml.notesSlide+xml"/>
  <Override PartName="/ppt/ink/ink22.xml" ContentType="application/inkml+xml"/>
  <Override PartName="/ppt/ink/ink23.xml" ContentType="application/inkml+xml"/>
  <Override PartName="/ppt/ink/ink24.xml" ContentType="application/inkml+xml"/>
  <Override PartName="/ppt/ink/ink25.xml" ContentType="application/inkml+xml"/>
  <Override PartName="/ppt/ink/ink26.xml" ContentType="application/inkml+xml"/>
  <Override PartName="/ppt/ink/ink27.xml" ContentType="application/inkml+xml"/>
  <Override PartName="/ppt/ink/ink28.xml" ContentType="application/inkml+xml"/>
  <Override PartName="/ppt/ink/ink29.xml" ContentType="application/inkml+xml"/>
  <Override PartName="/ppt/ink/ink30.xml" ContentType="application/inkml+xml"/>
  <Override PartName="/ppt/ink/ink31.xml" ContentType="application/inkml+xml"/>
  <Override PartName="/ppt/ink/ink32.xml" ContentType="application/inkml+xml"/>
  <Override PartName="/ppt/ink/ink33.xml" ContentType="application/inkml+xml"/>
  <Override PartName="/ppt/ink/ink34.xml" ContentType="application/inkml+xml"/>
  <Override PartName="/ppt/ink/ink35.xml" ContentType="application/inkml+xml"/>
  <Override PartName="/ppt/ink/ink36.xml" ContentType="application/inkml+xml"/>
  <Override PartName="/ppt/ink/ink37.xml" ContentType="application/inkml+xml"/>
  <Override PartName="/ppt/ink/ink38.xml" ContentType="application/inkml+xml"/>
  <Override PartName="/ppt/ink/ink39.xml" ContentType="application/inkml+xml"/>
  <Override PartName="/ppt/ink/ink40.xml" ContentType="application/inkml+xml"/>
  <Override PartName="/ppt/notesSlides/notesSlide4.xml" ContentType="application/vnd.openxmlformats-officedocument.presentationml.notesSlide+xml"/>
  <Override PartName="/ppt/ink/ink41.xml" ContentType="application/inkml+xml"/>
  <Override PartName="/ppt/ink/ink42.xml" ContentType="application/inkml+xml"/>
  <Override PartName="/ppt/ink/ink43.xml" ContentType="application/inkml+xml"/>
  <Override PartName="/ppt/ink/ink44.xml" ContentType="application/inkml+xml"/>
  <Override PartName="/ppt/ink/ink45.xml" ContentType="application/inkml+xml"/>
  <Override PartName="/ppt/ink/ink46.xml" ContentType="application/inkml+xml"/>
  <Override PartName="/ppt/ink/ink47.xml" ContentType="application/inkml+xml"/>
  <Override PartName="/ppt/ink/ink48.xml" ContentType="application/inkml+xml"/>
  <Override PartName="/ppt/ink/ink49.xml" ContentType="application/inkml+xml"/>
  <Override PartName="/ppt/ink/ink50.xml" ContentType="application/inkml+xml"/>
  <Override PartName="/ppt/ink/ink51.xml" ContentType="application/inkml+xml"/>
  <Override PartName="/ppt/ink/ink52.xml" ContentType="application/inkml+xml"/>
  <Override PartName="/ppt/ink/ink53.xml" ContentType="application/inkml+xml"/>
  <Override PartName="/ppt/ink/ink54.xml" ContentType="application/inkml+xml"/>
  <Override PartName="/ppt/notesSlides/notesSlide5.xml" ContentType="application/vnd.openxmlformats-officedocument.presentationml.notesSlide+xml"/>
  <Override PartName="/ppt/ink/ink55.xml" ContentType="application/inkml+xml"/>
  <Override PartName="/ppt/ink/ink56.xml" ContentType="application/inkml+xml"/>
  <Override PartName="/ppt/ink/ink57.xml" ContentType="application/inkml+xml"/>
  <Override PartName="/ppt/ink/ink58.xml" ContentType="application/inkml+xml"/>
  <Override PartName="/ppt/ink/ink59.xml" ContentType="application/inkml+xml"/>
  <Override PartName="/ppt/ink/ink60.xml" ContentType="application/inkml+xml"/>
  <Override PartName="/ppt/ink/ink61.xml" ContentType="application/inkml+xml"/>
  <Override PartName="/ppt/ink/ink62.xml" ContentType="application/inkml+xml"/>
  <Override PartName="/ppt/ink/ink63.xml" ContentType="application/inkml+xml"/>
  <Override PartName="/ppt/ink/ink64.xml" ContentType="application/inkml+xml"/>
  <Override PartName="/ppt/ink/ink65.xml" ContentType="application/inkml+xml"/>
  <Override PartName="/ppt/ink/ink66.xml" ContentType="application/inkml+xml"/>
  <Override PartName="/ppt/ink/ink67.xml" ContentType="application/inkml+xml"/>
  <Override PartName="/ppt/ink/ink68.xml" ContentType="application/inkml+xml"/>
  <Override PartName="/ppt/ink/ink69.xml" ContentType="application/inkml+xml"/>
  <Override PartName="/ppt/ink/ink70.xml" ContentType="application/inkml+xml"/>
  <Override PartName="/ppt/ink/ink71.xml" ContentType="application/inkml+xml"/>
  <Override PartName="/ppt/ink/ink72.xml" ContentType="application/inkml+xml"/>
  <Override PartName="/ppt/notesSlides/notesSlide6.xml" ContentType="application/vnd.openxmlformats-officedocument.presentationml.notesSlide+xml"/>
  <Override PartName="/ppt/ink/ink73.xml" ContentType="application/inkml+xml"/>
  <Override PartName="/ppt/ink/ink74.xml" ContentType="application/inkml+xml"/>
  <Override PartName="/ppt/notesSlides/notesSlide7.xml" ContentType="application/vnd.openxmlformats-officedocument.presentationml.notesSlide+xml"/>
  <Override PartName="/ppt/ink/ink75.xml" ContentType="application/inkml+xml"/>
  <Override PartName="/ppt/ink/ink76.xml" ContentType="application/inkml+xml"/>
  <Override PartName="/ppt/ink/ink77.xml" ContentType="application/inkml+xml"/>
  <Override PartName="/ppt/notesSlides/notesSlide8.xml" ContentType="application/vnd.openxmlformats-officedocument.presentationml.notesSlide+xml"/>
  <Override PartName="/ppt/ink/ink78.xml" ContentType="application/inkml+xml"/>
  <Override PartName="/ppt/ink/ink79.xml" ContentType="application/inkml+xml"/>
  <Override PartName="/ppt/notesSlides/notesSlide9.xml" ContentType="application/vnd.openxmlformats-officedocument.presentationml.notesSlide+xml"/>
  <Override PartName="/ppt/ink/ink80.xml" ContentType="application/inkml+xml"/>
  <Override PartName="/ppt/ink/ink81.xml" ContentType="application/inkml+xml"/>
  <Override PartName="/ppt/notesSlides/notesSlide10.xml" ContentType="application/vnd.openxmlformats-officedocument.presentationml.notesSlide+xml"/>
  <Override PartName="/ppt/ink/ink82.xml" ContentType="application/inkml+xml"/>
  <Override PartName="/ppt/ink/ink83.xml" ContentType="application/inkml+xml"/>
  <Override PartName="/ppt/notesSlides/notesSlide11.xml" ContentType="application/vnd.openxmlformats-officedocument.presentationml.notesSlide+xml"/>
  <Override PartName="/ppt/ink/ink84.xml" ContentType="application/inkml+xml"/>
  <Override PartName="/ppt/notesSlides/notesSlide12.xml" ContentType="application/vnd.openxmlformats-officedocument.presentationml.notesSlide+xml"/>
  <Override PartName="/ppt/ink/ink85.xml" ContentType="application/inkml+xml"/>
  <Override PartName="/ppt/ink/ink86.xml" ContentType="application/inkml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48" r:id="rId4"/>
  </p:sldMasterIdLst>
  <p:notesMasterIdLst>
    <p:notesMasterId r:id="rId19"/>
  </p:notesMasterIdLst>
  <p:sldIdLst>
    <p:sldId id="261" r:id="rId5"/>
    <p:sldId id="444" r:id="rId6"/>
    <p:sldId id="477" r:id="rId7"/>
    <p:sldId id="530" r:id="rId8"/>
    <p:sldId id="518" r:id="rId9"/>
    <p:sldId id="494" r:id="rId10"/>
    <p:sldId id="502" r:id="rId11"/>
    <p:sldId id="505" r:id="rId12"/>
    <p:sldId id="525" r:id="rId13"/>
    <p:sldId id="527" r:id="rId14"/>
    <p:sldId id="526" r:id="rId15"/>
    <p:sldId id="528" r:id="rId16"/>
    <p:sldId id="529" r:id="rId17"/>
    <p:sldId id="320" r:id="rId1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A9163DAD-4A88-EE06-8681-03376ED44812}" name="Igumbor Emmanuel" initials="IE" userId="9f7dd35cc05a0467" providerId="Windows Liv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C5C7FA"/>
    <a:srgbClr val="55C5E9"/>
    <a:srgbClr val="04205E"/>
    <a:srgbClr val="010A61"/>
    <a:srgbClr val="002D62"/>
    <a:srgbClr val="090260"/>
    <a:srgbClr val="D95900"/>
    <a:srgbClr val="FFFFFF"/>
    <a:srgbClr val="93809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8A107856-5554-42FB-B03E-39F5DBC370BA}" styleName="Medium Style 4 - Accent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C4B1156A-380E-4F78-BDF5-A606A8083BF9}" styleName="Medium Style 4 - Accent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7DF18680-E054-41AD-8BC1-D1AEF772440D}" styleName="Medium Style 2 - Accent 5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5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5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5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9118" autoAdjust="0"/>
    <p:restoredTop sz="92810" autoAdjust="0"/>
  </p:normalViewPr>
  <p:slideViewPr>
    <p:cSldViewPr snapToGrid="0">
      <p:cViewPr varScale="1">
        <p:scale>
          <a:sx n="73" d="100"/>
          <a:sy n="73" d="100"/>
        </p:scale>
        <p:origin x="806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3" Type="http://schemas.openxmlformats.org/officeDocument/2006/relationships/customXml" Target="../customXml/item3.xml"/><Relationship Id="rId21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presProps" Target="presProp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theme" Target="theme/theme1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7:48.044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297 1424 24575,'47'-29'0,"-37"20"0,-1 1 0,-1-1 0,0-1 0,0 0 0,-1 0 0,0 0 0,0-1 0,-2 0 0,1 0 0,-1 0 0,5-18 0,-7 19 0,-1-1 0,0 1 0,0-1 0,-1 0 0,0 1 0,-1-1 0,0 0 0,-1 0 0,0 1 0,-1-1 0,0 0 0,-1 1 0,-6-17 0,-43-80 0,-4 2 0,-93-130 0,141 222 0,1 0 0,0 0 0,1-1 0,0 0 0,2 0 0,-1 0 0,2 0 0,0-1 0,-2-23 0,3-5 0,8-86 0,-6 121 0,2-1 0,-1 1 0,1-1 0,0 1 0,1-1 0,0 1 0,0 0 0,1 0 0,8-13 0,-11 19 0,0 1 0,1-1 0,-1 0 0,1 0 0,0 1 0,-1-1 0,1 1 0,0 0 0,0-1 0,0 1 0,0 0 0,0 0 0,0 0 0,1 1 0,-1-1 0,4-1 0,-3 2 0,0 1 0,0-1 0,0 0 0,-1 1 0,1-1 0,0 1 0,0 0 0,0 0 0,-1 0 0,1 0 0,-1 0 0,1 1 0,-1-1 0,1 1 0,-1 0 0,4 3 0,0 1 0,-1-1 0,1 1 0,-1 0 0,-1 1 0,1-1 0,-1 1 0,0 0 0,-1 0 0,1 0 0,-2 0 0,1 1 0,-1-1 0,2 10 0,1 11 0,-2-1 0,0 39 0,-2-24 0,-1-41 0,0 0 0,0 0 0,0 0 0,0 0 0,0 0 0,0 0 0,0 0 0,0 0 0,1 0 0,-1 0 0,0 0 0,1 0 0,-1 0 0,0 0 0,1 0 0,-1 0 0,1-1 0,-1 1 0,1 0 0,0 0 0,-1-1 0,1 1 0,1 1 0,-1-2 0,0 0 0,0 0 0,0 0 0,0 0 0,0 0 0,0 0 0,0-1 0,0 1 0,0 0 0,0 0 0,0-1 0,0 1 0,0-1 0,0 1 0,0 0 0,-1-1 0,1 0 0,0 1 0,1-2 0,6-6 0,1 0 0,-1-1 0,8-10 0,-11 12 0,0 0 0,21-21 0,-25 28 0,-1-1 0,1 1 0,-1-1 0,1 1 0,-1 0 0,1-1 0,-1 1 0,1 0 0,-1-1 0,1 1 0,-1 0 0,1 0 0,0-1 0,-1 1 0,1 0 0,-1 0 0,1 0 0,0 0 0,-1 0 0,1 0 0,-1 0 0,1 0 0,0 0 0,-1 0 0,1 0 0,-1 1 0,1-1 0,0 0 0,-1 0 0,1 0 0,-1 1 0,1-1 0,-1 0 0,1 1 0,-1-1 0,1 1 0,-1-1 0,1 0 0,-1 1 0,0-1 0,1 1 0,-1-1 0,0 1 0,1-1 0,-1 1 0,0 0 0,0-1 0,1 1 0,-1 0 0,3 7 0,0 1 0,-1-1 0,0 1 0,-1 0 0,0 0 0,0 0 0,-1-1 0,0 1 0,-2 12 0,2-5 0,-4 51 0,-1-56 0,-2-15 0,-4-25 0,-35-187 0,45 213 0,-8-34 0,9 37 0,0 0 0,0 0 0,0-1 0,0 1 0,0 0 0,0 0 0,0 0 0,-1 0 0,1-1 0,0 1 0,0 0 0,0 0 0,0 0 0,0 0 0,0 0 0,0 0 0,-1-1 0,1 1 0,0 0 0,0 0 0,0 0 0,0 0 0,-1 0 0,1 0 0,0 0 0,0 0 0,0 0 0,0 0 0,-1 0 0,1 0 0,0 0 0,0 0 0,0 0 0,0 0 0,-1 0 0,1 0 0,0 0 0,0 0 0,0 0 0,0 0 0,-1 0 0,1 0 0,0 0 0,0 0 0,0 0 0,0 0 0,0 1 0,-1-1 0,1 0 0,0 0 0,-9 22 0,-5 43 0,2 1 0,-4 131 0,4-25 0,10-155 0,0 8 0,-1-1 0,-1 1 0,-1-1 0,-1 0 0,-12 30 0,9-44 0,9-10 0,-1 0 0,1 0 0,-1 0 0,1 0 0,0-1 0,-1 1 0,1 0 0,-1 0 0,1 0 0,0-1 0,-1 1 0,1 0 0,0 0 0,-1-1 0,1 1 0,0 0 0,0-1 0,-1 1 0,1 0 0,0-1 0,0 1 0,-1-1 0,1 1 0,0 0 0,0-1 0,0 0 0,-6-18 0,2 0 0,0 0 0,1 0 0,1-1 0,0-29 0,1 21 0,-7-282 0,8 292 0,0 26 0,2 7 0,0 4 0,1 0 0,9 32 0,-12-49 0,1-1 0,-1 1 0,1-1 0,-1 1 0,1-1 0,0 0 0,-1 1 0,1-1 0,0 0 0,0 1 0,0-1 0,0 0 0,0 0 0,0 0 0,0 0 0,0 0 0,1 0 0,0 1 0,-1-2 0,0 0 0,0 0 0,0 0 0,-1 0 0,1 0 0,0 0 0,0-1 0,0 1 0,-1 0 0,1 0 0,0 0 0,0-1 0,-1 1 0,1 0 0,0-1 0,0 1 0,-1-1 0,1 1 0,-1-1 0,1 1 0,0-1 0,-1 0 0,1 1 0,0-2 0,4-6 0,1 0 0,-1 0 0,0-1 0,4-12 0,-4 12 0,-1 77 0,-4-44 0,0-1 0,-4 40 0,4-62 0,0 0 0,0-1 0,0 1 0,0 0 0,0 0 0,0 0 0,0 0 0,0 0 0,-1-1 0,1 1 0,0 0 0,0 0 0,-1 0 0,1-1 0,0 1 0,-1 0 0,1-1 0,-1 1 0,1 0 0,-1-1 0,0 1 0,1 0 0,-1-1 0,1 1 0,-1-1 0,0 1 0,0-1 0,1 1 0,-1-1 0,0 0 0,-1 1 0,0-2 0,1 0 0,-1 0 0,0 0 0,1 0 0,0-1 0,-1 1 0,1 0 0,0-1 0,0 1 0,-1-1 0,1 0 0,1 1 0,-1-1 0,0 0 0,-1-2 0,-16-40 0,1-2 0,2 0 0,-10-57 0,-1 0 0,24 95 0,0 0 0,-1 1 0,0-1 0,-4-8 0,7 15 0,-1 1 0,1 0 0,0 0 0,0 0 0,0 0 0,0-1 0,0 1 0,0 0 0,0 0 0,0 0 0,-1 0 0,1 0 0,0 0 0,0-1 0,0 1 0,0 0 0,0 0 0,-1 0 0,1 0 0,0 0 0,0 0 0,0 0 0,0 0 0,-1 0 0,1 0 0,0 0 0,0 0 0,0 0 0,-1 0 0,1 0 0,0 0 0,0 0 0,0 0 0,0 0 0,-1 0 0,1 0 0,0 0 0,0 0 0,0 0 0,0 0 0,0 0 0,-1 1 0,1-1 0,0 0 0,0 0 0,-6 14 0,0 29 0,1 0 0,2 1 0,3 61 0,1-34 0,0 42 0,-7 153 0,5-257 0,0-1 0,-1 1 0,0 0 0,0 0 0,-5 11 0,7-19 0,0 0 0,-1 0 0,1 0 0,0 0 0,0-1 0,-1 1 0,1 0 0,-1 0 0,1 0 0,0-1 0,-1 1 0,0 0 0,1-1 0,-1 1 0,1 0 0,-1-1 0,0 1 0,1-1 0,-1 1 0,0-1 0,0 1 0,0-1 0,1 1 0,-1-1 0,0 0 0,0 1 0,0-1 0,0 0 0,0 0 0,1 0 0,-1 0 0,0 0 0,0 0 0,0 0 0,0 0 0,0 0 0,0 0 0,0 0 0,1-1 0,-1 1 0,0 0 0,0 0 0,0-1 0,0 1 0,1-1 0,-1 1 0,0-1 0,0 1 0,1-1 0,-1 0 0,0 1 0,1-1 0,-1 0 0,1 1 0,-2-3 0,-2-2 0,0-1 0,1 0 0,-1 0 0,1 0 0,-4-11 0,-17-69 0,24 86 0,0 0 0,0 0 0,0 0 0,0 0 0,0 0 0,-1 1 0,1-1 0,0 0 0,0 0 0,0 0 0,0 0 0,0 0 0,0 0 0,0 0 0,-1 0 0,1 0 0,0 0 0,0 1 0,0-1 0,0 0 0,0 0 0,0 0 0,-1 0 0,1 0 0,0 0 0,0 0 0,0 0 0,0 0 0,0 0 0,-1 0 0,1 0 0,0 0 0,0 0 0,0 0 0,0-1 0,0 1 0,0 0 0,-1 0 0,1 0 0,0 0 0,0 0 0,0 0 0,0 0 0,-3 28 0,1 0 0,2 0 0,1 0 0,1 0 0,1 0 0,2 0 0,10 36 0,-15-63 0,1 1 0,-1-1 0,0 1 0,1-1 0,-1 1 0,1 0 0,0-1 0,-1 1 0,1-1 0,0 0 0,0 1 0,0-1 0,0 0 0,0 1 0,2 1 0,-2-4 0,0 0 0,0 1 0,-1-1 0,1 0 0,0 1 0,0-1 0,-1 0 0,1 0 0,0 0 0,-1 0 0,1 0 0,-1 0 0,1 1 0,-1-1 0,0 0 0,1 0 0,-1-1 0,0 1 0,0 0 0,0 0 0,0 0 0,0 0 0,0-1 0,17-125 0,-2 9 0,-12 101 0,1 0 0,1 0 0,0 1 0,14-28 0,-18 41 0,1 1 0,-1-1 0,1 0 0,0 1 0,0-1 0,0 1 0,0 0 0,0-1 0,0 1 0,1 0 0,3-2 0,-6 4 0,1-1 0,-1 1 0,1 0 0,-1 0 0,1 0 0,-1 0 0,1-1 0,0 1 0,-1 0 0,1 0 0,-1 0 0,1 0 0,0 0 0,-1 1 0,1-1 0,-1 0 0,1 0 0,-1 0 0,1 0 0,-1 1 0,1-1 0,0 0 0,0 1 0,0 0 0,0 0 0,0 1 0,0-1 0,1 0 0,-2 1 0,1-1 0,0 1 0,0-1 0,0 1 0,-1-1 0,1 1 0,0 1 0,7 28 0,7 50 0,0-1 0,-1-1 0,-10-55 0,0-1 0,1 0 0,1 0 0,13 31 0,-19-54 0,0 1 0,0 0 0,0-1 0,1 1 0,-1-1 0,0 1 0,0-1 0,0 1 0,1-1 0,-1 1 0,0-1 0,0 1 0,1-1 0,-1 1 0,0-1 0,1 1 0,-1-1 0,0 0 0,1 1 0,-1-1 0,1 0 0,-1 1 0,1-1 0,-1 0 0,1 1 0,-1-1 0,1 0 0,-1 0 0,1 0 0,-1 1 0,1-1 0,0 0 0,-1 0 0,1 0 0,-1 0 0,1 0 0,-1 0 0,2 0 0,-1-2 0,0 1 0,0 0 0,0-1 0,0 1 0,0-1 0,-1 1 0,1-1 0,0 0 0,-1 1 0,1-1 0,-1 0 0,1-1 0,5-39 0,-1 0 0,0-43 0,-3 35 0,10-65 0,27-128 0,-38 237 0,1-1 0,0 1 0,0 0 0,0-1 0,1 1 0,0 0 0,0 1 0,0-1 0,1 0 0,0 1 0,0 0 0,1 0 0,-1 0 0,1 0 0,0 1 0,0 0 0,0 0 0,1 0 0,-1 1 0,1 0 0,0 0 0,0 0 0,8-2 0,-11 4 0,0 0 0,0-1 0,0 1 0,0-1 0,0 0 0,0 0 0,-1 0 0,1 0 0,-1 0 0,1-1 0,-1 1 0,0-1 0,0 1 0,0-1 0,0 0 0,0 0 0,-1 0 0,3-4 0,-1-4 0,1-1 0,-2 1 0,3-23 0,-3 25 0,8-114 0,-4 0 0,-12-136 0,3 465 0,2-120 0,-1-19 0,3 0 0,11 81 0,0-99 0,-7-42 0,-1-16 0,-1-29 0,-4-293-231,0 248-903,0-2-5692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15.699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1 381 24575,'1'-2'0,"0"-1"0,0 1 0,0-1 0,0 1 0,0-1 0,-1 0 0,1 1 0,-1-1 0,1 0 0,-1 1 0,0-1 0,0 0 0,-1 1 0,0-5 0,3-25 0,23-17 0,-19 39 0,0-1 0,0 1 0,3-13 0,-6 16 0,0 1 0,0-1 0,1 1 0,0 0 0,0 0 0,0 1 0,1-1 0,5-4 0,-4 4 0,-1 0 0,0 0 0,0 0 0,0-1 0,-1 0 0,5-9 0,20-74-1365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7:48.044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297 1424 24575,'47'-29'0,"-37"20"0,-1 1 0,-1-1 0,0-1 0,0 0 0,-1 0 0,0 0 0,0-1 0,-2 0 0,1 0 0,-1 0 0,5-18 0,-7 19 0,-1-1 0,0 1 0,0-1 0,-1 0 0,0 1 0,-1-1 0,0 0 0,-1 0 0,0 1 0,-1-1 0,0 0 0,-1 1 0,-6-17 0,-43-80 0,-4 2 0,-93-130 0,141 222 0,1 0 0,0 0 0,1-1 0,0 0 0,2 0 0,-1 0 0,2 0 0,0-1 0,-2-23 0,3-5 0,8-86 0,-6 121 0,2-1 0,-1 1 0,1-1 0,0 1 0,1-1 0,0 1 0,0 0 0,1 0 0,8-13 0,-11 19 0,0 1 0,1-1 0,-1 0 0,1 0 0,0 1 0,-1-1 0,1 1 0,0 0 0,0-1 0,0 1 0,0 0 0,0 0 0,0 0 0,1 1 0,-1-1 0,4-1 0,-3 2 0,0 1 0,0-1 0,0 0 0,-1 1 0,1-1 0,0 1 0,0 0 0,0 0 0,-1 0 0,1 0 0,-1 0 0,1 1 0,-1-1 0,1 1 0,-1 0 0,4 3 0,0 1 0,-1-1 0,1 1 0,-1 0 0,-1 1 0,1-1 0,-1 1 0,0 0 0,-1 0 0,1 0 0,-2 0 0,1 1 0,-1-1 0,2 10 0,1 11 0,-2-1 0,0 39 0,-2-24 0,-1-41 0,0 0 0,0 0 0,0 0 0,0 0 0,0 0 0,0 0 0,0 0 0,0 0 0,1 0 0,-1 0 0,0 0 0,1 0 0,-1 0 0,0 0 0,1 0 0,-1 0 0,1-1 0,-1 1 0,1 0 0,0 0 0,-1-1 0,1 1 0,1 1 0,-1-2 0,0 0 0,0 0 0,0 0 0,0 0 0,0 0 0,0 0 0,0-1 0,0 1 0,0 0 0,0 0 0,0-1 0,0 1 0,0-1 0,0 1 0,0 0 0,-1-1 0,1 0 0,0 1 0,1-2 0,6-6 0,1 0 0,-1-1 0,8-10 0,-11 12 0,0 0 0,21-21 0,-25 28 0,-1-1 0,1 1 0,-1-1 0,1 1 0,-1 0 0,1-1 0,-1 1 0,1 0 0,-1-1 0,1 1 0,-1 0 0,1 0 0,0-1 0,-1 1 0,1 0 0,-1 0 0,1 0 0,0 0 0,-1 0 0,1 0 0,-1 0 0,1 0 0,0 0 0,-1 0 0,1 0 0,-1 1 0,1-1 0,0 0 0,-1 0 0,1 0 0,-1 1 0,1-1 0,-1 0 0,1 1 0,-1-1 0,1 1 0,-1-1 0,1 0 0,-1 1 0,0-1 0,1 1 0,-1-1 0,0 1 0,1-1 0,-1 1 0,0 0 0,0-1 0,1 1 0,-1 0 0,3 7 0,0 1 0,-1-1 0,0 1 0,-1 0 0,0 0 0,0 0 0,-1-1 0,0 1 0,-2 12 0,2-5 0,-4 51 0,-1-56 0,-2-15 0,-4-25 0,-35-187 0,45 213 0,-8-34 0,9 37 0,0 0 0,0 0 0,0-1 0,0 1 0,0 0 0,0 0 0,0 0 0,-1 0 0,1-1 0,0 1 0,0 0 0,0 0 0,0 0 0,0 0 0,0 0 0,0 0 0,-1-1 0,1 1 0,0 0 0,0 0 0,0 0 0,0 0 0,-1 0 0,1 0 0,0 0 0,0 0 0,0 0 0,0 0 0,-1 0 0,1 0 0,0 0 0,0 0 0,0 0 0,0 0 0,-1 0 0,1 0 0,0 0 0,0 0 0,0 0 0,0 0 0,-1 0 0,1 0 0,0 0 0,0 0 0,0 0 0,0 0 0,0 1 0,-1-1 0,1 0 0,0 0 0,-9 22 0,-5 43 0,2 1 0,-4 131 0,4-25 0,10-155 0,0 8 0,-1-1 0,-1 1 0,-1-1 0,-1 0 0,-12 30 0,9-44 0,9-10 0,-1 0 0,1 0 0,-1 0 0,1 0 0,0-1 0,-1 1 0,1 0 0,-1 0 0,1 0 0,0-1 0,-1 1 0,1 0 0,0 0 0,-1-1 0,1 1 0,0 0 0,0-1 0,-1 1 0,1 0 0,0-1 0,0 1 0,-1-1 0,1 1 0,0 0 0,0-1 0,0 0 0,-6-18 0,2 0 0,0 0 0,1 0 0,1-1 0,0-29 0,1 21 0,-7-282 0,8 292 0,0 26 0,2 7 0,0 4 0,1 0 0,9 32 0,-12-49 0,1-1 0,-1 1 0,1-1 0,-1 1 0,1-1 0,0 0 0,-1 1 0,1-1 0,0 0 0,0 1 0,0-1 0,0 0 0,0 0 0,0 0 0,0 0 0,0 0 0,1 0 0,0 1 0,-1-2 0,0 0 0,0 0 0,0 0 0,-1 0 0,1 0 0,0 0 0,0-1 0,0 1 0,-1 0 0,1 0 0,0 0 0,0-1 0,-1 1 0,1 0 0,0-1 0,0 1 0,-1-1 0,1 1 0,-1-1 0,1 1 0,0-1 0,-1 0 0,1 1 0,0-2 0,4-6 0,1 0 0,-1 0 0,0-1 0,4-12 0,-4 12 0,-1 77 0,-4-44 0,0-1 0,-4 40 0,4-62 0,0 0 0,0-1 0,0 1 0,0 0 0,0 0 0,0 0 0,0 0 0,0 0 0,-1-1 0,1 1 0,0 0 0,0 0 0,-1 0 0,1-1 0,0 1 0,-1 0 0,1-1 0,-1 1 0,1 0 0,-1-1 0,0 1 0,1 0 0,-1-1 0,1 1 0,-1-1 0,0 1 0,0-1 0,1 1 0,-1-1 0,0 0 0,-1 1 0,0-2 0,1 0 0,-1 0 0,0 0 0,1 0 0,0-1 0,-1 1 0,1 0 0,0-1 0,0 1 0,-1-1 0,1 0 0,1 1 0,-1-1 0,0 0 0,-1-2 0,-16-40 0,1-2 0,2 0 0,-10-57 0,-1 0 0,24 95 0,0 0 0,-1 1 0,0-1 0,-4-8 0,7 15 0,-1 1 0,1 0 0,0 0 0,0 0 0,0 0 0,0-1 0,0 1 0,0 0 0,0 0 0,0 0 0,-1 0 0,1 0 0,0 0 0,0-1 0,0 1 0,0 0 0,0 0 0,-1 0 0,1 0 0,0 0 0,0 0 0,0 0 0,0 0 0,-1 0 0,1 0 0,0 0 0,0 0 0,0 0 0,-1 0 0,1 0 0,0 0 0,0 0 0,0 0 0,0 0 0,-1 0 0,1 0 0,0 0 0,0 0 0,0 0 0,0 0 0,0 0 0,-1 1 0,1-1 0,0 0 0,0 0 0,-6 14 0,0 29 0,1 0 0,2 1 0,3 61 0,1-34 0,0 42 0,-7 153 0,5-257 0,0-1 0,-1 1 0,0 0 0,0 0 0,-5 11 0,7-19 0,0 0 0,-1 0 0,1 0 0,0 0 0,0-1 0,-1 1 0,1 0 0,-1 0 0,1 0 0,0-1 0,-1 1 0,0 0 0,1-1 0,-1 1 0,1 0 0,-1-1 0,0 1 0,1-1 0,-1 1 0,0-1 0,0 1 0,0-1 0,1 1 0,-1-1 0,0 0 0,0 1 0,0-1 0,0 0 0,0 0 0,1 0 0,-1 0 0,0 0 0,0 0 0,0 0 0,0 0 0,0 0 0,0 0 0,0 0 0,1-1 0,-1 1 0,0 0 0,0 0 0,0-1 0,0 1 0,1-1 0,-1 1 0,0-1 0,0 1 0,1-1 0,-1 0 0,0 1 0,1-1 0,-1 0 0,1 1 0,-2-3 0,-2-2 0,0-1 0,1 0 0,-1 0 0,1 0 0,-4-11 0,-17-69 0,24 86 0,0 0 0,0 0 0,0 0 0,0 0 0,0 0 0,-1 1 0,1-1 0,0 0 0,0 0 0,0 0 0,0 0 0,0 0 0,0 0 0,0 0 0,-1 0 0,1 0 0,0 0 0,0 1 0,0-1 0,0 0 0,0 0 0,0 0 0,-1 0 0,1 0 0,0 0 0,0 0 0,0 0 0,0 0 0,0 0 0,-1 0 0,1 0 0,0 0 0,0 0 0,0 0 0,0-1 0,0 1 0,0 0 0,-1 0 0,1 0 0,0 0 0,0 0 0,0 0 0,0 0 0,-3 28 0,1 0 0,2 0 0,1 0 0,1 0 0,1 0 0,2 0 0,10 36 0,-15-63 0,1 1 0,-1-1 0,0 1 0,1-1 0,-1 1 0,1 0 0,0-1 0,-1 1 0,1-1 0,0 0 0,0 1 0,0-1 0,0 0 0,0 1 0,2 1 0,-2-4 0,0 0 0,0 1 0,-1-1 0,1 0 0,0 1 0,0-1 0,-1 0 0,1 0 0,0 0 0,-1 0 0,1 0 0,-1 0 0,1 1 0,-1-1 0,0 0 0,1 0 0,-1-1 0,0 1 0,0 0 0,0 0 0,0 0 0,0 0 0,0-1 0,17-125 0,-2 9 0,-12 101 0,1 0 0,1 0 0,0 1 0,14-28 0,-18 41 0,1 1 0,-1-1 0,1 0 0,0 1 0,0-1 0,0 1 0,0 0 0,0-1 0,0 1 0,1 0 0,3-2 0,-6 4 0,1-1 0,-1 1 0,1 0 0,-1 0 0,1 0 0,-1 0 0,1-1 0,0 1 0,-1 0 0,1 0 0,-1 0 0,1 0 0,0 0 0,-1 1 0,1-1 0,-1 0 0,1 0 0,-1 0 0,1 0 0,-1 1 0,1-1 0,0 0 0,0 1 0,0 0 0,0 0 0,0 1 0,0-1 0,1 0 0,-2 1 0,1-1 0,0 1 0,0-1 0,0 1 0,-1-1 0,1 1 0,0 1 0,7 28 0,7 50 0,0-1 0,-1-1 0,-10-55 0,0-1 0,1 0 0,1 0 0,13 31 0,-19-54 0,0 1 0,0 0 0,0-1 0,1 1 0,-1-1 0,0 1 0,0-1 0,0 1 0,1-1 0,-1 1 0,0-1 0,0 1 0,1-1 0,-1 1 0,0-1 0,1 1 0,-1-1 0,0 0 0,1 1 0,-1-1 0,1 0 0,-1 1 0,1-1 0,-1 0 0,1 1 0,-1-1 0,1 0 0,-1 0 0,1 0 0,-1 1 0,1-1 0,0 0 0,-1 0 0,1 0 0,-1 0 0,1 0 0,-1 0 0,2 0 0,-1-2 0,0 1 0,0 0 0,0-1 0,0 1 0,0-1 0,-1 1 0,1-1 0,0 0 0,-1 1 0,1-1 0,-1 0 0,1-1 0,5-39 0,-1 0 0,0-43 0,-3 35 0,10-65 0,27-128 0,-38 237 0,1-1 0,0 1 0,0 0 0,0-1 0,1 1 0,0 0 0,0 1 0,0-1 0,1 0 0,0 1 0,0 0 0,1 0 0,-1 0 0,1 0 0,0 1 0,0 0 0,0 0 0,1 0 0,-1 1 0,1 0 0,0 0 0,0 0 0,8-2 0,-11 4 0,0 0 0,0-1 0,0 1 0,0-1 0,0 0 0,0 0 0,-1 0 0,1 0 0,-1 0 0,1-1 0,-1 1 0,0-1 0,0 1 0,0-1 0,0 0 0,0 0 0,-1 0 0,3-4 0,-1-4 0,1-1 0,-2 1 0,3-23 0,-3 25 0,8-114 0,-4 0 0,-12-136 0,3 465 0,2-120 0,-1-19 0,3 0 0,11 81 0,0-99 0,-7-42 0,-1-16 0,-1-29 0,-4-293-231,0 248-903,0-2-5692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11.436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184 1104 24575,'0'0'0,"-1"1"0,1-1 0,0 1 0,0-1 0,0 1 0,0-1 0,0 0 0,-1 1 0,1-1 0,0 1 0,0-1 0,-1 0 0,1 1 0,0-1 0,-1 0 0,1 1 0,0-1 0,-1 0 0,1 0 0,0 1 0,-1-1 0,1 0 0,-1 0 0,1 0 0,-1 0 0,1 1 0,0-1 0,-1 0 0,1 0 0,-1 0 0,0 0 0,-16 6 0,7-5 0,0 0 0,1-1 0,-1 0 0,1 0 0,-1-1 0,0 0 0,1-1 0,0 0 0,-1 0 0,1-1 0,0 0 0,-13-7 0,20 9 0,1 0 0,0 0 0,-1-1 0,1 1 0,0 0 0,0 0 0,-1-1 0,1 1 0,0 0 0,0-1 0,1 1 0,-1-1 0,0 0 0,0 1 0,1-1 0,-1 0 0,1 1 0,-1-1 0,1 0 0,0 1 0,0-1 0,0 0 0,0-3 0,8-49 0,-2 19 0,-8-39 0,1 46 0,1-1 0,5-44 0,8-30 0,5-7 0,-10 64 0,6-25 0,-5 46 0,-5 14 0,0-1 0,-1 1 0,0-1 0,-1 1 0,0-1 0,0-16 0,-2-165 0,0 191 0,-1-1 0,1 1 0,-1-1 0,0 1 0,0 0 0,0-1 0,0 1 0,0 0 0,0-1 0,-1 1 0,-1-2 0,1 2 0,0-1 0,1 1 0,-1-1 0,1 1 0,0-1 0,0 1 0,0-1 0,0 0 0,0 1 0,-1-6 0,-7-48-1365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15.699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1 381 24575,'1'-2'0,"0"-1"0,0 1 0,0-1 0,0 1 0,0-1 0,-1 0 0,1 1 0,-1-1 0,1 0 0,-1 1 0,0-1 0,0 0 0,-1 1 0,0-5 0,3-25 0,23-17 0,-19 39 0,0-1 0,0 1 0,3-13 0,-6 16 0,0 1 0,0-1 0,1 1 0,0 0 0,0 0 0,0 1 0,1-1 0,5-4 0,-4 4 0,-1 0 0,0 0 0,0 0 0,0-1 0,-1 0 0,5-9 0,20-74-1365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7:59.454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439 1417 24575,'-3'-3'0,"-1"1"0,1-1 0,-1 1 0,0 0 0,1 0 0,-1 0 0,0 1 0,0-1 0,0 1 0,0 0 0,-8-1 0,-49-3 0,46 5 0,-25-2 0,-1-1 0,0 2 0,-69 8 0,106-6 0,-1 0 0,1 0 0,-1 1 0,1-1 0,0 1 0,-1 0 0,1 0 0,0 0 0,0 1 0,1 0 0,-1 0 0,0 0 0,1 0 0,0 0 0,-4 5 0,5-6 0,1 0 0,0 0 0,0 0 0,0 0 0,0 0 0,1 0 0,-1 0 0,0 0 0,1 1 0,0-1 0,-1 0 0,1 0 0,0 0 0,0 1 0,0-1 0,0 0 0,1 0 0,-1 0 0,0 1 0,1-1 0,0 0 0,-1 0 0,1 0 0,0 0 0,0 0 0,0 0 0,1 0 0,-1-1 0,0 1 0,1 0 0,-1-1 0,1 1 0,-1 0 0,3 1 0,5 4 0,1 0 0,0 0 0,0-1 0,0 0 0,1-1 0,19 7 0,-1-2 0,42 8 0,-64-17 0,5 2 0,-1-1 0,1-1 0,16 1 0,-27-2 0,1 1 0,-1-1 0,1 0 0,-1 0 0,1 0 0,-1 0 0,1-1 0,-1 1 0,0 0 0,1-1 0,-1 1 0,1-1 0,-1 1 0,0-1 0,1 1 0,-1-1 0,0 0 0,1 0 0,-1 0 0,0 0 0,0 0 0,0 0 0,0 0 0,0 0 0,0 0 0,0 0 0,0-1 0,-1 1 0,1 0 0,0-1 0,-1 1 0,1 0 0,-1-1 0,1 1 0,-1-3 0,-1-20 0,-1 0 0,-1 1 0,-1-1 0,-12-37 0,-3-18 0,-25-289 0,41 347 0,-1 0 0,-1 0 0,-2 1 0,1-1 0,-2 1 0,-16-28 0,13 26 0,1 0 0,1-1 0,1 0 0,-9-39 0,13 35 0,-2-54 0,6 76 0,0-1 0,0 1 0,0 0 0,1-1 0,0 1 0,0 0 0,0-1 0,1 1 0,-1 0 0,1 0 0,1 0 0,-1 0 0,1 0 0,0 1 0,0-1 0,6-6 0,-8 10 0,-1 1 0,1-1 0,0 0 0,0 1 0,0-1 0,-1 1 0,1-1 0,0 1 0,0 0 0,0-1 0,0 1 0,0 0 0,0 0 0,0 0 0,0-1 0,0 1 0,0 0 0,0 0 0,0 1 0,0-1 0,0 0 0,0 0 0,0 0 0,0 1 0,-1-1 0,3 1 0,-1 0 0,1 1 0,-1 0 0,0-1 0,0 1 0,0 0 0,0 0 0,0 0 0,0 0 0,2 4 0,1 3 0,0 1 0,0-1 0,-1 1 0,4 13 0,-2 4 0,-1 1 0,-1 0 0,-1 34 0,0-18 0,-3-41 0,0 0 0,1 1 0,0-1 0,0 0 0,-1 0 0,2 0 0,-1 1 0,0-1 0,2 2 0,-2-4 0,-1 0 0,1-1 0,-1 1 0,1-1 0,-1 1 0,0-1 0,1 0 0,0 1 0,-1-1 0,1 1 0,-1-1 0,1 0 0,-1 0 0,1 1 0,0-1 0,-1 0 0,1 0 0,0 0 0,-1 0 0,1 1 0,-1-1 0,1 0 0,0 0 0,-1 0 0,1 0 0,0-1 0,-1 1 0,1 0 0,0 0 0,-1 0 0,1 0 0,0-1 0,-1 1 0,1 0 0,-1-1 0,1 1 0,-1 0 0,1-1 0,-1 1 0,1-1 0,-1 1 0,1-1 0,-1 1 0,1-1 0,-1 1 0,0-1 0,1 1 0,-1-1 0,0 0 0,1 0 0,6-12 0,0 0 0,-1 0 0,-1-1 0,0 1 0,0-1 0,-2 0 0,0-1 0,2-18 0,-1 10 0,4-17 0,-3 0 0,-1-1 0,-1 0 0,-3 1 0,-1-1 0,-8-46 0,3 57-273,2 0 0,2 0 0,0 0 0,5-50 0,3 45-6553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01.501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0 24575,'0'0'-8191</inkml:trace>
</inkml:ink>
</file>

<file path=ppt/ink/ink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02.20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0 24575,'0'0'-8191</inkml:trace>
</inkml:ink>
</file>

<file path=ppt/ink/ink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19.763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0 24575,'0'0'-8191</inkml:trace>
</inkml:ink>
</file>

<file path=ppt/ink/ink1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20.780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0 24575,'0'0'-8191</inkml:trace>
</inkml:ink>
</file>

<file path=ppt/ink/ink1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32.982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22 0 24575,'7'16'0,"-1"1"0,5 18 0,2 7 0,-9-27 0,0 0 0,-1 1 0,0 0 0,0 18 0,-2-18 0,0 0 0,2 0 0,7 25 0,-10-40 0,0 0 0,0 0 0,0 0 0,1 0 0,-1 0 0,1 0 0,-1 0 0,0 0 0,1 0 0,0-1 0,-1 1 0,1 0 0,-1 0 0,1-1 0,0 1 0,0 0 0,-1-1 0,1 1 0,0-1 0,0 1 0,0-1 0,0 1 0,-1-1 0,1 1 0,0-1 0,0 0 0,0 0 0,1 1 0,0-2 0,0 1 0,0 0 0,0-1 0,0 1 0,0-1 0,0 0 0,-1 0 0,1 0 0,0 0 0,-1 0 0,1 0 0,0 0 0,1-2 0,6-6 0,-1 0 0,1-1 0,8-13 0,-11 15 0,-1 0 0,1-1 0,-2 1 0,1-1 0,-1 0 0,0-1 0,-1 1 0,0 0 0,-1-1 0,0 0 0,2-19 0,-3 42 0,0 0 0,1 0 0,6 19 0,-4-15 0,0-3 0,-1-1 0,-1 1 0,0-1 0,-1 1 0,-1 0 0,0-1 0,-3 19 0,2-31 0,1 1 0,-1 0 0,0 0 0,0-1 0,-1 1 0,1-1 0,0 1 0,-1-1 0,1 1 0,-1-1 0,1 0 0,-1 1 0,1-1 0,-1 0 0,0 0 0,0 0 0,1-1 0,-4 2 0,-38 12 0,32-11 0,-8 1 0,1 0 0,-1-2 0,0 0 0,-24-1 0,10 0 0,33-1 0,-1 0 0,0 0 0,1 1 0,-1-1 0,0 0 0,0 0 0,1 0 0,-1 0 0,0 1 0,1-1 0,-1 0 0,0 1 0,1-1 0,-1 1 0,0-1 0,1 0 0,-1 1 0,1-1 0,-1 1 0,1 0 0,-1-1 0,1 1 0,-1-1 0,1 1 0,0 0 0,-1-1 0,1 1 0,0 0 0,0-1 0,-1 1 0,1 0 0,0 0 0,0-1 0,0 1 0,0 0 0,0 0 0,0-1 0,0 1 0,0 0 0,0 0 0,0-1 0,0 1 0,1 0 0,-1-1 0,1 2 0,15 41 0,-8-25 0,30 79 0,-26-72 0,-2 1 0,0 0 0,-2 0 0,-1 1 0,-1 0 0,3 33 0,-7-36 0,2-1 0,6 27 0,-1-11 0,-1-3 0,-1 1 0,-3 0 0,0 0 0,-3 59 0,-4-82 0,0 0 0,-1 0 0,-10 23 0,0 3 0,11-33 0,-1 0 0,0 1 0,0-1 0,0-1 0,-1 1 0,0-1 0,-9 9 0,14-15 0,0 0 0,0 0 0,0-1 0,0 1 0,1 0 0,-1 0 0,0-1 0,-1 1 0,1 0 0,0 0 0,0 0 0,0-1 0,0 1 0,0 0 0,0 0 0,0-1 0,0 1 0,0 0 0,0 0 0,0 0 0,-1-1 0,1 1 0,0 0 0,0 0 0,0 0 0,0 0 0,-1-1 0,1 1 0,0 0 0,0 0 0,0 0 0,-1 0 0,1 0 0,0 0 0,0 0 0,0 0 0,-1-1 0,1 1 0,0 0 0,0 0 0,-1 0 0,1 0 0,0 0 0,0 0 0,0 0 0,-1 0 0,1 0 0,0 1 0,0-1 0,-1 0 0,1 0 0,0 0 0,0 0 0,0 0 0,-1 0 0,1 0 0,0 0 0,0 1 0,0-1 0,-1 0 0,1 0 0,0 0 0,0 0 0,0 1 0,4-21 0,5 2 0,17-46 0,-24 60 0,-1-1 0,0 1 0,0-1 0,-1 0 0,0 1 0,1-1 0,-1 0 0,-1 1 0,1-1 0,-1 0 0,0 1 0,-2-7 0,3 10 0,0 1 0,0-1 0,-1 0 0,1 1 0,0-1 0,-1 0 0,1 1 0,-1-1 0,1 1 0,-1-1 0,1 1 0,-1-1 0,1 1 0,-1-1 0,1 1 0,-1 0 0,0-1 0,1 1 0,-1 0 0,0-1 0,1 1 0,-1 0 0,0 0 0,1 0 0,-1 0 0,0-1 0,0 1 0,-25 6 0,-17 21 0,39-25 0,1 1 0,0 0 0,0 0 0,0 0 0,0 0 0,0 0 0,1 1 0,-1-1 0,1 1 0,0 0 0,0-1 0,0 1 0,1 0 0,0 0 0,-1 0 0,1 1 0,0 4 0,1-2 0,0 1 0,1-1 0,-1 0 0,2 1 0,-1-1 0,1 0 0,0 0 0,1 0 0,4 8 0,-7-12 0,2-1 0,-1 1 0,0 0 0,0-1 0,1 1 0,-1-1 0,1 0 0,0 1 0,0-1 0,0 0 0,0 0 0,0 0 0,0 0 0,1-1 0,-1 1 0,1-1 0,4 3 0,0-2 0,0-1 0,0 0 0,0 0 0,0-1 0,0 0 0,9-1 0,-15 1 0,2 0 0,6-1 0,0 1 0,0 0 0,1 1 0,11 2 0,-19-3 0,0 1 0,0-1 0,-1 1 0,1-1 0,0 1 0,-1 0 0,1-1 0,0 1 0,-1 0 0,1 0 0,-1 0 0,0 0 0,1 1 0,-1-1 0,0 0 0,1 0 0,-1 1 0,0-1 0,0 1 0,0-1 0,0 1 0,-1 0 0,1-1 0,0 1 0,-1 0 0,1-1 0,-1 1 0,1 0 0,-1 2 0,0-4-22,0 0 0,0-1 0,-1 1 0,1-1 0,0 1 0,0 0 0,-1-1 0,1 1 0,0 0 0,0-1 0,-1 1 0,1 0 0,0 0 0,-1-1 0,1 1 0,-1 0 0,1 0 0,0-1 0,-1 1 0,1 0 0,-1 0 0,1 0 0,0 0 0,-1 0 0,1 0 0,-1 0 0,1 0 0,-1 0 0,1 0 0,0 0 0,-1 0 0,1 0 0,-1 0 0,1 0 0,-1 0-1,1 0 1,0 0 0,-1 1 0,1-1 0,-1 0 0,1 0 0,0 0 0,-1 1 0,1-1 0,0 0 0,-1 1 0,1-1 0,0 0 0,0 1 0,-1-1 0,1 0 0,0 1 0,0-1 0,-1 0 0,1 1 0,0-1 0,0 1 0,0-1 0,0 1 0,0-1 0,0 1 0</inkml:trace>
</inkml:ink>
</file>

<file path=ppt/ink/ink1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34.42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0 1 24575</inkml:trace>
</inkml:ink>
</file>

<file path=ppt/ink/ink1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35.446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0 24575,'0'0'-8191</inkml:trace>
</inkml:ink>
</file>

<file path=ppt/ink/ink1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36.26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0 24575,'0'0'-8191</inkml:trace>
</inkml:ink>
</file>

<file path=ppt/ink/ink1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37.01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0 24575,'0'0'-8191</inkml:trace>
</inkml:ink>
</file>

<file path=ppt/ink/ink1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37.764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0 24575,'0'0'-8191</inkml:trace>
</inkml:ink>
</file>

<file path=ppt/ink/ink1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38.39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1 24575,'0'0'-8191</inkml:trace>
</inkml:ink>
</file>

<file path=ppt/ink/ink1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39.006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0 24575,'0'0'-8191</inkml:trace>
</inkml:ink>
</file>

<file path=ppt/ink/ink1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47.347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154 1 24575,'0'15'0,"0"0"0,-1 0 0,-1 0 0,-1 0 0,-4 15 0,3-10 0,0 1 0,2 0 0,-1 30 0,-1 13 0,-2-2 0,-22 135 0,13-121 0,-24 89 0,32-132 0,2 0 0,1 0 0,1 1 0,2-1 0,3 46 0,0-1 0,-1-66 0,0-1 0,0 0 0,1 0 0,0 0 0,1 0 0,1-1 0,-1 1 0,2-1 0,6 12 0,-9-18 0,0-1 0,0 0 0,1 1 0,-1-1 0,1 0 0,0 0 0,0-1 0,0 1 0,0-1 0,0 1 0,1-1 0,5 3 0,-6-4 0,0 0 0,0 0 0,0-1 0,0 1 0,0-1 0,0 0 0,0 0 0,0 0 0,0 0 0,0-1 0,0 1 0,0-1 0,0 1 0,0-1 0,0 0 0,0 0 0,0-1 0,5-2 0,-4 1 0,0 0 0,0 0 0,0 0 0,-1-1 0,1 0 0,-1 1 0,0-1 0,0 0 0,-1-1 0,1 1 0,-1 0 0,1-1 0,-1 1 0,-1-1 0,1 0 0,-1 0 0,0 0 0,1-7 0,0-3 0,0-1 0,-1 1 0,-1-1 0,-4-26 0,-5-7 0,5 36 0,2-1 0,0 1 0,-1-23 0,2 6 0,-1 0 0,-2 0 0,0 0 0,-3 0 0,0 1 0,-1 0 0,-2 0 0,-1 1 0,-2 0 0,0 1 0,-2 1 0,-1 0 0,-23-29 0,34 47 0,0 0 0,0 0 0,1-1 0,1 0 0,-1 0 0,2 0 0,-1 0 0,1 0 0,0 0 0,0-19 0,1-1 0,1 0 0,6-37 0,-3 54 0,-1 0 0,2 1 0,-1-1 0,10-18 0,-7 17 0,-1-1 0,6-21 0,-3-50 0,-8 75 0,1 11 0,-3 32 0,-1 0 0,-12 49 0,1-7 0,11-52 0,-9 42 0,7-41 0,2 1 0,0 0 0,1 0 0,2 0 0,3 27 0,-1 13 0,-3 35 0,2 108 0,-1-205 0,1-1 0,-1 0 0,1 1 0,-1-1 0,1 0 0,0 0 0,0 0 0,0 1 0,0-1 0,0 0 0,1 0 0,-1-1 0,1 1 0,-1 0 0,1 0 0,-1-1 0,1 1 0,0-1 0,0 1 0,0-1 0,0 0 0,0 0 0,0 0 0,0 0 0,1 0 0,-1 0 0,0 0 0,0-1 0,1 1 0,-1-1 0,0 0 0,1 0 0,-1 0 0,0 0 0,1 0 0,-1 0 0,0-1 0,1 1 0,-1-1 0,0 1 0,0-1 0,1 0 0,-1 0 0,0 0 0,0 0 0,0 0 0,0-1 0,0 1 0,0-1 0,-1 1 0,1-1 0,0 1 0,-1-1 0,1 0 0,-1 0 0,0 0 0,2-3 0,-1 0 0,0 0 0,-1-1 0,0 1 0,0-1 0,0 0 0,0 1 0,-1-1 0,0 0 0,0 0 0,-3-10 0,2 9 0,1-1 0,0 1 0,0-1 0,0 0 0,3-12 0,4-10 0,-1-1 0,-1 1 0,-2-2 0,0-41 0,-3 60 0,0-59 0,1 47 0,0 22 0,1 8 0,10 55 0,75 458 0,-86-487 0,-5-33 0,-3-16 0,-16-47 0,4-1 0,-13-77 0,27 104 0,3 1 0,3-57 0,0 27 0,1 55 0,0 1 0,0-1 0,1 1 0,1-1 0,0 1 0,10-21 0,-10 50 0,-5 11 0,-4 0 0,-16 50 0,24-95 0,0 0 0,-1-1 0,0-26 0,0 9 0,6-27 0,-5 40 0,2-40 0,2-103 0,-7 156 27,1 0-1,0 0 1,1 0-1,4-13 1,4-20-1525</inkml:trace>
</inkml:ink>
</file>

<file path=ppt/ink/ink2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51.003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316 399 24575,'1'-1'0,"-7"-3"0,-8-3 0,-33-5 0,-1 1 0,-74-5 0,115 15 0,2 0 0,1 0 0,-1 0 0,1 0 0,-1-1 0,1 0 0,-1 1 0,1-2 0,0 1 0,0 0 0,0-1 0,-4-3 0,6 5 0,1 0 0,0 0 0,0-1 0,-1 1 0,1 0 0,0-1 0,0 1 0,0-1 0,0 1 0,0-1 0,1 1 0,-1-1 0,0 0 0,1 1 0,-1-1 0,1 0 0,0 0 0,0 1 0,-1-1 0,1 0 0,0 0 0,0 1 0,1-1 0,-1 0 0,0 0 0,1 1 0,-1-1 0,1 0 0,-1 1 0,1-1 0,0 0 0,-1 1 0,2-2 0,1 0 0,1 0 0,-1 1 0,1-1 0,0 1 0,-1 0 0,1 0 0,0 0 0,0 1 0,0-1 0,0 1 0,1 0 0,-1 0 0,0 1 0,7-1 0,5-2 0,-7 1 0,105-28 0,-100 25 0,0-1 0,0 0 0,0-1 0,-1 0 0,22-17 0,-18 8 0,30-32 0,-8 6 0,-22 31 0,-15 10 0,0 0 0,0 0 0,0-1 0,0 1 0,-1 0 0,1-1 0,0 1 0,-1-1 0,1 1 0,-1-1 0,1 0 0,-1 0 0,2-2 0,-3 3 0,0 1 0,-1-1 0,1 1 0,0-1 0,-1 1 0,1-1 0,0 1 0,-1 0 0,1-1 0,0 1 0,-1-1 0,1 1 0,-1 0 0,1 0 0,0-1 0,-1 1 0,1 0 0,-1 0 0,1-1 0,-1 1 0,1 0 0,-1 0 0,1 0 0,-1 0 0,1 0 0,-1 0 0,0 0 0,1 0 0,-1 0 0,1 0 0,-1 0 0,-22-1 0,20 1 0,-47-1 0,9 0 0,-63 6 0,100-4-170,0 0-1,-1 0 0,1 1 1,0-1-1,0 1 0,0 0 1,-4 2-1</inkml:trace>
</inkml:ink>
</file>

<file path=ppt/ink/ink2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54.071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91 1005 24575,'3'-31'0,"0"1"0,2 0 0,16-56 0,1-2 0,-7-21 0,-4-2 0,-6-171 0,-5 218 0,0 55 0,-1 1 0,-1-1 0,0 1 0,0 0 0,0 0 0,-1-1 0,0 2 0,0-1 0,-1 0 0,0 1 0,-1-1 0,0 1 0,0 0 0,0 1 0,-1-1 0,0 1 0,0 0 0,0 1 0,-1-1 0,0 1 0,0 1 0,0-1 0,-11-3 0,17 7 0,0 0 0,0 1 0,-1-1 0,1 1 0,0-1 0,-1 1 0,1 0 0,0 0 0,-1-1 0,1 1 0,-1 0 0,1 0 0,0 0 0,-1 1 0,1-1 0,-1 0 0,1 0 0,0 1 0,-1-1 0,1 1 0,0-1 0,0 1 0,-1 0 0,1-1 0,0 1 0,0 0 0,0 0 0,0 0 0,0 0 0,0 0 0,0 0 0,0 0 0,0 0 0,0 0 0,1 0 0,-1 0 0,0 1 0,1-1 0,-1 0 0,1 1 0,-1-1 0,1 0 0,0 1 0,-1 1 0,0 9 0,0-1 0,0 1 0,1 0 0,3 18 0,-1-4 0,5 285 0,0-120 0,-3-129 0,-1-23 0,-1 0 0,-2 0 0,-1 1 0,-13 71 0,6-184 0,1 23 0,5 44 0,1-1 0,-1 1 0,1 0 0,1-1 0,-1 1 0,1-1 0,0 1 0,1-1 0,0 1 0,0 0 0,0-1 0,4-9 0,0 1 34,0 0-1,-1 0 1,3-22-1,9-28-1532</inkml:trace>
</inkml:ink>
</file>

<file path=ppt/ink/ink2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7:48.044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297 1424 24575,'47'-29'0,"-37"20"0,-1 1 0,-1-1 0,0-1 0,0 0 0,-1 0 0,0 0 0,0-1 0,-2 0 0,1 0 0,-1 0 0,5-18 0,-7 19 0,-1-1 0,0 1 0,0-1 0,-1 0 0,0 1 0,-1-1 0,0 0 0,-1 0 0,0 1 0,-1-1 0,0 0 0,-1 1 0,-6-17 0,-43-80 0,-4 2 0,-93-130 0,141 222 0,1 0 0,0 0 0,1-1 0,0 0 0,2 0 0,-1 0 0,2 0 0,0-1 0,-2-23 0,3-5 0,8-86 0,-6 121 0,2-1 0,-1 1 0,1-1 0,0 1 0,1-1 0,0 1 0,0 0 0,1 0 0,8-13 0,-11 19 0,0 1 0,1-1 0,-1 0 0,1 0 0,0 1 0,-1-1 0,1 1 0,0 0 0,0-1 0,0 1 0,0 0 0,0 0 0,0 0 0,1 1 0,-1-1 0,4-1 0,-3 2 0,0 1 0,0-1 0,0 0 0,-1 1 0,1-1 0,0 1 0,0 0 0,0 0 0,-1 0 0,1 0 0,-1 0 0,1 1 0,-1-1 0,1 1 0,-1 0 0,4 3 0,0 1 0,-1-1 0,1 1 0,-1 0 0,-1 1 0,1-1 0,-1 1 0,0 0 0,-1 0 0,1 0 0,-2 0 0,1 1 0,-1-1 0,2 10 0,1 11 0,-2-1 0,0 39 0,-2-24 0,-1-41 0,0 0 0,0 0 0,0 0 0,0 0 0,0 0 0,0 0 0,0 0 0,0 0 0,1 0 0,-1 0 0,0 0 0,1 0 0,-1 0 0,0 0 0,1 0 0,-1 0 0,1-1 0,-1 1 0,1 0 0,0 0 0,-1-1 0,1 1 0,1 1 0,-1-2 0,0 0 0,0 0 0,0 0 0,0 0 0,0 0 0,0 0 0,0-1 0,0 1 0,0 0 0,0 0 0,0-1 0,0 1 0,0-1 0,0 1 0,0 0 0,-1-1 0,1 0 0,0 1 0,1-2 0,6-6 0,1 0 0,-1-1 0,8-10 0,-11 12 0,0 0 0,21-21 0,-25 28 0,-1-1 0,1 1 0,-1-1 0,1 1 0,-1 0 0,1-1 0,-1 1 0,1 0 0,-1-1 0,1 1 0,-1 0 0,1 0 0,0-1 0,-1 1 0,1 0 0,-1 0 0,1 0 0,0 0 0,-1 0 0,1 0 0,-1 0 0,1 0 0,0 0 0,-1 0 0,1 0 0,-1 1 0,1-1 0,0 0 0,-1 0 0,1 0 0,-1 1 0,1-1 0,-1 0 0,1 1 0,-1-1 0,1 1 0,-1-1 0,1 0 0,-1 1 0,0-1 0,1 1 0,-1-1 0,0 1 0,1-1 0,-1 1 0,0 0 0,0-1 0,1 1 0,-1 0 0,3 7 0,0 1 0,-1-1 0,0 1 0,-1 0 0,0 0 0,0 0 0,-1-1 0,0 1 0,-2 12 0,2-5 0,-4 51 0,-1-56 0,-2-15 0,-4-25 0,-35-187 0,45 213 0,-8-34 0,9 37 0,0 0 0,0 0 0,0-1 0,0 1 0,0 0 0,0 0 0,0 0 0,-1 0 0,1-1 0,0 1 0,0 0 0,0 0 0,0 0 0,0 0 0,0 0 0,0 0 0,-1-1 0,1 1 0,0 0 0,0 0 0,0 0 0,0 0 0,-1 0 0,1 0 0,0 0 0,0 0 0,0 0 0,0 0 0,-1 0 0,1 0 0,0 0 0,0 0 0,0 0 0,0 0 0,-1 0 0,1 0 0,0 0 0,0 0 0,0 0 0,0 0 0,-1 0 0,1 0 0,0 0 0,0 0 0,0 0 0,0 0 0,0 1 0,-1-1 0,1 0 0,0 0 0,-9 22 0,-5 43 0,2 1 0,-4 131 0,4-25 0,10-155 0,0 8 0,-1-1 0,-1 1 0,-1-1 0,-1 0 0,-12 30 0,9-44 0,9-10 0,-1 0 0,1 0 0,-1 0 0,1 0 0,0-1 0,-1 1 0,1 0 0,-1 0 0,1 0 0,0-1 0,-1 1 0,1 0 0,0 0 0,-1-1 0,1 1 0,0 0 0,0-1 0,-1 1 0,1 0 0,0-1 0,0 1 0,-1-1 0,1 1 0,0 0 0,0-1 0,0 0 0,-6-18 0,2 0 0,0 0 0,1 0 0,1-1 0,0-29 0,1 21 0,-7-282 0,8 292 0,0 26 0,2 7 0,0 4 0,1 0 0,9 32 0,-12-49 0,1-1 0,-1 1 0,1-1 0,-1 1 0,1-1 0,0 0 0,-1 1 0,1-1 0,0 0 0,0 1 0,0-1 0,0 0 0,0 0 0,0 0 0,0 0 0,0 0 0,1 0 0,0 1 0,-1-2 0,0 0 0,0 0 0,0 0 0,-1 0 0,1 0 0,0 0 0,0-1 0,0 1 0,-1 0 0,1 0 0,0 0 0,0-1 0,-1 1 0,1 0 0,0-1 0,0 1 0,-1-1 0,1 1 0,-1-1 0,1 1 0,0-1 0,-1 0 0,1 1 0,0-2 0,4-6 0,1 0 0,-1 0 0,0-1 0,4-12 0,-4 12 0,-1 77 0,-4-44 0,0-1 0,-4 40 0,4-62 0,0 0 0,0-1 0,0 1 0,0 0 0,0 0 0,0 0 0,0 0 0,0 0 0,-1-1 0,1 1 0,0 0 0,0 0 0,-1 0 0,1-1 0,0 1 0,-1 0 0,1-1 0,-1 1 0,1 0 0,-1-1 0,0 1 0,1 0 0,-1-1 0,1 1 0,-1-1 0,0 1 0,0-1 0,1 1 0,-1-1 0,0 0 0,-1 1 0,0-2 0,1 0 0,-1 0 0,0 0 0,1 0 0,0-1 0,-1 1 0,1 0 0,0-1 0,0 1 0,-1-1 0,1 0 0,1 1 0,-1-1 0,0 0 0,-1-2 0,-16-40 0,1-2 0,2 0 0,-10-57 0,-1 0 0,24 95 0,0 0 0,-1 1 0,0-1 0,-4-8 0,7 15 0,-1 1 0,1 0 0,0 0 0,0 0 0,0 0 0,0-1 0,0 1 0,0 0 0,0 0 0,0 0 0,-1 0 0,1 0 0,0 0 0,0-1 0,0 1 0,0 0 0,0 0 0,-1 0 0,1 0 0,0 0 0,0 0 0,0 0 0,0 0 0,-1 0 0,1 0 0,0 0 0,0 0 0,0 0 0,-1 0 0,1 0 0,0 0 0,0 0 0,0 0 0,0 0 0,-1 0 0,1 0 0,0 0 0,0 0 0,0 0 0,0 0 0,0 0 0,-1 1 0,1-1 0,0 0 0,0 0 0,-6 14 0,0 29 0,1 0 0,2 1 0,3 61 0,1-34 0,0 42 0,-7 153 0,5-257 0,0-1 0,-1 1 0,0 0 0,0 0 0,-5 11 0,7-19 0,0 0 0,-1 0 0,1 0 0,0 0 0,0-1 0,-1 1 0,1 0 0,-1 0 0,1 0 0,0-1 0,-1 1 0,0 0 0,1-1 0,-1 1 0,1 0 0,-1-1 0,0 1 0,1-1 0,-1 1 0,0-1 0,0 1 0,0-1 0,1 1 0,-1-1 0,0 0 0,0 1 0,0-1 0,0 0 0,0 0 0,1 0 0,-1 0 0,0 0 0,0 0 0,0 0 0,0 0 0,0 0 0,0 0 0,0 0 0,1-1 0,-1 1 0,0 0 0,0 0 0,0-1 0,0 1 0,1-1 0,-1 1 0,0-1 0,0 1 0,1-1 0,-1 0 0,0 1 0,1-1 0,-1 0 0,1 1 0,-2-3 0,-2-2 0,0-1 0,1 0 0,-1 0 0,1 0 0,-4-11 0,-17-69 0,24 86 0,0 0 0,0 0 0,0 0 0,0 0 0,0 0 0,-1 1 0,1-1 0,0 0 0,0 0 0,0 0 0,0 0 0,0 0 0,0 0 0,0 0 0,-1 0 0,1 0 0,0 0 0,0 1 0,0-1 0,0 0 0,0 0 0,0 0 0,-1 0 0,1 0 0,0 0 0,0 0 0,0 0 0,0 0 0,0 0 0,-1 0 0,1 0 0,0 0 0,0 0 0,0 0 0,0-1 0,0 1 0,0 0 0,-1 0 0,1 0 0,0 0 0,0 0 0,0 0 0,0 0 0,-3 28 0,1 0 0,2 0 0,1 0 0,1 0 0,1 0 0,2 0 0,10 36 0,-15-63 0,1 1 0,-1-1 0,0 1 0,1-1 0,-1 1 0,1 0 0,0-1 0,-1 1 0,1-1 0,0 0 0,0 1 0,0-1 0,0 0 0,0 1 0,2 1 0,-2-4 0,0 0 0,0 1 0,-1-1 0,1 0 0,0 1 0,0-1 0,-1 0 0,1 0 0,0 0 0,-1 0 0,1 0 0,-1 0 0,1 1 0,-1-1 0,0 0 0,1 0 0,-1-1 0,0 1 0,0 0 0,0 0 0,0 0 0,0 0 0,0-1 0,17-125 0,-2 9 0,-12 101 0,1 0 0,1 0 0,0 1 0,14-28 0,-18 41 0,1 1 0,-1-1 0,1 0 0,0 1 0,0-1 0,0 1 0,0 0 0,0-1 0,0 1 0,1 0 0,3-2 0,-6 4 0,1-1 0,-1 1 0,1 0 0,-1 0 0,1 0 0,-1 0 0,1-1 0,0 1 0,-1 0 0,1 0 0,-1 0 0,1 0 0,0 0 0,-1 1 0,1-1 0,-1 0 0,1 0 0,-1 0 0,1 0 0,-1 1 0,1-1 0,0 0 0,0 1 0,0 0 0,0 0 0,0 1 0,0-1 0,1 0 0,-2 1 0,1-1 0,0 1 0,0-1 0,0 1 0,-1-1 0,1 1 0,0 1 0,7 28 0,7 50 0,0-1 0,-1-1 0,-10-55 0,0-1 0,1 0 0,1 0 0,13 31 0,-19-54 0,0 1 0,0 0 0,0-1 0,1 1 0,-1-1 0,0 1 0,0-1 0,0 1 0,1-1 0,-1 1 0,0-1 0,0 1 0,1-1 0,-1 1 0,0-1 0,1 1 0,-1-1 0,0 0 0,1 1 0,-1-1 0,1 0 0,-1 1 0,1-1 0,-1 0 0,1 1 0,-1-1 0,1 0 0,-1 0 0,1 0 0,-1 1 0,1-1 0,0 0 0,-1 0 0,1 0 0,-1 0 0,1 0 0,-1 0 0,2 0 0,-1-2 0,0 1 0,0 0 0,0-1 0,0 1 0,0-1 0,-1 1 0,1-1 0,0 0 0,-1 1 0,1-1 0,-1 0 0,1-1 0,5-39 0,-1 0 0,0-43 0,-3 35 0,10-65 0,27-128 0,-38 237 0,1-1 0,0 1 0,0 0 0,0-1 0,1 1 0,0 0 0,0 1 0,0-1 0,1 0 0,0 1 0,0 0 0,1 0 0,-1 0 0,1 0 0,0 1 0,0 0 0,0 0 0,1 0 0,-1 1 0,1 0 0,0 0 0,0 0 0,8-2 0,-11 4 0,0 0 0,0-1 0,0 1 0,0-1 0,0 0 0,0 0 0,-1 0 0,1 0 0,-1 0 0,1-1 0,-1 1 0,0-1 0,0 1 0,0-1 0,0 0 0,0 0 0,-1 0 0,3-4 0,-1-4 0,1-1 0,-2 1 0,3-23 0,-3 25 0,8-114 0,-4 0 0,-12-136 0,3 465 0,2-120 0,-1-19 0,3 0 0,11 81 0,0-99 0,-7-42 0,-1-16 0,-1-29 0,-4-293-231,0 248-903,0-2-5692</inkml:trace>
</inkml:ink>
</file>

<file path=ppt/ink/ink2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11.436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184 1104 24575,'0'0'0,"-1"1"0,1-1 0,0 1 0,0-1 0,0 1 0,0-1 0,0 0 0,-1 1 0,1-1 0,0 1 0,0-1 0,-1 0 0,1 1 0,0-1 0,-1 0 0,1 1 0,0-1 0,-1 0 0,1 0 0,0 1 0,-1-1 0,1 0 0,-1 0 0,1 0 0,-1 0 0,1 1 0,0-1 0,-1 0 0,1 0 0,-1 0 0,0 0 0,-16 6 0,7-5 0,0 0 0,1-1 0,-1 0 0,1 0 0,-1-1 0,0 0 0,1-1 0,0 0 0,-1 0 0,1-1 0,0 0 0,-13-7 0,20 9 0,1 0 0,0 0 0,-1-1 0,1 1 0,0 0 0,0 0 0,-1-1 0,1 1 0,0 0 0,0-1 0,1 1 0,-1-1 0,0 0 0,0 1 0,1-1 0,-1 0 0,1 1 0,-1-1 0,1 0 0,0 1 0,0-1 0,0 0 0,0-3 0,8-49 0,-2 19 0,-8-39 0,1 46 0,1-1 0,5-44 0,8-30 0,5-7 0,-10 64 0,6-25 0,-5 46 0,-5 14 0,0-1 0,-1 1 0,0-1 0,-1 1 0,0-1 0,0-16 0,-2-165 0,0 191 0,-1-1 0,1 1 0,-1-1 0,0 1 0,0 0 0,0-1 0,0 1 0,0 0 0,0-1 0,-1 1 0,-1-2 0,1 2 0,0-1 0,1 1 0,-1-1 0,1 1 0,0-1 0,0 1 0,0-1 0,0 0 0,0 1 0,-1-6 0,-7-48-1365</inkml:trace>
</inkml:ink>
</file>

<file path=ppt/ink/ink2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15.699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1 381 24575,'1'-2'0,"0"-1"0,0 1 0,0-1 0,0 1 0,0-1 0,-1 0 0,1 1 0,-1-1 0,1 0 0,-1 1 0,0-1 0,0 0 0,-1 1 0,0-5 0,3-25 0,23-17 0,-19 39 0,0-1 0,0 1 0,3-13 0,-6 16 0,0 1 0,0-1 0,1 1 0,0 0 0,0 0 0,0 1 0,1-1 0,5-4 0,-4 4 0,-1 0 0,0 0 0,0 0 0,0-1 0,-1 0 0,5-9 0,20-74-1365</inkml:trace>
</inkml:ink>
</file>

<file path=ppt/ink/ink2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7:59.454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439 1417 24575,'-3'-3'0,"-1"1"0,1-1 0,-1 1 0,0 0 0,1 0 0,-1 0 0,0 1 0,0-1 0,0 1 0,0 0 0,-8-1 0,-49-3 0,46 5 0,-25-2 0,-1-1 0,0 2 0,-69 8 0,106-6 0,-1 0 0,1 0 0,-1 1 0,1-1 0,0 1 0,-1 0 0,1 0 0,0 0 0,0 1 0,1 0 0,-1 0 0,0 0 0,1 0 0,0 0 0,-4 5 0,5-6 0,1 0 0,0 0 0,0 0 0,0 0 0,0 0 0,1 0 0,-1 0 0,0 0 0,1 1 0,0-1 0,-1 0 0,1 0 0,0 0 0,0 1 0,0-1 0,0 0 0,1 0 0,-1 0 0,0 1 0,1-1 0,0 0 0,-1 0 0,1 0 0,0 0 0,0 0 0,0 0 0,1 0 0,-1-1 0,0 1 0,1 0 0,-1-1 0,1 1 0,-1 0 0,3 1 0,5 4 0,1 0 0,0 0 0,0-1 0,0 0 0,1-1 0,19 7 0,-1-2 0,42 8 0,-64-17 0,5 2 0,-1-1 0,1-1 0,16 1 0,-27-2 0,1 1 0,-1-1 0,1 0 0,-1 0 0,1 0 0,-1 0 0,1-1 0,-1 1 0,0 0 0,1-1 0,-1 1 0,1-1 0,-1 1 0,0-1 0,1 1 0,-1-1 0,0 0 0,1 0 0,-1 0 0,0 0 0,0 0 0,0 0 0,0 0 0,0 0 0,0 0 0,0 0 0,0-1 0,-1 1 0,1 0 0,0-1 0,-1 1 0,1 0 0,-1-1 0,1 1 0,-1-3 0,-1-20 0,-1 0 0,-1 1 0,-1-1 0,-12-37 0,-3-18 0,-25-289 0,41 347 0,-1 0 0,-1 0 0,-2 1 0,1-1 0,-2 1 0,-16-28 0,13 26 0,1 0 0,1-1 0,1 0 0,-9-39 0,13 35 0,-2-54 0,6 76 0,0-1 0,0 1 0,0 0 0,1-1 0,0 1 0,0 0 0,0-1 0,1 1 0,-1 0 0,1 0 0,1 0 0,-1 0 0,1 0 0,0 1 0,0-1 0,6-6 0,-8 10 0,-1 1 0,1-1 0,0 0 0,0 1 0,0-1 0,-1 1 0,1-1 0,0 1 0,0 0 0,0-1 0,0 1 0,0 0 0,0 0 0,0 0 0,0-1 0,0 1 0,0 0 0,0 0 0,0 1 0,0-1 0,0 0 0,0 0 0,0 0 0,0 1 0,-1-1 0,3 1 0,-1 0 0,1 1 0,-1 0 0,0-1 0,0 1 0,0 0 0,0 0 0,0 0 0,0 0 0,2 4 0,1 3 0,0 1 0,0-1 0,-1 1 0,4 13 0,-2 4 0,-1 1 0,-1 0 0,-1 34 0,0-18 0,-3-41 0,0 0 0,1 1 0,0-1 0,0 0 0,-1 0 0,2 0 0,-1 1 0,0-1 0,2 2 0,-2-4 0,-1 0 0,1-1 0,-1 1 0,1-1 0,-1 1 0,0-1 0,1 0 0,0 1 0,-1-1 0,1 1 0,-1-1 0,1 0 0,-1 0 0,1 1 0,0-1 0,-1 0 0,1 0 0,0 0 0,-1 0 0,1 1 0,-1-1 0,1 0 0,0 0 0,-1 0 0,1 0 0,0-1 0,-1 1 0,1 0 0,0 0 0,-1 0 0,1 0 0,0-1 0,-1 1 0,1 0 0,-1-1 0,1 1 0,-1 0 0,1-1 0,-1 1 0,1-1 0,-1 1 0,1-1 0,-1 1 0,1-1 0,-1 1 0,0-1 0,1 1 0,-1-1 0,0 0 0,1 0 0,6-12 0,0 0 0,-1 0 0,-1-1 0,0 1 0,0-1 0,-2 0 0,0-1 0,2-18 0,-1 10 0,4-17 0,-3 0 0,-1-1 0,-1 0 0,-3 1 0,-1-1 0,-8-46 0,3 57-273,2 0 0,2 0 0,0 0 0,5-50 0,3 45-6553</inkml:trace>
</inkml:ink>
</file>

<file path=ppt/ink/ink2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01.501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0 24575,'0'0'-8191</inkml:trace>
</inkml:ink>
</file>

<file path=ppt/ink/ink2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02.20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0 24575,'0'0'-8191</inkml:trace>
</inkml:ink>
</file>

<file path=ppt/ink/ink2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19.763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0 24575,'0'0'-8191</inkml:trace>
</inkml:ink>
</file>

<file path=ppt/ink/ink2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20.780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0 24575,'0'0'-8191</inkml:trace>
</inkml:ink>
</file>

<file path=ppt/ink/ink3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32.982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22 0 24575,'7'16'0,"-1"1"0,5 18 0,2 7 0,-9-27 0,0 0 0,-1 1 0,0 0 0,0 18 0,-2-18 0,0 0 0,2 0 0,7 25 0,-10-40 0,0 0 0,0 0 0,0 0 0,1 0 0,-1 0 0,1 0 0,-1 0 0,0 0 0,1 0 0,0-1 0,-1 1 0,1 0 0,-1 0 0,1-1 0,0 1 0,0 0 0,-1-1 0,1 1 0,0-1 0,0 1 0,0-1 0,0 1 0,-1-1 0,1 1 0,0-1 0,0 0 0,0 0 0,1 1 0,0-2 0,0 1 0,0 0 0,0-1 0,0 1 0,0-1 0,0 0 0,-1 0 0,1 0 0,0 0 0,-1 0 0,1 0 0,0 0 0,1-2 0,6-6 0,-1 0 0,1-1 0,8-13 0,-11 15 0,-1 0 0,1-1 0,-2 1 0,1-1 0,-1 0 0,0-1 0,-1 1 0,0 0 0,-1-1 0,0 0 0,2-19 0,-3 42 0,0 0 0,1 0 0,6 19 0,-4-15 0,0-3 0,-1-1 0,-1 1 0,0-1 0,-1 1 0,-1 0 0,0-1 0,-3 19 0,2-31 0,1 1 0,-1 0 0,0 0 0,0-1 0,-1 1 0,1-1 0,0 1 0,-1-1 0,1 1 0,-1-1 0,1 0 0,-1 1 0,1-1 0,-1 0 0,0 0 0,0 0 0,1-1 0,-4 2 0,-38 12 0,32-11 0,-8 1 0,1 0 0,-1-2 0,0 0 0,-24-1 0,10 0 0,33-1 0,-1 0 0,0 0 0,1 1 0,-1-1 0,0 0 0,0 0 0,1 0 0,-1 0 0,0 1 0,1-1 0,-1 0 0,0 1 0,1-1 0,-1 1 0,0-1 0,1 0 0,-1 1 0,1-1 0,-1 1 0,1 0 0,-1-1 0,1 1 0,-1-1 0,1 1 0,0 0 0,-1-1 0,1 1 0,0 0 0,0-1 0,-1 1 0,1 0 0,0 0 0,0-1 0,0 1 0,0 0 0,0 0 0,0-1 0,0 1 0,0 0 0,0 0 0,0-1 0,0 1 0,1 0 0,-1-1 0,1 2 0,15 41 0,-8-25 0,30 79 0,-26-72 0,-2 1 0,0 0 0,-2 0 0,-1 1 0,-1 0 0,3 33 0,-7-36 0,2-1 0,6 27 0,-1-11 0,-1-3 0,-1 1 0,-3 0 0,0 0 0,-3 59 0,-4-82 0,0 0 0,-1 0 0,-10 23 0,0 3 0,11-33 0,-1 0 0,0 1 0,0-1 0,0-1 0,-1 1 0,0-1 0,-9 9 0,14-15 0,0 0 0,0 0 0,0-1 0,0 1 0,1 0 0,-1 0 0,0-1 0,-1 1 0,1 0 0,0 0 0,0 0 0,0-1 0,0 1 0,0 0 0,0 0 0,0-1 0,0 1 0,0 0 0,0 0 0,0 0 0,-1-1 0,1 1 0,0 0 0,0 0 0,0 0 0,0 0 0,-1-1 0,1 1 0,0 0 0,0 0 0,0 0 0,-1 0 0,1 0 0,0 0 0,0 0 0,0 0 0,-1-1 0,1 1 0,0 0 0,0 0 0,-1 0 0,1 0 0,0 0 0,0 0 0,0 0 0,-1 0 0,1 0 0,0 1 0,0-1 0,-1 0 0,1 0 0,0 0 0,0 0 0,0 0 0,-1 0 0,1 0 0,0 0 0,0 1 0,0-1 0,-1 0 0,1 0 0,0 0 0,0 0 0,0 1 0,4-21 0,5 2 0,17-46 0,-24 60 0,-1-1 0,0 1 0,0-1 0,-1 0 0,0 1 0,1-1 0,-1 0 0,-1 1 0,1-1 0,-1 0 0,0 1 0,-2-7 0,3 10 0,0 1 0,0-1 0,-1 0 0,1 1 0,0-1 0,-1 0 0,1 1 0,-1-1 0,1 1 0,-1-1 0,1 1 0,-1-1 0,1 1 0,-1-1 0,1 1 0,-1 0 0,0-1 0,1 1 0,-1 0 0,0-1 0,1 1 0,-1 0 0,0 0 0,1 0 0,-1 0 0,0-1 0,0 1 0,-25 6 0,-17 21 0,39-25 0,1 1 0,0 0 0,0 0 0,0 0 0,0 0 0,0 0 0,1 1 0,-1-1 0,1 1 0,0 0 0,0-1 0,0 1 0,1 0 0,0 0 0,-1 0 0,1 1 0,0 4 0,1-2 0,0 1 0,1-1 0,-1 0 0,2 1 0,-1-1 0,1 0 0,0 0 0,1 0 0,4 8 0,-7-12 0,2-1 0,-1 1 0,0 0 0,0-1 0,1 1 0,-1-1 0,1 0 0,0 1 0,0-1 0,0 0 0,0 0 0,0 0 0,0 0 0,1-1 0,-1 1 0,1-1 0,4 3 0,0-2 0,0-1 0,0 0 0,0 0 0,0-1 0,0 0 0,9-1 0,-15 1 0,2 0 0,6-1 0,0 1 0,0 0 0,1 1 0,11 2 0,-19-3 0,0 1 0,0-1 0,-1 1 0,1-1 0,0 1 0,-1 0 0,1-1 0,0 1 0,-1 0 0,1 0 0,-1 0 0,0 0 0,1 1 0,-1-1 0,0 0 0,1 0 0,-1 1 0,0-1 0,0 1 0,0-1 0,0 1 0,-1 0 0,1-1 0,0 1 0,-1 0 0,1-1 0,-1 1 0,1 0 0,-1 2 0,0-4-22,0 0 0,0-1 0,-1 1 0,1-1 0,0 1 0,0 0 0,-1-1 0,1 1 0,0 0 0,0-1 0,-1 1 0,1 0 0,0 0 0,-1-1 0,1 1 0,-1 0 0,1 0 0,0-1 0,-1 1 0,1 0 0,-1 0 0,1 0 0,0 0 0,-1 0 0,1 0 0,-1 0 0,1 0 0,-1 0 0,1 0 0,0 0 0,-1 0 0,1 0 0,-1 0 0,1 0 0,-1 0-1,1 0 1,0 0 0,-1 1 0,1-1 0,-1 0 0,1 0 0,0 0 0,-1 1 0,1-1 0,0 0 0,-1 1 0,1-1 0,0 0 0,0 1 0,-1-1 0,1 0 0,0 1 0,0-1 0,-1 0 0,1 1 0,0-1 0,0 1 0,0-1 0,0 1 0,0-1 0,0 1 0</inkml:trace>
</inkml:ink>
</file>

<file path=ppt/ink/ink3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34.42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0 1 24575</inkml:trace>
</inkml:ink>
</file>

<file path=ppt/ink/ink3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35.446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0 24575,'0'0'-8191</inkml:trace>
</inkml:ink>
</file>

<file path=ppt/ink/ink3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36.26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0 24575,'0'0'-8191</inkml:trace>
</inkml:ink>
</file>

<file path=ppt/ink/ink3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37.01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0 24575,'0'0'-8191</inkml:trace>
</inkml:ink>
</file>

<file path=ppt/ink/ink3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37.764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0 24575,'0'0'-8191</inkml:trace>
</inkml:ink>
</file>

<file path=ppt/ink/ink3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38.39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1 24575,'0'0'-8191</inkml:trace>
</inkml:ink>
</file>

<file path=ppt/ink/ink3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39.006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0 24575,'0'0'-8191</inkml:trace>
</inkml:ink>
</file>

<file path=ppt/ink/ink3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47.347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154 1 24575,'0'15'0,"0"0"0,-1 0 0,-1 0 0,-1 0 0,-4 15 0,3-10 0,0 1 0,2 0 0,-1 30 0,-1 13 0,-2-2 0,-22 135 0,13-121 0,-24 89 0,32-132 0,2 0 0,1 0 0,1 1 0,2-1 0,3 46 0,0-1 0,-1-66 0,0-1 0,0 0 0,1 0 0,0 0 0,1 0 0,1-1 0,-1 1 0,2-1 0,6 12 0,-9-18 0,0-1 0,0 0 0,1 1 0,-1-1 0,1 0 0,0 0 0,0-1 0,0 1 0,0-1 0,0 1 0,1-1 0,5 3 0,-6-4 0,0 0 0,0 0 0,0-1 0,0 1 0,0-1 0,0 0 0,0 0 0,0 0 0,0 0 0,0-1 0,0 1 0,0-1 0,0 1 0,0-1 0,0 0 0,0 0 0,0-1 0,5-2 0,-4 1 0,0 0 0,0 0 0,0 0 0,-1-1 0,1 0 0,-1 1 0,0-1 0,0 0 0,-1-1 0,1 1 0,-1 0 0,1-1 0,-1 1 0,-1-1 0,1 0 0,-1 0 0,0 0 0,1-7 0,0-3 0,0-1 0,-1 1 0,-1-1 0,-4-26 0,-5-7 0,5 36 0,2-1 0,0 1 0,-1-23 0,2 6 0,-1 0 0,-2 0 0,0 0 0,-3 0 0,0 1 0,-1 0 0,-2 0 0,-1 1 0,-2 0 0,0 1 0,-2 1 0,-1 0 0,-23-29 0,34 47 0,0 0 0,0 0 0,1-1 0,1 0 0,-1 0 0,2 0 0,-1 0 0,1 0 0,0 0 0,0-19 0,1-1 0,1 0 0,6-37 0,-3 54 0,-1 0 0,2 1 0,-1-1 0,10-18 0,-7 17 0,-1-1 0,6-21 0,-3-50 0,-8 75 0,1 11 0,-3 32 0,-1 0 0,-12 49 0,1-7 0,11-52 0,-9 42 0,7-41 0,2 1 0,0 0 0,1 0 0,2 0 0,3 27 0,-1 13 0,-3 35 0,2 108 0,-1-205 0,1-1 0,-1 0 0,1 1 0,-1-1 0,1 0 0,0 0 0,0 0 0,0 1 0,0-1 0,0 0 0,1 0 0,-1-1 0,1 1 0,-1 0 0,1 0 0,-1-1 0,1 1 0,0-1 0,0 1 0,0-1 0,0 0 0,0 0 0,0 0 0,0 0 0,1 0 0,-1 0 0,0 0 0,0-1 0,1 1 0,-1-1 0,0 0 0,1 0 0,-1 0 0,0 0 0,1 0 0,-1 0 0,0-1 0,1 1 0,-1-1 0,0 1 0,0-1 0,1 0 0,-1 0 0,0 0 0,0 0 0,0 0 0,0-1 0,0 1 0,0-1 0,-1 1 0,1-1 0,0 1 0,-1-1 0,1 0 0,-1 0 0,0 0 0,2-3 0,-1 0 0,0 0 0,-1-1 0,0 1 0,0-1 0,0 0 0,0 1 0,-1-1 0,0 0 0,0 0 0,-3-10 0,2 9 0,1-1 0,0 1 0,0-1 0,0 0 0,3-12 0,4-10 0,-1-1 0,-1 1 0,-2-2 0,0-41 0,-3 60 0,0-59 0,1 47 0,0 22 0,1 8 0,10 55 0,75 458 0,-86-487 0,-5-33 0,-3-16 0,-16-47 0,4-1 0,-13-77 0,27 104 0,3 1 0,3-57 0,0 27 0,1 55 0,0 1 0,0-1 0,1 1 0,1-1 0,0 1 0,10-21 0,-10 50 0,-5 11 0,-4 0 0,-16 50 0,24-95 0,0 0 0,-1-1 0,0-26 0,0 9 0,6-27 0,-5 40 0,2-40 0,2-103 0,-7 156 27,1 0-1,0 0 1,1 0-1,4-13 1,4-20-1525</inkml:trace>
</inkml:ink>
</file>

<file path=ppt/ink/ink3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51.003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316 399 24575,'1'-1'0,"-7"-3"0,-8-3 0,-33-5 0,-1 1 0,-74-5 0,115 15 0,2 0 0,1 0 0,-1 0 0,1 0 0,-1-1 0,1 0 0,-1 1 0,1-2 0,0 1 0,0 0 0,0-1 0,-4-3 0,6 5 0,1 0 0,0 0 0,0-1 0,-1 1 0,1 0 0,0-1 0,0 1 0,0-1 0,0 1 0,0-1 0,1 1 0,-1-1 0,0 0 0,1 1 0,-1-1 0,1 0 0,0 0 0,0 1 0,-1-1 0,1 0 0,0 0 0,0 1 0,1-1 0,-1 0 0,0 0 0,1 1 0,-1-1 0,1 0 0,-1 1 0,1-1 0,0 0 0,-1 1 0,2-2 0,1 0 0,1 0 0,-1 1 0,1-1 0,0 1 0,-1 0 0,1 0 0,0 0 0,0 1 0,0-1 0,0 1 0,1 0 0,-1 0 0,0 1 0,7-1 0,5-2 0,-7 1 0,105-28 0,-100 25 0,0-1 0,0 0 0,0-1 0,-1 0 0,22-17 0,-18 8 0,30-32 0,-8 6 0,-22 31 0,-15 10 0,0 0 0,0 0 0,0-1 0,0 1 0,-1 0 0,1-1 0,0 1 0,-1-1 0,1 1 0,-1-1 0,1 0 0,-1 0 0,2-2 0,-3 3 0,0 1 0,-1-1 0,1 1 0,0-1 0,-1 1 0,1-1 0,0 1 0,-1 0 0,1-1 0,0 1 0,-1-1 0,1 1 0,-1 0 0,1 0 0,0-1 0,-1 1 0,1 0 0,-1 0 0,1-1 0,-1 1 0,1 0 0,-1 0 0,1 0 0,-1 0 0,1 0 0,-1 0 0,0 0 0,1 0 0,-1 0 0,1 0 0,-1 0 0,-22-1 0,20 1 0,-47-1 0,9 0 0,-63 6 0,100-4-170,0 0-1,-1 0 0,1 1 1,0-1-1,0 1 0,0 0 1,-4 2-1</inkml:trace>
</inkml:ink>
</file>

<file path=ppt/ink/ink4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54.071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91 1005 24575,'3'-31'0,"0"1"0,2 0 0,16-56 0,1-2 0,-7-21 0,-4-2 0,-6-171 0,-5 218 0,0 55 0,-1 1 0,-1-1 0,0 1 0,0 0 0,0 0 0,-1-1 0,0 2 0,0-1 0,-1 0 0,0 1 0,-1-1 0,0 1 0,0 0 0,0 1 0,-1-1 0,0 1 0,0 0 0,0 1 0,-1-1 0,0 1 0,0 1 0,0-1 0,-11-3 0,17 7 0,0 0 0,0 1 0,-1-1 0,1 1 0,0-1 0,-1 1 0,1 0 0,0 0 0,-1-1 0,1 1 0,-1 0 0,1 0 0,0 0 0,-1 1 0,1-1 0,-1 0 0,1 0 0,0 1 0,-1-1 0,1 1 0,0-1 0,0 1 0,-1 0 0,1-1 0,0 1 0,0 0 0,0 0 0,0 0 0,0 0 0,0 0 0,0 0 0,0 0 0,0 0 0,0 0 0,1 0 0,-1 0 0,0 1 0,1-1 0,-1 0 0,1 1 0,-1-1 0,1 0 0,0 1 0,-1 1 0,0 9 0,0-1 0,0 1 0,1 0 0,3 18 0,-1-4 0,5 285 0,0-120 0,-3-129 0,-1-23 0,-1 0 0,-2 0 0,-1 1 0,-13 71 0,6-184 0,1 23 0,5 44 0,1-1 0,-1 1 0,1 0 0,1-1 0,-1 1 0,1-1 0,0 1 0,1-1 0,0 1 0,0 0 0,0-1 0,4-9 0,0 1 34,0 0-1,-1 0 1,3-22-1,9-28-1532</inkml:trace>
</inkml:ink>
</file>

<file path=ppt/ink/ink4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7:48.044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297 1424 24575,'47'-29'0,"-37"20"0,-1 1 0,-1-1 0,0-1 0,0 0 0,-1 0 0,0 0 0,0-1 0,-2 0 0,1 0 0,-1 0 0,5-18 0,-7 19 0,-1-1 0,0 1 0,0-1 0,-1 0 0,0 1 0,-1-1 0,0 0 0,-1 0 0,0 1 0,-1-1 0,0 0 0,-1 1 0,-6-17 0,-43-80 0,-4 2 0,-93-130 0,141 222 0,1 0 0,0 0 0,1-1 0,0 0 0,2 0 0,-1 0 0,2 0 0,0-1 0,-2-23 0,3-5 0,8-86 0,-6 121 0,2-1 0,-1 1 0,1-1 0,0 1 0,1-1 0,0 1 0,0 0 0,1 0 0,8-13 0,-11 19 0,0 1 0,1-1 0,-1 0 0,1 0 0,0 1 0,-1-1 0,1 1 0,0 0 0,0-1 0,0 1 0,0 0 0,0 0 0,0 0 0,1 1 0,-1-1 0,4-1 0,-3 2 0,0 1 0,0-1 0,0 0 0,-1 1 0,1-1 0,0 1 0,0 0 0,0 0 0,-1 0 0,1 0 0,-1 0 0,1 1 0,-1-1 0,1 1 0,-1 0 0,4 3 0,0 1 0,-1-1 0,1 1 0,-1 0 0,-1 1 0,1-1 0,-1 1 0,0 0 0,-1 0 0,1 0 0,-2 0 0,1 1 0,-1-1 0,2 10 0,1 11 0,-2-1 0,0 39 0,-2-24 0,-1-41 0,0 0 0,0 0 0,0 0 0,0 0 0,0 0 0,0 0 0,0 0 0,0 0 0,1 0 0,-1 0 0,0 0 0,1 0 0,-1 0 0,0 0 0,1 0 0,-1 0 0,1-1 0,-1 1 0,1 0 0,0 0 0,-1-1 0,1 1 0,1 1 0,-1-2 0,0 0 0,0 0 0,0 0 0,0 0 0,0 0 0,0 0 0,0-1 0,0 1 0,0 0 0,0 0 0,0-1 0,0 1 0,0-1 0,0 1 0,0 0 0,-1-1 0,1 0 0,0 1 0,1-2 0,6-6 0,1 0 0,-1-1 0,8-10 0,-11 12 0,0 0 0,21-21 0,-25 28 0,-1-1 0,1 1 0,-1-1 0,1 1 0,-1 0 0,1-1 0,-1 1 0,1 0 0,-1-1 0,1 1 0,-1 0 0,1 0 0,0-1 0,-1 1 0,1 0 0,-1 0 0,1 0 0,0 0 0,-1 0 0,1 0 0,-1 0 0,1 0 0,0 0 0,-1 0 0,1 0 0,-1 1 0,1-1 0,0 0 0,-1 0 0,1 0 0,-1 1 0,1-1 0,-1 0 0,1 1 0,-1-1 0,1 1 0,-1-1 0,1 0 0,-1 1 0,0-1 0,1 1 0,-1-1 0,0 1 0,1-1 0,-1 1 0,0 0 0,0-1 0,1 1 0,-1 0 0,3 7 0,0 1 0,-1-1 0,0 1 0,-1 0 0,0 0 0,0 0 0,-1-1 0,0 1 0,-2 12 0,2-5 0,-4 51 0,-1-56 0,-2-15 0,-4-25 0,-35-187 0,45 213 0,-8-34 0,9 37 0,0 0 0,0 0 0,0-1 0,0 1 0,0 0 0,0 0 0,0 0 0,-1 0 0,1-1 0,0 1 0,0 0 0,0 0 0,0 0 0,0 0 0,0 0 0,0 0 0,-1-1 0,1 1 0,0 0 0,0 0 0,0 0 0,0 0 0,-1 0 0,1 0 0,0 0 0,0 0 0,0 0 0,0 0 0,-1 0 0,1 0 0,0 0 0,0 0 0,0 0 0,0 0 0,-1 0 0,1 0 0,0 0 0,0 0 0,0 0 0,0 0 0,-1 0 0,1 0 0,0 0 0,0 0 0,0 0 0,0 0 0,0 1 0,-1-1 0,1 0 0,0 0 0,-9 22 0,-5 43 0,2 1 0,-4 131 0,4-25 0,10-155 0,0 8 0,-1-1 0,-1 1 0,-1-1 0,-1 0 0,-12 30 0,9-44 0,9-10 0,-1 0 0,1 0 0,-1 0 0,1 0 0,0-1 0,-1 1 0,1 0 0,-1 0 0,1 0 0,0-1 0,-1 1 0,1 0 0,0 0 0,-1-1 0,1 1 0,0 0 0,0-1 0,-1 1 0,1 0 0,0-1 0,0 1 0,-1-1 0,1 1 0,0 0 0,0-1 0,0 0 0,-6-18 0,2 0 0,0 0 0,1 0 0,1-1 0,0-29 0,1 21 0,-7-282 0,8 292 0,0 26 0,2 7 0,0 4 0,1 0 0,9 32 0,-12-49 0,1-1 0,-1 1 0,1-1 0,-1 1 0,1-1 0,0 0 0,-1 1 0,1-1 0,0 0 0,0 1 0,0-1 0,0 0 0,0 0 0,0 0 0,0 0 0,0 0 0,1 0 0,0 1 0,-1-2 0,0 0 0,0 0 0,0 0 0,-1 0 0,1 0 0,0 0 0,0-1 0,0 1 0,-1 0 0,1 0 0,0 0 0,0-1 0,-1 1 0,1 0 0,0-1 0,0 1 0,-1-1 0,1 1 0,-1-1 0,1 1 0,0-1 0,-1 0 0,1 1 0,0-2 0,4-6 0,1 0 0,-1 0 0,0-1 0,4-12 0,-4 12 0,-1 77 0,-4-44 0,0-1 0,-4 40 0,4-62 0,0 0 0,0-1 0,0 1 0,0 0 0,0 0 0,0 0 0,0 0 0,0 0 0,-1-1 0,1 1 0,0 0 0,0 0 0,-1 0 0,1-1 0,0 1 0,-1 0 0,1-1 0,-1 1 0,1 0 0,-1-1 0,0 1 0,1 0 0,-1-1 0,1 1 0,-1-1 0,0 1 0,0-1 0,1 1 0,-1-1 0,0 0 0,-1 1 0,0-2 0,1 0 0,-1 0 0,0 0 0,1 0 0,0-1 0,-1 1 0,1 0 0,0-1 0,0 1 0,-1-1 0,1 0 0,1 1 0,-1-1 0,0 0 0,-1-2 0,-16-40 0,1-2 0,2 0 0,-10-57 0,-1 0 0,24 95 0,0 0 0,-1 1 0,0-1 0,-4-8 0,7 15 0,-1 1 0,1 0 0,0 0 0,0 0 0,0 0 0,0-1 0,0 1 0,0 0 0,0 0 0,0 0 0,-1 0 0,1 0 0,0 0 0,0-1 0,0 1 0,0 0 0,0 0 0,-1 0 0,1 0 0,0 0 0,0 0 0,0 0 0,0 0 0,-1 0 0,1 0 0,0 0 0,0 0 0,0 0 0,-1 0 0,1 0 0,0 0 0,0 0 0,0 0 0,0 0 0,-1 0 0,1 0 0,0 0 0,0 0 0,0 0 0,0 0 0,0 0 0,-1 1 0,1-1 0,0 0 0,0 0 0,-6 14 0,0 29 0,1 0 0,2 1 0,3 61 0,1-34 0,0 42 0,-7 153 0,5-257 0,0-1 0,-1 1 0,0 0 0,0 0 0,-5 11 0,7-19 0,0 0 0,-1 0 0,1 0 0,0 0 0,0-1 0,-1 1 0,1 0 0,-1 0 0,1 0 0,0-1 0,-1 1 0,0 0 0,1-1 0,-1 1 0,1 0 0,-1-1 0,0 1 0,1-1 0,-1 1 0,0-1 0,0 1 0,0-1 0,1 1 0,-1-1 0,0 0 0,0 1 0,0-1 0,0 0 0,0 0 0,1 0 0,-1 0 0,0 0 0,0 0 0,0 0 0,0 0 0,0 0 0,0 0 0,0 0 0,1-1 0,-1 1 0,0 0 0,0 0 0,0-1 0,0 1 0,1-1 0,-1 1 0,0-1 0,0 1 0,1-1 0,-1 0 0,0 1 0,1-1 0,-1 0 0,1 1 0,-2-3 0,-2-2 0,0-1 0,1 0 0,-1 0 0,1 0 0,-4-11 0,-17-69 0,24 86 0,0 0 0,0 0 0,0 0 0,0 0 0,0 0 0,-1 1 0,1-1 0,0 0 0,0 0 0,0 0 0,0 0 0,0 0 0,0 0 0,0 0 0,-1 0 0,1 0 0,0 0 0,0 1 0,0-1 0,0 0 0,0 0 0,0 0 0,-1 0 0,1 0 0,0 0 0,0 0 0,0 0 0,0 0 0,0 0 0,-1 0 0,1 0 0,0 0 0,0 0 0,0 0 0,0-1 0,0 1 0,0 0 0,-1 0 0,1 0 0,0 0 0,0 0 0,0 0 0,0 0 0,-3 28 0,1 0 0,2 0 0,1 0 0,1 0 0,1 0 0,2 0 0,10 36 0,-15-63 0,1 1 0,-1-1 0,0 1 0,1-1 0,-1 1 0,1 0 0,0-1 0,-1 1 0,1-1 0,0 0 0,0 1 0,0-1 0,0 0 0,0 1 0,2 1 0,-2-4 0,0 0 0,0 1 0,-1-1 0,1 0 0,0 1 0,0-1 0,-1 0 0,1 0 0,0 0 0,-1 0 0,1 0 0,-1 0 0,1 1 0,-1-1 0,0 0 0,1 0 0,-1-1 0,0 1 0,0 0 0,0 0 0,0 0 0,0 0 0,0-1 0,17-125 0,-2 9 0,-12 101 0,1 0 0,1 0 0,0 1 0,14-28 0,-18 41 0,1 1 0,-1-1 0,1 0 0,0 1 0,0-1 0,0 1 0,0 0 0,0-1 0,0 1 0,1 0 0,3-2 0,-6 4 0,1-1 0,-1 1 0,1 0 0,-1 0 0,1 0 0,-1 0 0,1-1 0,0 1 0,-1 0 0,1 0 0,-1 0 0,1 0 0,0 0 0,-1 1 0,1-1 0,-1 0 0,1 0 0,-1 0 0,1 0 0,-1 1 0,1-1 0,0 0 0,0 1 0,0 0 0,0 0 0,0 1 0,0-1 0,1 0 0,-2 1 0,1-1 0,0 1 0,0-1 0,0 1 0,-1-1 0,1 1 0,0 1 0,7 28 0,7 50 0,0-1 0,-1-1 0,-10-55 0,0-1 0,1 0 0,1 0 0,13 31 0,-19-54 0,0 1 0,0 0 0,0-1 0,1 1 0,-1-1 0,0 1 0,0-1 0,0 1 0,1-1 0,-1 1 0,0-1 0,0 1 0,1-1 0,-1 1 0,0-1 0,1 1 0,-1-1 0,0 0 0,1 1 0,-1-1 0,1 0 0,-1 1 0,1-1 0,-1 0 0,1 1 0,-1-1 0,1 0 0,-1 0 0,1 0 0,-1 1 0,1-1 0,0 0 0,-1 0 0,1 0 0,-1 0 0,1 0 0,-1 0 0,2 0 0,-1-2 0,0 1 0,0 0 0,0-1 0,0 1 0,0-1 0,-1 1 0,1-1 0,0 0 0,-1 1 0,1-1 0,-1 0 0,1-1 0,5-39 0,-1 0 0,0-43 0,-3 35 0,10-65 0,27-128 0,-38 237 0,1-1 0,0 1 0,0 0 0,0-1 0,1 1 0,0 0 0,0 1 0,0-1 0,1 0 0,0 1 0,0 0 0,1 0 0,-1 0 0,1 0 0,0 1 0,0 0 0,0 0 0,1 0 0,-1 1 0,1 0 0,0 0 0,0 0 0,8-2 0,-11 4 0,0 0 0,0-1 0,0 1 0,0-1 0,0 0 0,0 0 0,-1 0 0,1 0 0,-1 0 0,1-1 0,-1 1 0,0-1 0,0 1 0,0-1 0,0 0 0,0 0 0,-1 0 0,3-4 0,-1-4 0,1-1 0,-2 1 0,3-23 0,-3 25 0,8-114 0,-4 0 0,-12-136 0,3 465 0,2-120 0,-1-19 0,3 0 0,11 81 0,0-99 0,-7-42 0,-1-16 0,-1-29 0,-4-293-231,0 248-903,0-2-5692</inkml:trace>
</inkml:ink>
</file>

<file path=ppt/ink/ink4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11.436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184 1104 24575,'0'0'0,"-1"1"0,1-1 0,0 1 0,0-1 0,0 1 0,0-1 0,0 0 0,-1 1 0,1-1 0,0 1 0,0-1 0,-1 0 0,1 1 0,0-1 0,-1 0 0,1 1 0,0-1 0,-1 0 0,1 0 0,0 1 0,-1-1 0,1 0 0,-1 0 0,1 0 0,-1 0 0,1 1 0,0-1 0,-1 0 0,1 0 0,-1 0 0,0 0 0,-16 6 0,7-5 0,0 0 0,1-1 0,-1 0 0,1 0 0,-1-1 0,0 0 0,1-1 0,0 0 0,-1 0 0,1-1 0,0 0 0,-13-7 0,20 9 0,1 0 0,0 0 0,-1-1 0,1 1 0,0 0 0,0 0 0,-1-1 0,1 1 0,0 0 0,0-1 0,1 1 0,-1-1 0,0 0 0,0 1 0,1-1 0,-1 0 0,1 1 0,-1-1 0,1 0 0,0 1 0,0-1 0,0 0 0,0-3 0,8-49 0,-2 19 0,-8-39 0,1 46 0,1-1 0,5-44 0,8-30 0,5-7 0,-10 64 0,6-25 0,-5 46 0,-5 14 0,0-1 0,-1 1 0,0-1 0,-1 1 0,0-1 0,0-16 0,-2-165 0,0 191 0,-1-1 0,1 1 0,-1-1 0,0 1 0,0 0 0,0-1 0,0 1 0,0 0 0,0-1 0,-1 1 0,-1-2 0,1 2 0,0-1 0,1 1 0,-1-1 0,1 1 0,0-1 0,0 1 0,0-1 0,0 0 0,0 1 0,-1-6 0,-7-48-1365</inkml:trace>
</inkml:ink>
</file>

<file path=ppt/ink/ink4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15.699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1 381 24575,'1'-2'0,"0"-1"0,0 1 0,0-1 0,0 1 0,0-1 0,-1 0 0,1 1 0,-1-1 0,1 0 0,-1 1 0,0-1 0,0 0 0,-1 1 0,0-5 0,3-25 0,23-17 0,-19 39 0,0-1 0,0 1 0,3-13 0,-6 16 0,0 1 0,0-1 0,1 1 0,0 0 0,0 0 0,0 1 0,1-1 0,5-4 0,-4 4 0,-1 0 0,0 0 0,0 0 0,0-1 0,-1 0 0,5-9 0,20-74-1365</inkml:trace>
</inkml:ink>
</file>

<file path=ppt/ink/ink4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32.982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22 0 24575,'7'16'0,"-1"1"0,5 18 0,2 7 0,-9-27 0,0 0 0,-1 1 0,0 0 0,0 18 0,-2-18 0,0 0 0,2 0 0,7 25 0,-10-40 0,0 0 0,0 0 0,0 0 0,1 0 0,-1 0 0,1 0 0,-1 0 0,0 0 0,1 0 0,0-1 0,-1 1 0,1 0 0,-1 0 0,1-1 0,0 1 0,0 0 0,-1-1 0,1 1 0,0-1 0,0 1 0,0-1 0,0 1 0,-1-1 0,1 1 0,0-1 0,0 0 0,0 0 0,1 1 0,0-2 0,0 1 0,0 0 0,0-1 0,0 1 0,0-1 0,0 0 0,-1 0 0,1 0 0,0 0 0,-1 0 0,1 0 0,0 0 0,1-2 0,6-6 0,-1 0 0,1-1 0,8-13 0,-11 15 0,-1 0 0,1-1 0,-2 1 0,1-1 0,-1 0 0,0-1 0,-1 1 0,0 0 0,-1-1 0,0 0 0,2-19 0,-3 42 0,0 0 0,1 0 0,6 19 0,-4-15 0,0-3 0,-1-1 0,-1 1 0,0-1 0,-1 1 0,-1 0 0,0-1 0,-3 19 0,2-31 0,1 1 0,-1 0 0,0 0 0,0-1 0,-1 1 0,1-1 0,0 1 0,-1-1 0,1 1 0,-1-1 0,1 0 0,-1 1 0,1-1 0,-1 0 0,0 0 0,0 0 0,1-1 0,-4 2 0,-38 12 0,32-11 0,-8 1 0,1 0 0,-1-2 0,0 0 0,-24-1 0,10 0 0,33-1 0,-1 0 0,0 0 0,1 1 0,-1-1 0,0 0 0,0 0 0,1 0 0,-1 0 0,0 1 0,1-1 0,-1 0 0,0 1 0,1-1 0,-1 1 0,0-1 0,1 0 0,-1 1 0,1-1 0,-1 1 0,1 0 0,-1-1 0,1 1 0,-1-1 0,1 1 0,0 0 0,-1-1 0,1 1 0,0 0 0,0-1 0,-1 1 0,1 0 0,0 0 0,0-1 0,0 1 0,0 0 0,0 0 0,0-1 0,0 1 0,0 0 0,0 0 0,0-1 0,0 1 0,1 0 0,-1-1 0,1 2 0,15 41 0,-8-25 0,30 79 0,-26-72 0,-2 1 0,0 0 0,-2 0 0,-1 1 0,-1 0 0,3 33 0,-7-36 0,2-1 0,6 27 0,-1-11 0,-1-3 0,-1 1 0,-3 0 0,0 0 0,-3 59 0,-4-82 0,0 0 0,-1 0 0,-10 23 0,0 3 0,11-33 0,-1 0 0,0 1 0,0-1 0,0-1 0,-1 1 0,0-1 0,-9 9 0,14-15 0,0 0 0,0 0 0,0-1 0,0 1 0,1 0 0,-1 0 0,0-1 0,-1 1 0,1 0 0,0 0 0,0 0 0,0-1 0,0 1 0,0 0 0,0 0 0,0-1 0,0 1 0,0 0 0,0 0 0,0 0 0,-1-1 0,1 1 0,0 0 0,0 0 0,0 0 0,0 0 0,-1-1 0,1 1 0,0 0 0,0 0 0,0 0 0,-1 0 0,1 0 0,0 0 0,0 0 0,0 0 0,-1-1 0,1 1 0,0 0 0,0 0 0,-1 0 0,1 0 0,0 0 0,0 0 0,0 0 0,-1 0 0,1 0 0,0 1 0,0-1 0,-1 0 0,1 0 0,0 0 0,0 0 0,0 0 0,-1 0 0,1 0 0,0 0 0,0 1 0,0-1 0,-1 0 0,1 0 0,0 0 0,0 0 0,0 1 0,4-21 0,5 2 0,17-46 0,-24 60 0,-1-1 0,0 1 0,0-1 0,-1 0 0,0 1 0,1-1 0,-1 0 0,-1 1 0,1-1 0,-1 0 0,0 1 0,-2-7 0,3 10 0,0 1 0,0-1 0,-1 0 0,1 1 0,0-1 0,-1 0 0,1 1 0,-1-1 0,1 1 0,-1-1 0,1 1 0,-1-1 0,1 1 0,-1-1 0,1 1 0,-1 0 0,0-1 0,1 1 0,-1 0 0,0-1 0,1 1 0,-1 0 0,0 0 0,1 0 0,-1 0 0,0-1 0,0 1 0,-25 6 0,-17 21 0,39-25 0,1 1 0,0 0 0,0 0 0,0 0 0,0 0 0,0 0 0,1 1 0,-1-1 0,1 1 0,0 0 0,0-1 0,0 1 0,1 0 0,0 0 0,-1 0 0,1 1 0,0 4 0,1-2 0,0 1 0,1-1 0,-1 0 0,2 1 0,-1-1 0,1 0 0,0 0 0,1 0 0,4 8 0,-7-12 0,2-1 0,-1 1 0,0 0 0,0-1 0,1 1 0,-1-1 0,1 0 0,0 1 0,0-1 0,0 0 0,0 0 0,0 0 0,0 0 0,1-1 0,-1 1 0,1-1 0,4 3 0,0-2 0,0-1 0,0 0 0,0 0 0,0-1 0,0 0 0,9-1 0,-15 1 0,2 0 0,6-1 0,0 1 0,0 0 0,1 1 0,11 2 0,-19-3 0,0 1 0,0-1 0,-1 1 0,1-1 0,0 1 0,-1 0 0,1-1 0,0 1 0,-1 0 0,1 0 0,-1 0 0,0 0 0,1 1 0,-1-1 0,0 0 0,1 0 0,-1 1 0,0-1 0,0 1 0,0-1 0,0 1 0,-1 0 0,1-1 0,0 1 0,-1 0 0,1-1 0,-1 1 0,1 0 0,-1 2 0,0-4-22,0 0 0,0-1 0,-1 1 0,1-1 0,0 1 0,0 0 0,-1-1 0,1 1 0,0 0 0,0-1 0,-1 1 0,1 0 0,0 0 0,-1-1 0,1 1 0,-1 0 0,1 0 0,0-1 0,-1 1 0,1 0 0,-1 0 0,1 0 0,0 0 0,-1 0 0,1 0 0,-1 0 0,1 0 0,-1 0 0,1 0 0,0 0 0,-1 0 0,1 0 0,-1 0 0,1 0 0,-1 0-1,1 0 1,0 0 0,-1 1 0,1-1 0,-1 0 0,1 0 0,0 0 0,-1 1 0,1-1 0,0 0 0,-1 1 0,1-1 0,0 0 0,0 1 0,-1-1 0,1 0 0,0 1 0,0-1 0,-1 0 0,1 1 0,0-1 0,0 1 0,0-1 0,0 1 0,0-1 0,0 1 0</inkml:trace>
</inkml:ink>
</file>

<file path=ppt/ink/ink4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34.42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0 1 24575</inkml:trace>
</inkml:ink>
</file>

<file path=ppt/ink/ink4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35.446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0 24575,'0'0'-8191</inkml:trace>
</inkml:ink>
</file>

<file path=ppt/ink/ink4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36.26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0 24575,'0'0'-8191</inkml:trace>
</inkml:ink>
</file>

<file path=ppt/ink/ink4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37.01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0 24575,'0'0'-8191</inkml:trace>
</inkml:ink>
</file>

<file path=ppt/ink/ink4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37.764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0 24575,'0'0'-8191</inkml:trace>
</inkml:ink>
</file>

<file path=ppt/ink/ink5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38.39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1 24575,'0'0'-8191</inkml:trace>
</inkml:ink>
</file>

<file path=ppt/ink/ink5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39.006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0 24575,'0'0'-8191</inkml:trace>
</inkml:ink>
</file>

<file path=ppt/ink/ink5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47.347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154 1 24575,'0'15'0,"0"0"0,-1 0 0,-1 0 0,-1 0 0,-4 15 0,3-10 0,0 1 0,2 0 0,-1 30 0,-1 13 0,-2-2 0,-22 135 0,13-121 0,-24 89 0,32-132 0,2 0 0,1 0 0,1 1 0,2-1 0,3 46 0,0-1 0,-1-66 0,0-1 0,0 0 0,1 0 0,0 0 0,1 0 0,1-1 0,-1 1 0,2-1 0,6 12 0,-9-18 0,0-1 0,0 0 0,1 1 0,-1-1 0,1 0 0,0 0 0,0-1 0,0 1 0,0-1 0,0 1 0,1-1 0,5 3 0,-6-4 0,0 0 0,0 0 0,0-1 0,0 1 0,0-1 0,0 0 0,0 0 0,0 0 0,0 0 0,0-1 0,0 1 0,0-1 0,0 1 0,0-1 0,0 0 0,0 0 0,0-1 0,5-2 0,-4 1 0,0 0 0,0 0 0,0 0 0,-1-1 0,1 0 0,-1 1 0,0-1 0,0 0 0,-1-1 0,1 1 0,-1 0 0,1-1 0,-1 1 0,-1-1 0,1 0 0,-1 0 0,0 0 0,1-7 0,0-3 0,0-1 0,-1 1 0,-1-1 0,-4-26 0,-5-7 0,5 36 0,2-1 0,0 1 0,-1-23 0,2 6 0,-1 0 0,-2 0 0,0 0 0,-3 0 0,0 1 0,-1 0 0,-2 0 0,-1 1 0,-2 0 0,0 1 0,-2 1 0,-1 0 0,-23-29 0,34 47 0,0 0 0,0 0 0,1-1 0,1 0 0,-1 0 0,2 0 0,-1 0 0,1 0 0,0 0 0,0-19 0,1-1 0,1 0 0,6-37 0,-3 54 0,-1 0 0,2 1 0,-1-1 0,10-18 0,-7 17 0,-1-1 0,6-21 0,-3-50 0,-8 75 0,1 11 0,-3 32 0,-1 0 0,-12 49 0,1-7 0,11-52 0,-9 42 0,7-41 0,2 1 0,0 0 0,1 0 0,2 0 0,3 27 0,-1 13 0,-3 35 0,2 108 0,-1-205 0,1-1 0,-1 0 0,1 1 0,-1-1 0,1 0 0,0 0 0,0 0 0,0 1 0,0-1 0,0 0 0,1 0 0,-1-1 0,1 1 0,-1 0 0,1 0 0,-1-1 0,1 1 0,0-1 0,0 1 0,0-1 0,0 0 0,0 0 0,0 0 0,0 0 0,1 0 0,-1 0 0,0 0 0,0-1 0,1 1 0,-1-1 0,0 0 0,1 0 0,-1 0 0,0 0 0,1 0 0,-1 0 0,0-1 0,1 1 0,-1-1 0,0 1 0,0-1 0,1 0 0,-1 0 0,0 0 0,0 0 0,0 0 0,0-1 0,0 1 0,0-1 0,-1 1 0,1-1 0,0 1 0,-1-1 0,1 0 0,-1 0 0,0 0 0,2-3 0,-1 0 0,0 0 0,-1-1 0,0 1 0,0-1 0,0 0 0,0 1 0,-1-1 0,0 0 0,0 0 0,-3-10 0,2 9 0,1-1 0,0 1 0,0-1 0,0 0 0,3-12 0,4-10 0,-1-1 0,-1 1 0,-2-2 0,0-41 0,-3 60 0,0-59 0,1 47 0,0 22 0,1 8 0,10 55 0,75 458 0,-86-487 0,-5-33 0,-3-16 0,-16-47 0,4-1 0,-13-77 0,27 104 0,3 1 0,3-57 0,0 27 0,1 55 0,0 1 0,0-1 0,1 1 0,1-1 0,0 1 0,10-21 0,-10 50 0,-5 11 0,-4 0 0,-16 50 0,24-95 0,0 0 0,-1-1 0,0-26 0,0 9 0,6-27 0,-5 40 0,2-40 0,2-103 0,-7 156 27,1 0-1,0 0 1,1 0-1,4-13 1,4-20-1525</inkml:trace>
</inkml:ink>
</file>

<file path=ppt/ink/ink5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51.003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316 399 24575,'1'-1'0,"-7"-3"0,-8-3 0,-33-5 0,-1 1 0,-74-5 0,115 15 0,2 0 0,1 0 0,-1 0 0,1 0 0,-1-1 0,1 0 0,-1 1 0,1-2 0,0 1 0,0 0 0,0-1 0,-4-3 0,6 5 0,1 0 0,0 0 0,0-1 0,-1 1 0,1 0 0,0-1 0,0 1 0,0-1 0,0 1 0,0-1 0,1 1 0,-1-1 0,0 0 0,1 1 0,-1-1 0,1 0 0,0 0 0,0 1 0,-1-1 0,1 0 0,0 0 0,0 1 0,1-1 0,-1 0 0,0 0 0,1 1 0,-1-1 0,1 0 0,-1 1 0,1-1 0,0 0 0,-1 1 0,2-2 0,1 0 0,1 0 0,-1 1 0,1-1 0,0 1 0,-1 0 0,1 0 0,0 0 0,0 1 0,0-1 0,0 1 0,1 0 0,-1 0 0,0 1 0,7-1 0,5-2 0,-7 1 0,105-28 0,-100 25 0,0-1 0,0 0 0,0-1 0,-1 0 0,22-17 0,-18 8 0,30-32 0,-8 6 0,-22 31 0,-15 10 0,0 0 0,0 0 0,0-1 0,0 1 0,-1 0 0,1-1 0,0 1 0,-1-1 0,1 1 0,-1-1 0,1 0 0,-1 0 0,2-2 0,-3 3 0,0 1 0,-1-1 0,1 1 0,0-1 0,-1 1 0,1-1 0,0 1 0,-1 0 0,1-1 0,0 1 0,-1-1 0,1 1 0,-1 0 0,1 0 0,0-1 0,-1 1 0,1 0 0,-1 0 0,1-1 0,-1 1 0,1 0 0,-1 0 0,1 0 0,-1 0 0,1 0 0,-1 0 0,0 0 0,1 0 0,-1 0 0,1 0 0,-1 0 0,-22-1 0,20 1 0,-47-1 0,9 0 0,-63 6 0,100-4-170,0 0-1,-1 0 0,1 1 1,0-1-1,0 1 0,0 0 1,-4 2-1</inkml:trace>
</inkml:ink>
</file>

<file path=ppt/ink/ink5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54.071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91 1005 24575,'3'-31'0,"0"1"0,2 0 0,16-56 0,1-2 0,-7-21 0,-4-2 0,-6-171 0,-5 218 0,0 55 0,-1 1 0,-1-1 0,0 1 0,0 0 0,0 0 0,-1-1 0,0 2 0,0-1 0,-1 0 0,0 1 0,-1-1 0,0 1 0,0 0 0,0 1 0,-1-1 0,0 1 0,0 0 0,0 1 0,-1-1 0,0 1 0,0 1 0,0-1 0,-11-3 0,17 7 0,0 0 0,0 1 0,-1-1 0,1 1 0,0-1 0,-1 1 0,1 0 0,0 0 0,-1-1 0,1 1 0,-1 0 0,1 0 0,0 0 0,-1 1 0,1-1 0,-1 0 0,1 0 0,0 1 0,-1-1 0,1 1 0,0-1 0,0 1 0,-1 0 0,1-1 0,0 1 0,0 0 0,0 0 0,0 0 0,0 0 0,0 0 0,0 0 0,0 0 0,0 0 0,0 0 0,1 0 0,-1 0 0,0 1 0,1-1 0,-1 0 0,1 1 0,-1-1 0,1 0 0,0 1 0,-1 1 0,0 9 0,0-1 0,0 1 0,1 0 0,3 18 0,-1-4 0,5 285 0,0-120 0,-3-129 0,-1-23 0,-1 0 0,-2 0 0,-1 1 0,-13 71 0,6-184 0,1 23 0,5 44 0,1-1 0,-1 1 0,1 0 0,1-1 0,-1 1 0,1-1 0,0 1 0,1-1 0,0 1 0,0 0 0,0-1 0,4-9 0,0 1 34,0 0-1,-1 0 1,3-22-1,9-28-1532</inkml:trace>
</inkml:ink>
</file>

<file path=ppt/ink/ink5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7:48.044"/>
    </inkml:context>
    <inkml:brush xml:id="br0">
      <inkml:brushProperty name="width" value="0.05" units="cm"/>
      <inkml:brushProperty name="height" value="0.05" units="cm"/>
      <inkml:brushProperty name="color" value="#FFFFFF"/>
    </inkml:brush>
  </inkml:definitions>
  <inkml:trace contextRef="#ctx0" brushRef="#br0">297 1424 24575,'47'-29'0,"-37"20"0,-1 1 0,-1-1 0,0-1 0,0 0 0,-1 0 0,0 0 0,0-1 0,-2 0 0,1 0 0,-1 0 0,5-18 0,-7 19 0,-1-1 0,0 1 0,0-1 0,-1 0 0,0 1 0,-1-1 0,0 0 0,-1 0 0,0 1 0,-1-1 0,0 0 0,-1 1 0,-6-17 0,-43-80 0,-4 2 0,-93-130 0,141 222 0,1 0 0,0 0 0,1-1 0,0 0 0,2 0 0,-1 0 0,2 0 0,0-1 0,-2-23 0,3-5 0,8-86 0,-6 121 0,2-1 0,-1 1 0,1-1 0,0 1 0,1-1 0,0 1 0,0 0 0,1 0 0,8-13 0,-11 19 0,0 1 0,1-1 0,-1 0 0,1 0 0,0 1 0,-1-1 0,1 1 0,0 0 0,0-1 0,0 1 0,0 0 0,0 0 0,0 0 0,1 1 0,-1-1 0,4-1 0,-3 2 0,0 1 0,0-1 0,0 0 0,-1 1 0,1-1 0,0 1 0,0 0 0,0 0 0,-1 0 0,1 0 0,-1 0 0,1 1 0,-1-1 0,1 1 0,-1 0 0,4 3 0,0 1 0,-1-1 0,1 1 0,-1 0 0,-1 1 0,1-1 0,-1 1 0,0 0 0,-1 0 0,1 0 0,-2 0 0,1 1 0,-1-1 0,2 10 0,1 11 0,-2-1 0,0 39 0,-2-24 0,-1-41 0,0 0 0,0 0 0,0 0 0,0 0 0,0 0 0,0 0 0,0 0 0,0 0 0,1 0 0,-1 0 0,0 0 0,1 0 0,-1 0 0,0 0 0,1 0 0,-1 0 0,1-1 0,-1 1 0,1 0 0,0 0 0,-1-1 0,1 1 0,1 1 0,-1-2 0,0 0 0,0 0 0,0 0 0,0 0 0,0 0 0,0 0 0,0-1 0,0 1 0,0 0 0,0 0 0,0-1 0,0 1 0,0-1 0,0 1 0,0 0 0,-1-1 0,1 0 0,0 1 0,1-2 0,6-6 0,1 0 0,-1-1 0,8-10 0,-11 12 0,0 0 0,21-21 0,-25 28 0,-1-1 0,1 1 0,-1-1 0,1 1 0,-1 0 0,1-1 0,-1 1 0,1 0 0,-1-1 0,1 1 0,-1 0 0,1 0 0,0-1 0,-1 1 0,1 0 0,-1 0 0,1 0 0,0 0 0,-1 0 0,1 0 0,-1 0 0,1 0 0,0 0 0,-1 0 0,1 0 0,-1 1 0,1-1 0,0 0 0,-1 0 0,1 0 0,-1 1 0,1-1 0,-1 0 0,1 1 0,-1-1 0,1 1 0,-1-1 0,1 0 0,-1 1 0,0-1 0,1 1 0,-1-1 0,0 1 0,1-1 0,-1 1 0,0 0 0,0-1 0,1 1 0,-1 0 0,3 7 0,0 1 0,-1-1 0,0 1 0,-1 0 0,0 0 0,0 0 0,-1-1 0,0 1 0,-2 12 0,2-5 0,-4 51 0,-1-56 0,-2-15 0,-4-25 0,-35-187 0,45 213 0,-8-34 0,9 37 0,0 0 0,0 0 0,0-1 0,0 1 0,0 0 0,0 0 0,0 0 0,-1 0 0,1-1 0,0 1 0,0 0 0,0 0 0,0 0 0,0 0 0,0 0 0,0 0 0,-1-1 0,1 1 0,0 0 0,0 0 0,0 0 0,0 0 0,-1 0 0,1 0 0,0 0 0,0 0 0,0 0 0,0 0 0,-1 0 0,1 0 0,0 0 0,0 0 0,0 0 0,0 0 0,-1 0 0,1 0 0,0 0 0,0 0 0,0 0 0,0 0 0,-1 0 0,1 0 0,0 0 0,0 0 0,0 0 0,0 0 0,0 1 0,-1-1 0,1 0 0,0 0 0,-9 22 0,-5 43 0,2 1 0,-4 131 0,4-25 0,10-155 0,0 8 0,-1-1 0,-1 1 0,-1-1 0,-1 0 0,-12 30 0,9-44 0,9-10 0,-1 0 0,1 0 0,-1 0 0,1 0 0,0-1 0,-1 1 0,1 0 0,-1 0 0,1 0 0,0-1 0,-1 1 0,1 0 0,0 0 0,-1-1 0,1 1 0,0 0 0,0-1 0,-1 1 0,1 0 0,0-1 0,0 1 0,-1-1 0,1 1 0,0 0 0,0-1 0,0 0 0,-6-18 0,2 0 0,0 0 0,1 0 0,1-1 0,0-29 0,1 21 0,-7-282 0,8 292 0,0 26 0,2 7 0,0 4 0,1 0 0,9 32 0,-12-49 0,1-1 0,-1 1 0,1-1 0,-1 1 0,1-1 0,0 0 0,-1 1 0,1-1 0,0 0 0,0 1 0,0-1 0,0 0 0,0 0 0,0 0 0,0 0 0,0 0 0,1 0 0,0 1 0,-1-2 0,0 0 0,0 0 0,0 0 0,-1 0 0,1 0 0,0 0 0,0-1 0,0 1 0,-1 0 0,1 0 0,0 0 0,0-1 0,-1 1 0,1 0 0,0-1 0,0 1 0,-1-1 0,1 1 0,-1-1 0,1 1 0,0-1 0,-1 0 0,1 1 0,0-2 0,4-6 0,1 0 0,-1 0 0,0-1 0,4-12 0,-4 12 0,-1 77 0,-4-44 0,0-1 0,-4 40 0,4-62 0,0 0 0,0-1 0,0 1 0,0 0 0,0 0 0,0 0 0,0 0 0,0 0 0,-1-1 0,1 1 0,0 0 0,0 0 0,-1 0 0,1-1 0,0 1 0,-1 0 0,1-1 0,-1 1 0,1 0 0,-1-1 0,0 1 0,1 0 0,-1-1 0,1 1 0,-1-1 0,0 1 0,0-1 0,1 1 0,-1-1 0,0 0 0,-1 1 0,0-2 0,1 0 0,-1 0 0,0 0 0,1 0 0,0-1 0,-1 1 0,1 0 0,0-1 0,0 1 0,-1-1 0,1 0 0,1 1 0,-1-1 0,0 0 0,-1-2 0,-16-40 0,1-2 0,2 0 0,-10-57 0,-1 0 0,24 95 0,0 0 0,-1 1 0,0-1 0,-4-8 0,7 15 0,-1 1 0,1 0 0,0 0 0,0 0 0,0 0 0,0-1 0,0 1 0,0 0 0,0 0 0,0 0 0,-1 0 0,1 0 0,0 0 0,0-1 0,0 1 0,0 0 0,0 0 0,-1 0 0,1 0 0,0 0 0,0 0 0,0 0 0,0 0 0,-1 0 0,1 0 0,0 0 0,0 0 0,0 0 0,-1 0 0,1 0 0,0 0 0,0 0 0,0 0 0,0 0 0,-1 0 0,1 0 0,0 0 0,0 0 0,0 0 0,0 0 0,0 0 0,-1 1 0,1-1 0,0 0 0,0 0 0,-6 14 0,0 29 0,1 0 0,2 1 0,3 61 0,1-34 0,0 42 0,-7 153 0,5-257 0,0-1 0,-1 1 0,0 0 0,0 0 0,-5 11 0,7-19 0,0 0 0,-1 0 0,1 0 0,0 0 0,0-1 0,-1 1 0,1 0 0,-1 0 0,1 0 0,0-1 0,-1 1 0,0 0 0,1-1 0,-1 1 0,1 0 0,-1-1 0,0 1 0,1-1 0,-1 1 0,0-1 0,0 1 0,0-1 0,1 1 0,-1-1 0,0 0 0,0 1 0,0-1 0,0 0 0,0 0 0,1 0 0,-1 0 0,0 0 0,0 0 0,0 0 0,0 0 0,0 0 0,0 0 0,0 0 0,1-1 0,-1 1 0,0 0 0,0 0 0,0-1 0,0 1 0,1-1 0,-1 1 0,0-1 0,0 1 0,1-1 0,-1 0 0,0 1 0,1-1 0,-1 0 0,1 1 0,-2-3 0,-2-2 0,0-1 0,1 0 0,-1 0 0,1 0 0,-4-11 0,-17-69 0,24 86 0,0 0 0,0 0 0,0 0 0,0 0 0,0 0 0,-1 1 0,1-1 0,0 0 0,0 0 0,0 0 0,0 0 0,0 0 0,0 0 0,0 0 0,-1 0 0,1 0 0,0 0 0,0 1 0,0-1 0,0 0 0,0 0 0,0 0 0,-1 0 0,1 0 0,0 0 0,0 0 0,0 0 0,0 0 0,0 0 0,-1 0 0,1 0 0,0 0 0,0 0 0,0 0 0,0-1 0,0 1 0,0 0 0,-1 0 0,1 0 0,0 0 0,0 0 0,0 0 0,0 0 0,-3 28 0,1 0 0,2 0 0,1 0 0,1 0 0,1 0 0,2 0 0,10 36 0,-15-63 0,1 1 0,-1-1 0,0 1 0,1-1 0,-1 1 0,1 0 0,0-1 0,-1 1 0,1-1 0,0 0 0,0 1 0,0-1 0,0 0 0,0 1 0,2 1 0,-2-4 0,0 0 0,0 1 0,-1-1 0,1 0 0,0 1 0,0-1 0,-1 0 0,1 0 0,0 0 0,-1 0 0,1 0 0,-1 0 0,1 1 0,-1-1 0,0 0 0,1 0 0,-1-1 0,0 1 0,0 0 0,0 0 0,0 0 0,0 0 0,0-1 0,17-125 0,-2 9 0,-12 101 0,1 0 0,1 0 0,0 1 0,14-28 0,-18 41 0,1 1 0,-1-1 0,1 0 0,0 1 0,0-1 0,0 1 0,0 0 0,0-1 0,0 1 0,1 0 0,3-2 0,-6 4 0,1-1 0,-1 1 0,1 0 0,-1 0 0,1 0 0,-1 0 0,1-1 0,0 1 0,-1 0 0,1 0 0,-1 0 0,1 0 0,0 0 0,-1 1 0,1-1 0,-1 0 0,1 0 0,-1 0 0,1 0 0,-1 1 0,1-1 0,0 0 0,0 1 0,0 0 0,0 0 0,0 1 0,0-1 0,1 0 0,-2 1 0,1-1 0,0 1 0,0-1 0,0 1 0,-1-1 0,1 1 0,0 1 0,7 28 0,7 50 0,0-1 0,-1-1 0,-10-55 0,0-1 0,1 0 0,1 0 0,13 31 0,-19-54 0,0 1 0,0 0 0,0-1 0,1 1 0,-1-1 0,0 1 0,0-1 0,0 1 0,1-1 0,-1 1 0,0-1 0,0 1 0,1-1 0,-1 1 0,0-1 0,1 1 0,-1-1 0,0 0 0,1 1 0,-1-1 0,1 0 0,-1 1 0,1-1 0,-1 0 0,1 1 0,-1-1 0,1 0 0,-1 0 0,1 0 0,-1 1 0,1-1 0,0 0 0,-1 0 0,1 0 0,-1 0 0,1 0 0,-1 0 0,2 0 0,-1-2 0,0 1 0,0 0 0,0-1 0,0 1 0,0-1 0,-1 1 0,1-1 0,0 0 0,-1 1 0,1-1 0,-1 0 0,1-1 0,5-39 0,-1 0 0,0-43 0,-3 35 0,10-65 0,27-128 0,-38 237 0,1-1 0,0 1 0,0 0 0,0-1 0,1 1 0,0 0 0,0 1 0,0-1 0,1 0 0,0 1 0,0 0 0,1 0 0,-1 0 0,1 0 0,0 1 0,0 0 0,0 0 0,1 0 0,-1 1 0,1 0 0,0 0 0,0 0 0,8-2 0,-11 4 0,0 0 0,0-1 0,0 1 0,0-1 0,0 0 0,0 0 0,-1 0 0,1 0 0,-1 0 0,1-1 0,-1 1 0,0-1 0,0 1 0,0-1 0,0 0 0,0 0 0,-1 0 0,3-4 0,-1-4 0,1-1 0,-2 1 0,3-23 0,-3 25 0,8-114 0,-4 0 0,-12-136 0,3 465 0,2-120 0,-1-19 0,3 0 0,11 81 0,0-99 0,-7-42 0,-1-16 0,-1-29 0,-4-293-231,0 248-903,0-2-5692</inkml:trace>
</inkml:ink>
</file>

<file path=ppt/ink/ink5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11.436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184 1104 24575,'0'0'0,"-1"1"0,1-1 0,0 1 0,0-1 0,0 1 0,0-1 0,0 0 0,-1 1 0,1-1 0,0 1 0,0-1 0,-1 0 0,1 1 0,0-1 0,-1 0 0,1 1 0,0-1 0,-1 0 0,1 0 0,0 1 0,-1-1 0,1 0 0,-1 0 0,1 0 0,-1 0 0,1 1 0,0-1 0,-1 0 0,1 0 0,-1 0 0,0 0 0,-16 6 0,7-5 0,0 0 0,1-1 0,-1 0 0,1 0 0,-1-1 0,0 0 0,1-1 0,0 0 0,-1 0 0,1-1 0,0 0 0,-13-7 0,20 9 0,1 0 0,0 0 0,-1-1 0,1 1 0,0 0 0,0 0 0,-1-1 0,1 1 0,0 0 0,0-1 0,1 1 0,-1-1 0,0 0 0,0 1 0,1-1 0,-1 0 0,1 1 0,-1-1 0,1 0 0,0 1 0,0-1 0,0 0 0,0-3 0,8-49 0,-2 19 0,-8-39 0,1 46 0,1-1 0,5-44 0,8-30 0,5-7 0,-10 64 0,6-25 0,-5 46 0,-5 14 0,0-1 0,-1 1 0,0-1 0,-1 1 0,0-1 0,0-16 0,-2-165 0,0 191 0,-1-1 0,1 1 0,-1-1 0,0 1 0,0 0 0,0-1 0,0 1 0,0 0 0,0-1 0,-1 1 0,-1-2 0,1 2 0,0-1 0,1 1 0,-1-1 0,1 1 0,0-1 0,0 1 0,0-1 0,0 0 0,0 1 0,-1-6 0,-7-48-1365</inkml:trace>
</inkml:ink>
</file>

<file path=ppt/ink/ink5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15.699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1 381 24575,'1'-2'0,"0"-1"0,0 1 0,0-1 0,0 1 0,0-1 0,-1 0 0,1 1 0,-1-1 0,1 0 0,-1 1 0,0-1 0,0 0 0,-1 1 0,0-5 0,3-25 0,23-17 0,-19 39 0,0-1 0,0 1 0,3-13 0,-6 16 0,0 1 0,0-1 0,1 1 0,0 0 0,0 0 0,0 1 0,1-1 0,5-4 0,-4 4 0,-1 0 0,0 0 0,0 0 0,0-1 0,-1 0 0,5-9 0,20-74-1365</inkml:trace>
</inkml:ink>
</file>

<file path=ppt/ink/ink5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7:59.454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439 1417 24575,'-3'-3'0,"-1"1"0,1-1 0,-1 1 0,0 0 0,1 0 0,-1 0 0,0 1 0,0-1 0,0 1 0,0 0 0,-8-1 0,-49-3 0,46 5 0,-25-2 0,-1-1 0,0 2 0,-69 8 0,106-6 0,-1 0 0,1 0 0,-1 1 0,1-1 0,0 1 0,-1 0 0,1 0 0,0 0 0,0 1 0,1 0 0,-1 0 0,0 0 0,1 0 0,0 0 0,-4 5 0,5-6 0,1 0 0,0 0 0,0 0 0,0 0 0,0 0 0,1 0 0,-1 0 0,0 0 0,1 1 0,0-1 0,-1 0 0,1 0 0,0 0 0,0 1 0,0-1 0,0 0 0,1 0 0,-1 0 0,0 1 0,1-1 0,0 0 0,-1 0 0,1 0 0,0 0 0,0 0 0,0 0 0,1 0 0,-1-1 0,0 1 0,1 0 0,-1-1 0,1 1 0,-1 0 0,3 1 0,5 4 0,1 0 0,0 0 0,0-1 0,0 0 0,1-1 0,19 7 0,-1-2 0,42 8 0,-64-17 0,5 2 0,-1-1 0,1-1 0,16 1 0,-27-2 0,1 1 0,-1-1 0,1 0 0,-1 0 0,1 0 0,-1 0 0,1-1 0,-1 1 0,0 0 0,1-1 0,-1 1 0,1-1 0,-1 1 0,0-1 0,1 1 0,-1-1 0,0 0 0,1 0 0,-1 0 0,0 0 0,0 0 0,0 0 0,0 0 0,0 0 0,0 0 0,0 0 0,0-1 0,-1 1 0,1 0 0,0-1 0,-1 1 0,1 0 0,-1-1 0,1 1 0,-1-3 0,-1-20 0,-1 0 0,-1 1 0,-1-1 0,-12-37 0,-3-18 0,-25-289 0,41 347 0,-1 0 0,-1 0 0,-2 1 0,1-1 0,-2 1 0,-16-28 0,13 26 0,1 0 0,1-1 0,1 0 0,-9-39 0,13 35 0,-2-54 0,6 76 0,0-1 0,0 1 0,0 0 0,1-1 0,0 1 0,0 0 0,0-1 0,1 1 0,-1 0 0,1 0 0,1 0 0,-1 0 0,1 0 0,0 1 0,0-1 0,6-6 0,-8 10 0,-1 1 0,1-1 0,0 0 0,0 1 0,0-1 0,-1 1 0,1-1 0,0 1 0,0 0 0,0-1 0,0 1 0,0 0 0,0 0 0,0 0 0,0-1 0,0 1 0,0 0 0,0 0 0,0 1 0,0-1 0,0 0 0,0 0 0,0 0 0,0 1 0,-1-1 0,3 1 0,-1 0 0,1 1 0,-1 0 0,0-1 0,0 1 0,0 0 0,0 0 0,0 0 0,0 0 0,2 4 0,1 3 0,0 1 0,0-1 0,-1 1 0,4 13 0,-2 4 0,-1 1 0,-1 0 0,-1 34 0,0-18 0,-3-41 0,0 0 0,1 1 0,0-1 0,0 0 0,-1 0 0,2 0 0,-1 1 0,0-1 0,2 2 0,-2-4 0,-1 0 0,1-1 0,-1 1 0,1-1 0,-1 1 0,0-1 0,1 0 0,0 1 0,-1-1 0,1 1 0,-1-1 0,1 0 0,-1 0 0,1 1 0,0-1 0,-1 0 0,1 0 0,0 0 0,-1 0 0,1 1 0,-1-1 0,1 0 0,0 0 0,-1 0 0,1 0 0,0-1 0,-1 1 0,1 0 0,0 0 0,-1 0 0,1 0 0,0-1 0,-1 1 0,1 0 0,-1-1 0,1 1 0,-1 0 0,1-1 0,-1 1 0,1-1 0,-1 1 0,1-1 0,-1 1 0,1-1 0,-1 1 0,0-1 0,1 1 0,-1-1 0,0 0 0,1 0 0,6-12 0,0 0 0,-1 0 0,-1-1 0,0 1 0,0-1 0,-2 0 0,0-1 0,2-18 0,-1 10 0,4-17 0,-3 0 0,-1-1 0,-1 0 0,-3 1 0,-1-1 0,-8-46 0,3 57-273,2 0 0,2 0 0,0 0 0,5-50 0,3 45-6553</inkml:trace>
</inkml:ink>
</file>

<file path=ppt/ink/ink5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01.501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0 24575,'0'0'-8191</inkml:trace>
</inkml:ink>
</file>

<file path=ppt/ink/ink6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02.20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0 24575,'0'0'-8191</inkml:trace>
</inkml:ink>
</file>

<file path=ppt/ink/ink6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19.763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0 24575,'0'0'-8191</inkml:trace>
</inkml:ink>
</file>

<file path=ppt/ink/ink6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20.780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0 24575,'0'0'-8191</inkml:trace>
</inkml:ink>
</file>

<file path=ppt/ink/ink6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32.982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22 0 24575,'7'16'0,"-1"1"0,5 18 0,2 7 0,-9-27 0,0 0 0,-1 1 0,0 0 0,0 18 0,-2-18 0,0 0 0,2 0 0,7 25 0,-10-40 0,0 0 0,0 0 0,0 0 0,1 0 0,-1 0 0,1 0 0,-1 0 0,0 0 0,1 0 0,0-1 0,-1 1 0,1 0 0,-1 0 0,1-1 0,0 1 0,0 0 0,-1-1 0,1 1 0,0-1 0,0 1 0,0-1 0,0 1 0,-1-1 0,1 1 0,0-1 0,0 0 0,0 0 0,1 1 0,0-2 0,0 1 0,0 0 0,0-1 0,0 1 0,0-1 0,0 0 0,-1 0 0,1 0 0,0 0 0,-1 0 0,1 0 0,0 0 0,1-2 0,6-6 0,-1 0 0,1-1 0,8-13 0,-11 15 0,-1 0 0,1-1 0,-2 1 0,1-1 0,-1 0 0,0-1 0,-1 1 0,0 0 0,-1-1 0,0 0 0,2-19 0,-3 42 0,0 0 0,1 0 0,6 19 0,-4-15 0,0-3 0,-1-1 0,-1 1 0,0-1 0,-1 1 0,-1 0 0,0-1 0,-3 19 0,2-31 0,1 1 0,-1 0 0,0 0 0,0-1 0,-1 1 0,1-1 0,0 1 0,-1-1 0,1 1 0,-1-1 0,1 0 0,-1 1 0,1-1 0,-1 0 0,0 0 0,0 0 0,1-1 0,-4 2 0,-38 12 0,32-11 0,-8 1 0,1 0 0,-1-2 0,0 0 0,-24-1 0,10 0 0,33-1 0,-1 0 0,0 0 0,1 1 0,-1-1 0,0 0 0,0 0 0,1 0 0,-1 0 0,0 1 0,1-1 0,-1 0 0,0 1 0,1-1 0,-1 1 0,0-1 0,1 0 0,-1 1 0,1-1 0,-1 1 0,1 0 0,-1-1 0,1 1 0,-1-1 0,1 1 0,0 0 0,-1-1 0,1 1 0,0 0 0,0-1 0,-1 1 0,1 0 0,0 0 0,0-1 0,0 1 0,0 0 0,0 0 0,0-1 0,0 1 0,0 0 0,0 0 0,0-1 0,0 1 0,1 0 0,-1-1 0,1 2 0,15 41 0,-8-25 0,30 79 0,-26-72 0,-2 1 0,0 0 0,-2 0 0,-1 1 0,-1 0 0,3 33 0,-7-36 0,2-1 0,6 27 0,-1-11 0,-1-3 0,-1 1 0,-3 0 0,0 0 0,-3 59 0,-4-82 0,0 0 0,-1 0 0,-10 23 0,0 3 0,11-33 0,-1 0 0,0 1 0,0-1 0,0-1 0,-1 1 0,0-1 0,-9 9 0,14-15 0,0 0 0,0 0 0,0-1 0,0 1 0,1 0 0,-1 0 0,0-1 0,-1 1 0,1 0 0,0 0 0,0 0 0,0-1 0,0 1 0,0 0 0,0 0 0,0-1 0,0 1 0,0 0 0,0 0 0,0 0 0,-1-1 0,1 1 0,0 0 0,0 0 0,0 0 0,0 0 0,-1-1 0,1 1 0,0 0 0,0 0 0,0 0 0,-1 0 0,1 0 0,0 0 0,0 0 0,0 0 0,-1-1 0,1 1 0,0 0 0,0 0 0,-1 0 0,1 0 0,0 0 0,0 0 0,0 0 0,-1 0 0,1 0 0,0 1 0,0-1 0,-1 0 0,1 0 0,0 0 0,0 0 0,0 0 0,-1 0 0,1 0 0,0 0 0,0 1 0,0-1 0,-1 0 0,1 0 0,0 0 0,0 0 0,0 1 0,4-21 0,5 2 0,17-46 0,-24 60 0,-1-1 0,0 1 0,0-1 0,-1 0 0,0 1 0,1-1 0,-1 0 0,-1 1 0,1-1 0,-1 0 0,0 1 0,-2-7 0,3 10 0,0 1 0,0-1 0,-1 0 0,1 1 0,0-1 0,-1 0 0,1 1 0,-1-1 0,1 1 0,-1-1 0,1 1 0,-1-1 0,1 1 0,-1-1 0,1 1 0,-1 0 0,0-1 0,1 1 0,-1 0 0,0-1 0,1 1 0,-1 0 0,0 0 0,1 0 0,-1 0 0,0-1 0,0 1 0,-25 6 0,-17 21 0,39-25 0,1 1 0,0 0 0,0 0 0,0 0 0,0 0 0,0 0 0,1 1 0,-1-1 0,1 1 0,0 0 0,0-1 0,0 1 0,1 0 0,0 0 0,-1 0 0,1 1 0,0 4 0,1-2 0,0 1 0,1-1 0,-1 0 0,2 1 0,-1-1 0,1 0 0,0 0 0,1 0 0,4 8 0,-7-12 0,2-1 0,-1 1 0,0 0 0,0-1 0,1 1 0,-1-1 0,1 0 0,0 1 0,0-1 0,0 0 0,0 0 0,0 0 0,0 0 0,1-1 0,-1 1 0,1-1 0,4 3 0,0-2 0,0-1 0,0 0 0,0 0 0,0-1 0,0 0 0,9-1 0,-15 1 0,2 0 0,6-1 0,0 1 0,0 0 0,1 1 0,11 2 0,-19-3 0,0 1 0,0-1 0,-1 1 0,1-1 0,0 1 0,-1 0 0,1-1 0,0 1 0,-1 0 0,1 0 0,-1 0 0,0 0 0,1 1 0,-1-1 0,0 0 0,1 0 0,-1 1 0,0-1 0,0 1 0,0-1 0,0 1 0,-1 0 0,1-1 0,0 1 0,-1 0 0,1-1 0,-1 1 0,1 0 0,-1 2 0,0-4-22,0 0 0,0-1 0,-1 1 0,1-1 0,0 1 0,0 0 0,-1-1 0,1 1 0,0 0 0,0-1 0,-1 1 0,1 0 0,0 0 0,-1-1 0,1 1 0,-1 0 0,1 0 0,0-1 0,-1 1 0,1 0 0,-1 0 0,1 0 0,0 0 0,-1 0 0,1 0 0,-1 0 0,1 0 0,-1 0 0,1 0 0,0 0 0,-1 0 0,1 0 0,-1 0 0,1 0 0,-1 0-1,1 0 1,0 0 0,-1 1 0,1-1 0,-1 0 0,1 0 0,0 0 0,-1 1 0,1-1 0,0 0 0,-1 1 0,1-1 0,0 0 0,0 1 0,-1-1 0,1 0 0,0 1 0,0-1 0,-1 0 0,1 1 0,0-1 0,0 1 0,0-1 0,0 1 0,0-1 0,0 1 0</inkml:trace>
</inkml:ink>
</file>

<file path=ppt/ink/ink6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34.42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0 1 24575</inkml:trace>
</inkml:ink>
</file>

<file path=ppt/ink/ink6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35.446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0 24575,'0'0'-8191</inkml:trace>
</inkml:ink>
</file>

<file path=ppt/ink/ink6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36.26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0 24575,'0'0'-8191</inkml:trace>
</inkml:ink>
</file>

<file path=ppt/ink/ink6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37.01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 0 24575,'0'0'-8191</inkml:trace>
</inkml:ink>
</file>

<file path=ppt/ink/ink6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37.764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0 24575,'0'0'-8191</inkml:trace>
</inkml:ink>
</file>

<file path=ppt/ink/ink6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38.395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1 24575,'0'0'-8191</inkml:trace>
</inkml:ink>
</file>

<file path=ppt/ink/ink7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39.006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0 0 24575,'0'0'-8191</inkml:trace>
</inkml:ink>
</file>

<file path=ppt/ink/ink7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47.347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154 1 24575,'0'15'0,"0"0"0,-1 0 0,-1 0 0,-1 0 0,-4 15 0,3-10 0,0 1 0,2 0 0,-1 30 0,-1 13 0,-2-2 0,-22 135 0,13-121 0,-24 89 0,32-132 0,2 0 0,1 0 0,1 1 0,2-1 0,3 46 0,0-1 0,-1-66 0,0-1 0,0 0 0,1 0 0,0 0 0,1 0 0,1-1 0,-1 1 0,2-1 0,6 12 0,-9-18 0,0-1 0,0 0 0,1 1 0,-1-1 0,1 0 0,0 0 0,0-1 0,0 1 0,0-1 0,0 1 0,1-1 0,5 3 0,-6-4 0,0 0 0,0 0 0,0-1 0,0 1 0,0-1 0,0 0 0,0 0 0,0 0 0,0 0 0,0-1 0,0 1 0,0-1 0,0 1 0,0-1 0,0 0 0,0 0 0,0-1 0,5-2 0,-4 1 0,0 0 0,0 0 0,0 0 0,-1-1 0,1 0 0,-1 1 0,0-1 0,0 0 0,-1-1 0,1 1 0,-1 0 0,1-1 0,-1 1 0,-1-1 0,1 0 0,-1 0 0,0 0 0,1-7 0,0-3 0,0-1 0,-1 1 0,-1-1 0,-4-26 0,-5-7 0,5 36 0,2-1 0,0 1 0,-1-23 0,2 6 0,-1 0 0,-2 0 0,0 0 0,-3 0 0,0 1 0,-1 0 0,-2 0 0,-1 1 0,-2 0 0,0 1 0,-2 1 0,-1 0 0,-23-29 0,34 47 0,0 0 0,0 0 0,1-1 0,1 0 0,-1 0 0,2 0 0,-1 0 0,1 0 0,0 0 0,0-19 0,1-1 0,1 0 0,6-37 0,-3 54 0,-1 0 0,2 1 0,-1-1 0,10-18 0,-7 17 0,-1-1 0,6-21 0,-3-50 0,-8 75 0,1 11 0,-3 32 0,-1 0 0,-12 49 0,1-7 0,11-52 0,-9 42 0,7-41 0,2 1 0,0 0 0,1 0 0,2 0 0,3 27 0,-1 13 0,-3 35 0,2 108 0,-1-205 0,1-1 0,-1 0 0,1 1 0,-1-1 0,1 0 0,0 0 0,0 0 0,0 1 0,0-1 0,0 0 0,1 0 0,-1-1 0,1 1 0,-1 0 0,1 0 0,-1-1 0,1 1 0,0-1 0,0 1 0,0-1 0,0 0 0,0 0 0,0 0 0,0 0 0,1 0 0,-1 0 0,0 0 0,0-1 0,1 1 0,-1-1 0,0 0 0,1 0 0,-1 0 0,0 0 0,1 0 0,-1 0 0,0-1 0,1 1 0,-1-1 0,0 1 0,0-1 0,1 0 0,-1 0 0,0 0 0,0 0 0,0 0 0,0-1 0,0 1 0,0-1 0,-1 1 0,1-1 0,0 1 0,-1-1 0,1 0 0,-1 0 0,0 0 0,2-3 0,-1 0 0,0 0 0,-1-1 0,0 1 0,0-1 0,0 0 0,0 1 0,-1-1 0,0 0 0,0 0 0,-3-10 0,2 9 0,1-1 0,0 1 0,0-1 0,0 0 0,3-12 0,4-10 0,-1-1 0,-1 1 0,-2-2 0,0-41 0,-3 60 0,0-59 0,1 47 0,0 22 0,1 8 0,10 55 0,75 458 0,-86-487 0,-5-33 0,-3-16 0,-16-47 0,4-1 0,-13-77 0,27 104 0,3 1 0,3-57 0,0 27 0,1 55 0,0 1 0,0-1 0,1 1 0,1-1 0,0 1 0,10-21 0,-10 50 0,-5 11 0,-4 0 0,-16 50 0,24-95 0,0 0 0,-1-1 0,0-26 0,0 9 0,6-27 0,-5 40 0,2-40 0,2-103 0,-7 156 27,1 0-1,0 0 1,1 0-1,4-13 1,4-20-1525</inkml:trace>
</inkml:ink>
</file>

<file path=ppt/ink/ink7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54.071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91 1005 24575,'3'-31'0,"0"1"0,2 0 0,16-56 0,1-2 0,-7-21 0,-4-2 0,-6-171 0,-5 218 0,0 55 0,-1 1 0,-1-1 0,0 1 0,0 0 0,0 0 0,-1-1 0,0 2 0,0-1 0,-1 0 0,0 1 0,-1-1 0,0 1 0,0 0 0,0 1 0,-1-1 0,0 1 0,0 0 0,0 1 0,-1-1 0,0 1 0,0 1 0,0-1 0,-11-3 0,17 7 0,0 0 0,0 1 0,-1-1 0,1 1 0,0-1 0,-1 1 0,1 0 0,0 0 0,-1-1 0,1 1 0,-1 0 0,1 0 0,0 0 0,-1 1 0,1-1 0,-1 0 0,1 0 0,0 1 0,-1-1 0,1 1 0,0-1 0,0 1 0,-1 0 0,1-1 0,0 1 0,0 0 0,0 0 0,0 0 0,0 0 0,0 0 0,0 0 0,0 0 0,0 0 0,0 0 0,1 0 0,-1 0 0,0 1 0,1-1 0,-1 0 0,1 1 0,-1-1 0,1 0 0,0 1 0,-1 1 0,0 9 0,0-1 0,0 1 0,1 0 0,3 18 0,-1-4 0,5 285 0,0-120 0,-3-129 0,-1-23 0,-1 0 0,-2 0 0,-1 1 0,-13 71 0,6-184 0,1 23 0,5 44 0,1-1 0,-1 1 0,1 0 0,1-1 0,-1 1 0,1-1 0,0 1 0,1-1 0,0 1 0,0 0 0,0-1 0,4-9 0,0 1 34,0 0-1,-1 0 1,3-22-1,9-28-1532</inkml:trace>
</inkml:ink>
</file>

<file path=ppt/ink/ink7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51.003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316 399 24575,'1'-1'0,"-7"-3"0,-8-3 0,-33-5 0,-1 1 0,-74-5 0,115 15 0,2 0 0,1 0 0,-1 0 0,1 0 0,-1-1 0,1 0 0,-1 1 0,1-2 0,0 1 0,0 0 0,0-1 0,-4-3 0,6 5 0,1 0 0,0 0 0,0-1 0,-1 1 0,1 0 0,0-1 0,0 1 0,0-1 0,0 1 0,0-1 0,1 1 0,-1-1 0,0 0 0,1 1 0,-1-1 0,1 0 0,0 0 0,0 1 0,-1-1 0,1 0 0,0 0 0,0 1 0,1-1 0,-1 0 0,0 0 0,1 1 0,-1-1 0,1 0 0,-1 1 0,1-1 0,0 0 0,-1 1 0,2-2 0,1 0 0,1 0 0,-1 1 0,1-1 0,0 1 0,-1 0 0,1 0 0,0 0 0,0 1 0,0-1 0,0 1 0,1 0 0,-1 0 0,0 1 0,7-1 0,5-2 0,-7 1 0,105-28 0,-100 25 0,0-1 0,0 0 0,0-1 0,-1 0 0,22-17 0,-18 8 0,30-32 0,-8 6 0,-22 31 0,-15 10 0,0 0 0,0 0 0,0-1 0,0 1 0,-1 0 0,1-1 0,0 1 0,-1-1 0,1 1 0,-1-1 0,1 0 0,-1 0 0,2-2 0,-3 3 0,0 1 0,-1-1 0,1 1 0,0-1 0,-1 1 0,1-1 0,0 1 0,-1 0 0,1-1 0,0 1 0,-1-1 0,1 1 0,-1 0 0,1 0 0,0-1 0,-1 1 0,1 0 0,-1 0 0,1-1 0,-1 1 0,1 0 0,-1 0 0,1 0 0,-1 0 0,1 0 0,-1 0 0,0 0 0,1 0 0,-1 0 0,1 0 0,-1 0 0,-22-1 0,20 1 0,-47-1 0,9 0 0,-63 6 0,100-4-170,0 0-1,-1 0 0,1 1 1,0-1-1,0 1 0,0 0 1,-4 2-1</inkml:trace>
</inkml:ink>
</file>

<file path=ppt/ink/ink7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54.071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91 1005 24575,'3'-31'0,"0"1"0,2 0 0,16-56 0,1-2 0,-7-21 0,-4-2 0,-6-171 0,-5 218 0,0 55 0,-1 1 0,-1-1 0,0 1 0,0 0 0,0 0 0,-1-1 0,0 2 0,0-1 0,-1 0 0,0 1 0,-1-1 0,0 1 0,0 0 0,0 1 0,-1-1 0,0 1 0,0 0 0,0 1 0,-1-1 0,0 1 0,0 1 0,0-1 0,-11-3 0,17 7 0,0 0 0,0 1 0,-1-1 0,1 1 0,0-1 0,-1 1 0,1 0 0,0 0 0,-1-1 0,1 1 0,-1 0 0,1 0 0,0 0 0,-1 1 0,1-1 0,-1 0 0,1 0 0,0 1 0,-1-1 0,1 1 0,0-1 0,0 1 0,-1 0 0,1-1 0,0 1 0,0 0 0,0 0 0,0 0 0,0 0 0,0 0 0,0 0 0,0 0 0,0 0 0,0 0 0,1 0 0,-1 0 0,0 1 0,1-1 0,-1 0 0,1 1 0,-1-1 0,1 0 0,0 1 0,-1 1 0,0 9 0,0-1 0,0 1 0,1 0 0,3 18 0,-1-4 0,5 285 0,0-120 0,-3-129 0,-1-23 0,-1 0 0,-2 0 0,-1 1 0,-13 71 0,6-184 0,1 23 0,5 44 0,1-1 0,-1 1 0,1 0 0,1-1 0,-1 1 0,1-1 0,0 1 0,1-1 0,0 1 0,0 0 0,0-1 0,4-9 0,0 1 34,0 0-1,-1 0 1,3-22-1,9-28-1532</inkml:trace>
</inkml:ink>
</file>

<file path=ppt/ink/ink7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47.347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154 1 24575,'0'15'0,"0"0"0,-1 0 0,-1 0 0,-1 0 0,-4 15 0,3-10 0,0 1 0,2 0 0,-1 30 0,-1 13 0,-2-2 0,-22 135 0,13-121 0,-24 89 0,32-132 0,2 0 0,1 0 0,1 1 0,2-1 0,3 46 0,0-1 0,-1-66 0,0-1 0,0 0 0,1 0 0,0 0 0,1 0 0,1-1 0,-1 1 0,2-1 0,6 12 0,-9-18 0,0-1 0,0 0 0,1 1 0,-1-1 0,1 0 0,0 0 0,0-1 0,0 1 0,0-1 0,0 1 0,1-1 0,5 3 0,-6-4 0,0 0 0,0 0 0,0-1 0,0 1 0,0-1 0,0 0 0,0 0 0,0 0 0,0 0 0,0-1 0,0 1 0,0-1 0,0 1 0,0-1 0,0 0 0,0 0 0,0-1 0,5-2 0,-4 1 0,0 0 0,0 0 0,0 0 0,-1-1 0,1 0 0,-1 1 0,0-1 0,0 0 0,-1-1 0,1 1 0,-1 0 0,1-1 0,-1 1 0,-1-1 0,1 0 0,-1 0 0,0 0 0,1-7 0,0-3 0,0-1 0,-1 1 0,-1-1 0,-4-26 0,-5-7 0,5 36 0,2-1 0,0 1 0,-1-23 0,2 6 0,-1 0 0,-2 0 0,0 0 0,-3 0 0,0 1 0,-1 0 0,-2 0 0,-1 1 0,-2 0 0,0 1 0,-2 1 0,-1 0 0,-23-29 0,34 47 0,0 0 0,0 0 0,1-1 0,1 0 0,-1 0 0,2 0 0,-1 0 0,1 0 0,0 0 0,0-19 0,1-1 0,1 0 0,6-37 0,-3 54 0,-1 0 0,2 1 0,-1-1 0,10-18 0,-7 17 0,-1-1 0,6-21 0,-3-50 0,-8 75 0,1 11 0,-3 32 0,-1 0 0,-12 49 0,1-7 0,11-52 0,-9 42 0,7-41 0,2 1 0,0 0 0,1 0 0,2 0 0,3 27 0,-1 13 0,-3 35 0,2 108 0,-1-205 0,1-1 0,-1 0 0,1 1 0,-1-1 0,1 0 0,0 0 0,0 0 0,0 1 0,0-1 0,0 0 0,1 0 0,-1-1 0,1 1 0,-1 0 0,1 0 0,-1-1 0,1 1 0,0-1 0,0 1 0,0-1 0,0 0 0,0 0 0,0 0 0,0 0 0,1 0 0,-1 0 0,0 0 0,0-1 0,1 1 0,-1-1 0,0 0 0,1 0 0,-1 0 0,0 0 0,1 0 0,-1 0 0,0-1 0,1 1 0,-1-1 0,0 1 0,0-1 0,1 0 0,-1 0 0,0 0 0,0 0 0,0 0 0,0-1 0,0 1 0,0-1 0,-1 1 0,1-1 0,0 1 0,-1-1 0,1 0 0,-1 0 0,0 0 0,2-3 0,-1 0 0,0 0 0,-1-1 0,0 1 0,0-1 0,0 0 0,0 1 0,-1-1 0,0 0 0,0 0 0,-3-10 0,2 9 0,1-1 0,0 1 0,0-1 0,0 0 0,3-12 0,4-10 0,-1-1 0,-1 1 0,-2-2 0,0-41 0,-3 60 0,0-59 0,1 47 0,0 22 0,1 8 0,10 55 0,75 458 0,-86-487 0,-5-33 0,-3-16 0,-16-47 0,4-1 0,-13-77 0,27 104 0,3 1 0,3-57 0,0 27 0,1 55 0,0 1 0,0-1 0,1 1 0,1-1 0,0 1 0,10-21 0,-10 50 0,-5 11 0,-4 0 0,-16 50 0,24-95 0,0 0 0,-1-1 0,0-26 0,0 9 0,6-27 0,-5 40 0,2-40 0,2-103 0,-7 156 27,1 0-1,0 0 1,1 0-1,4-13 1,4-20-1525</inkml:trace>
</inkml:ink>
</file>

<file path=ppt/ink/ink7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51.003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316 399 24575,'1'-1'0,"-7"-3"0,-8-3 0,-33-5 0,-1 1 0,-74-5 0,115 15 0,2 0 0,1 0 0,-1 0 0,1 0 0,-1-1 0,1 0 0,-1 1 0,1-2 0,0 1 0,0 0 0,0-1 0,-4-3 0,6 5 0,1 0 0,0 0 0,0-1 0,-1 1 0,1 0 0,0-1 0,0 1 0,0-1 0,0 1 0,0-1 0,1 1 0,-1-1 0,0 0 0,1 1 0,-1-1 0,1 0 0,0 0 0,0 1 0,-1-1 0,1 0 0,0 0 0,0 1 0,1-1 0,-1 0 0,0 0 0,1 1 0,-1-1 0,1 0 0,-1 1 0,1-1 0,0 0 0,-1 1 0,2-2 0,1 0 0,1 0 0,-1 1 0,1-1 0,0 1 0,-1 0 0,1 0 0,0 0 0,0 1 0,0-1 0,0 1 0,1 0 0,-1 0 0,0 1 0,7-1 0,5-2 0,-7 1 0,105-28 0,-100 25 0,0-1 0,0 0 0,0-1 0,-1 0 0,22-17 0,-18 8 0,30-32 0,-8 6 0,-22 31 0,-15 10 0,0 0 0,0 0 0,0-1 0,0 1 0,-1 0 0,1-1 0,0 1 0,-1-1 0,1 1 0,-1-1 0,1 0 0,-1 0 0,2-2 0,-3 3 0,0 1 0,-1-1 0,1 1 0,0-1 0,-1 1 0,1-1 0,0 1 0,-1 0 0,1-1 0,0 1 0,-1-1 0,1 1 0,-1 0 0,1 0 0,0-1 0,-1 1 0,1 0 0,-1 0 0,1-1 0,-1 1 0,1 0 0,-1 0 0,1 0 0,-1 0 0,1 0 0,-1 0 0,0 0 0,1 0 0,-1 0 0,1 0 0,-1 0 0,-22-1 0,20 1 0,-47-1 0,9 0 0,-63 6 0,100-4-170,0 0-1,-1 0 0,1 1 1,0-1-1,0 1 0,0 0 1,-4 2-1</inkml:trace>
</inkml:ink>
</file>

<file path=ppt/ink/ink77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54.071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91 1005 24575,'3'-31'0,"0"1"0,2 0 0,16-56 0,1-2 0,-7-21 0,-4-2 0,-6-171 0,-5 218 0,0 55 0,-1 1 0,-1-1 0,0 1 0,0 0 0,0 0 0,-1-1 0,0 2 0,0-1 0,-1 0 0,0 1 0,-1-1 0,0 1 0,0 0 0,0 1 0,-1-1 0,0 1 0,0 0 0,0 1 0,-1-1 0,0 1 0,0 1 0,0-1 0,-11-3 0,17 7 0,0 0 0,0 1 0,-1-1 0,1 1 0,0-1 0,-1 1 0,1 0 0,0 0 0,-1-1 0,1 1 0,-1 0 0,1 0 0,0 0 0,-1 1 0,1-1 0,-1 0 0,1 0 0,0 1 0,-1-1 0,1 1 0,0-1 0,0 1 0,-1 0 0,1-1 0,0 1 0,0 0 0,0 0 0,0 0 0,0 0 0,0 0 0,0 0 0,0 0 0,0 0 0,0 0 0,1 0 0,-1 0 0,0 1 0,1-1 0,-1 0 0,1 1 0,-1-1 0,1 0 0,0 1 0,-1 1 0,0 9 0,0-1 0,0 1 0,1 0 0,3 18 0,-1-4 0,5 285 0,0-120 0,-3-129 0,-1-23 0,-1 0 0,-2 0 0,-1 1 0,-13 71 0,6-184 0,1 23 0,5 44 0,1-1 0,-1 1 0,1 0 0,1-1 0,-1 1 0,1-1 0,0 1 0,1-1 0,0 1 0,0 0 0,0-1 0,4-9 0,0 1 34,0 0-1,-1 0 1,3-22-1,9-28-1532</inkml:trace>
</inkml:ink>
</file>

<file path=ppt/ink/ink78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47.347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154 1 24575,'0'15'0,"0"0"0,-1 0 0,-1 0 0,-1 0 0,-4 15 0,3-10 0,0 1 0,2 0 0,-1 30 0,-1 13 0,-2-2 0,-22 135 0,13-121 0,-24 89 0,32-132 0,2 0 0,1 0 0,1 1 0,2-1 0,3 46 0,0-1 0,-1-66 0,0-1 0,0 0 0,1 0 0,0 0 0,1 0 0,1-1 0,-1 1 0,2-1 0,6 12 0,-9-18 0,0-1 0,0 0 0,1 1 0,-1-1 0,1 0 0,0 0 0,0-1 0,0 1 0,0-1 0,0 1 0,1-1 0,5 3 0,-6-4 0,0 0 0,0 0 0,0-1 0,0 1 0,0-1 0,0 0 0,0 0 0,0 0 0,0 0 0,0-1 0,0 1 0,0-1 0,0 1 0,0-1 0,0 0 0,0 0 0,0-1 0,5-2 0,-4 1 0,0 0 0,0 0 0,0 0 0,-1-1 0,1 0 0,-1 1 0,0-1 0,0 0 0,-1-1 0,1 1 0,-1 0 0,1-1 0,-1 1 0,-1-1 0,1 0 0,-1 0 0,0 0 0,1-7 0,0-3 0,0-1 0,-1 1 0,-1-1 0,-4-26 0,-5-7 0,5 36 0,2-1 0,0 1 0,-1-23 0,2 6 0,-1 0 0,-2 0 0,0 0 0,-3 0 0,0 1 0,-1 0 0,-2 0 0,-1 1 0,-2 0 0,0 1 0,-2 1 0,-1 0 0,-23-29 0,34 47 0,0 0 0,0 0 0,1-1 0,1 0 0,-1 0 0,2 0 0,-1 0 0,1 0 0,0 0 0,0-19 0,1-1 0,1 0 0,6-37 0,-3 54 0,-1 0 0,2 1 0,-1-1 0,10-18 0,-7 17 0,-1-1 0,6-21 0,-3-50 0,-8 75 0,1 11 0,-3 32 0,-1 0 0,-12 49 0,1-7 0,11-52 0,-9 42 0,7-41 0,2 1 0,0 0 0,1 0 0,2 0 0,3 27 0,-1 13 0,-3 35 0,2 108 0,-1-205 0,1-1 0,-1 0 0,1 1 0,-1-1 0,1 0 0,0 0 0,0 0 0,0 1 0,0-1 0,0 0 0,1 0 0,-1-1 0,1 1 0,-1 0 0,1 0 0,-1-1 0,1 1 0,0-1 0,0 1 0,0-1 0,0 0 0,0 0 0,0 0 0,0 0 0,1 0 0,-1 0 0,0 0 0,0-1 0,1 1 0,-1-1 0,0 0 0,1 0 0,-1 0 0,0 0 0,1 0 0,-1 0 0,0-1 0,1 1 0,-1-1 0,0 1 0,0-1 0,1 0 0,-1 0 0,0 0 0,0 0 0,0 0 0,0-1 0,0 1 0,0-1 0,-1 1 0,1-1 0,0 1 0,-1-1 0,1 0 0,-1 0 0,0 0 0,2-3 0,-1 0 0,0 0 0,-1-1 0,0 1 0,0-1 0,0 0 0,0 1 0,-1-1 0,0 0 0,0 0 0,-3-10 0,2 9 0,1-1 0,0 1 0,0-1 0,0 0 0,3-12 0,4-10 0,-1-1 0,-1 1 0,-2-2 0,0-41 0,-3 60 0,0-59 0,1 47 0,0 22 0,1 8 0,10 55 0,75 458 0,-86-487 0,-5-33 0,-3-16 0,-16-47 0,4-1 0,-13-77 0,27 104 0,3 1 0,3-57 0,0 27 0,1 55 0,0 1 0,0-1 0,1 1 0,1-1 0,0 1 0,10-21 0,-10 50 0,-5 11 0,-4 0 0,-16 50 0,24-95 0,0 0 0,-1-1 0,0-26 0,0 9 0,6-27 0,-5 40 0,2-40 0,2-103 0,-7 156 27,1 0-1,0 0 1,1 0-1,4-13 1,4-20-1525</inkml:trace>
</inkml:ink>
</file>

<file path=ppt/ink/ink79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51.003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316 399 24575,'1'-1'0,"-7"-3"0,-8-3 0,-33-5 0,-1 1 0,-74-5 0,115 15 0,2 0 0,1 0 0,-1 0 0,1 0 0,-1-1 0,1 0 0,-1 1 0,1-2 0,0 1 0,0 0 0,0-1 0,-4-3 0,6 5 0,1 0 0,0 0 0,0-1 0,-1 1 0,1 0 0,0-1 0,0 1 0,0-1 0,0 1 0,0-1 0,1 1 0,-1-1 0,0 0 0,1 1 0,-1-1 0,1 0 0,0 0 0,0 1 0,-1-1 0,1 0 0,0 0 0,0 1 0,1-1 0,-1 0 0,0 0 0,1 1 0,-1-1 0,1 0 0,-1 1 0,1-1 0,0 0 0,-1 1 0,2-2 0,1 0 0,1 0 0,-1 1 0,1-1 0,0 1 0,-1 0 0,1 0 0,0 0 0,0 1 0,0-1 0,0 1 0,1 0 0,-1 0 0,0 1 0,7-1 0,5-2 0,-7 1 0,105-28 0,-100 25 0,0-1 0,0 0 0,0-1 0,-1 0 0,22-17 0,-18 8 0,30-32 0,-8 6 0,-22 31 0,-15 10 0,0 0 0,0 0 0,0-1 0,0 1 0,-1 0 0,1-1 0,0 1 0,-1-1 0,1 1 0,-1-1 0,1 0 0,-1 0 0,2-2 0,-3 3 0,0 1 0,-1-1 0,1 1 0,0-1 0,-1 1 0,1-1 0,0 1 0,-1 0 0,1-1 0,0 1 0,-1-1 0,1 1 0,-1 0 0,1 0 0,0-1 0,-1 1 0,1 0 0,-1 0 0,1-1 0,-1 1 0,1 0 0,-1 0 0,1 0 0,-1 0 0,1 0 0,-1 0 0,0 0 0,1 0 0,-1 0 0,1 0 0,-1 0 0,-22-1 0,20 1 0,-47-1 0,9 0 0,-63 6 0,100-4-170,0 0-1,-1 0 0,1 1 1,0-1-1,0 1 0,0 0 1,-4 2-1</inkml:trace>
</inkml:ink>
</file>

<file path=ppt/ink/ink80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47.347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154 1 24575,'0'15'0,"0"0"0,-1 0 0,-1 0 0,-1 0 0,-4 15 0,3-10 0,0 1 0,2 0 0,-1 30 0,-1 13 0,-2-2 0,-22 135 0,13-121 0,-24 89 0,32-132 0,2 0 0,1 0 0,1 1 0,2-1 0,3 46 0,0-1 0,-1-66 0,0-1 0,0 0 0,1 0 0,0 0 0,1 0 0,1-1 0,-1 1 0,2-1 0,6 12 0,-9-18 0,0-1 0,0 0 0,1 1 0,-1-1 0,1 0 0,0 0 0,0-1 0,0 1 0,0-1 0,0 1 0,1-1 0,5 3 0,-6-4 0,0 0 0,0 0 0,0-1 0,0 1 0,0-1 0,0 0 0,0 0 0,0 0 0,0 0 0,0-1 0,0 1 0,0-1 0,0 1 0,0-1 0,0 0 0,0 0 0,0-1 0,5-2 0,-4 1 0,0 0 0,0 0 0,0 0 0,-1-1 0,1 0 0,-1 1 0,0-1 0,0 0 0,-1-1 0,1 1 0,-1 0 0,1-1 0,-1 1 0,-1-1 0,1 0 0,-1 0 0,0 0 0,1-7 0,0-3 0,0-1 0,-1 1 0,-1-1 0,-4-26 0,-5-7 0,5 36 0,2-1 0,0 1 0,-1-23 0,2 6 0,-1 0 0,-2 0 0,0 0 0,-3 0 0,0 1 0,-1 0 0,-2 0 0,-1 1 0,-2 0 0,0 1 0,-2 1 0,-1 0 0,-23-29 0,34 47 0,0 0 0,0 0 0,1-1 0,1 0 0,-1 0 0,2 0 0,-1 0 0,1 0 0,0 0 0,0-19 0,1-1 0,1 0 0,6-37 0,-3 54 0,-1 0 0,2 1 0,-1-1 0,10-18 0,-7 17 0,-1-1 0,6-21 0,-3-50 0,-8 75 0,1 11 0,-3 32 0,-1 0 0,-12 49 0,1-7 0,11-52 0,-9 42 0,7-41 0,2 1 0,0 0 0,1 0 0,2 0 0,3 27 0,-1 13 0,-3 35 0,2 108 0,-1-205 0,1-1 0,-1 0 0,1 1 0,-1-1 0,1 0 0,0 0 0,0 0 0,0 1 0,0-1 0,0 0 0,1 0 0,-1-1 0,1 1 0,-1 0 0,1 0 0,-1-1 0,1 1 0,0-1 0,0 1 0,0-1 0,0 0 0,0 0 0,0 0 0,0 0 0,1 0 0,-1 0 0,0 0 0,0-1 0,1 1 0,-1-1 0,0 0 0,1 0 0,-1 0 0,0 0 0,1 0 0,-1 0 0,0-1 0,1 1 0,-1-1 0,0 1 0,0-1 0,1 0 0,-1 0 0,0 0 0,0 0 0,0 0 0,0-1 0,0 1 0,0-1 0,-1 1 0,1-1 0,0 1 0,-1-1 0,1 0 0,-1 0 0,0 0 0,2-3 0,-1 0 0,0 0 0,-1-1 0,0 1 0,0-1 0,0 0 0,0 1 0,-1-1 0,0 0 0,0 0 0,-3-10 0,2 9 0,1-1 0,0 1 0,0-1 0,0 0 0,3-12 0,4-10 0,-1-1 0,-1 1 0,-2-2 0,0-41 0,-3 60 0,0-59 0,1 47 0,0 22 0,1 8 0,10 55 0,75 458 0,-86-487 0,-5-33 0,-3-16 0,-16-47 0,4-1 0,-13-77 0,27 104 0,3 1 0,3-57 0,0 27 0,1 55 0,0 1 0,0-1 0,1 1 0,1-1 0,0 1 0,10-21 0,-10 50 0,-5 11 0,-4 0 0,-16 50 0,24-95 0,0 0 0,-1-1 0,0-26 0,0 9 0,6-27 0,-5 40 0,2-40 0,2-103 0,-7 156 27,1 0-1,0 0 1,1 0-1,4-13 1,4-20-1525</inkml:trace>
</inkml:ink>
</file>

<file path=ppt/ink/ink8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51.003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316 399 24575,'1'-1'0,"-7"-3"0,-8-3 0,-33-5 0,-1 1 0,-74-5 0,115 15 0,2 0 0,1 0 0,-1 0 0,1 0 0,-1-1 0,1 0 0,-1 1 0,1-2 0,0 1 0,0 0 0,0-1 0,-4-3 0,6 5 0,1 0 0,0 0 0,0-1 0,-1 1 0,1 0 0,0-1 0,0 1 0,0-1 0,0 1 0,0-1 0,1 1 0,-1-1 0,0 0 0,1 1 0,-1-1 0,1 0 0,0 0 0,0 1 0,-1-1 0,1 0 0,0 0 0,0 1 0,1-1 0,-1 0 0,0 0 0,1 1 0,-1-1 0,1 0 0,-1 1 0,1-1 0,0 0 0,-1 1 0,2-2 0,1 0 0,1 0 0,-1 1 0,1-1 0,0 1 0,-1 0 0,1 0 0,0 0 0,0 1 0,0-1 0,0 1 0,1 0 0,-1 0 0,0 1 0,7-1 0,5-2 0,-7 1 0,105-28 0,-100 25 0,0-1 0,0 0 0,0-1 0,-1 0 0,22-17 0,-18 8 0,30-32 0,-8 6 0,-22 31 0,-15 10 0,0 0 0,0 0 0,0-1 0,0 1 0,-1 0 0,1-1 0,0 1 0,-1-1 0,1 1 0,-1-1 0,1 0 0,-1 0 0,2-2 0,-3 3 0,0 1 0,-1-1 0,1 1 0,0-1 0,-1 1 0,1-1 0,0 1 0,-1 0 0,1-1 0,0 1 0,-1-1 0,1 1 0,-1 0 0,1 0 0,0-1 0,-1 1 0,1 0 0,-1 0 0,1-1 0,-1 1 0,1 0 0,-1 0 0,1 0 0,-1 0 0,1 0 0,-1 0 0,0 0 0,1 0 0,-1 0 0,1 0 0,-1 0 0,-22-1 0,20 1 0,-47-1 0,9 0 0,-63 6 0,100-4-170,0 0-1,-1 0 0,1 1 1,0-1-1,0 1 0,0 0 1,-4 2-1</inkml:trace>
</inkml:ink>
</file>

<file path=ppt/ink/ink8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47.347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154 1 24575,'0'15'0,"0"0"0,-1 0 0,-1 0 0,-1 0 0,-4 15 0,3-10 0,0 1 0,2 0 0,-1 30 0,-1 13 0,-2-2 0,-22 135 0,13-121 0,-24 89 0,32-132 0,2 0 0,1 0 0,1 1 0,2-1 0,3 46 0,0-1 0,-1-66 0,0-1 0,0 0 0,1 0 0,0 0 0,1 0 0,1-1 0,-1 1 0,2-1 0,6 12 0,-9-18 0,0-1 0,0 0 0,1 1 0,-1-1 0,1 0 0,0 0 0,0-1 0,0 1 0,0-1 0,0 1 0,1-1 0,5 3 0,-6-4 0,0 0 0,0 0 0,0-1 0,0 1 0,0-1 0,0 0 0,0 0 0,0 0 0,0 0 0,0-1 0,0 1 0,0-1 0,0 1 0,0-1 0,0 0 0,0 0 0,0-1 0,5-2 0,-4 1 0,0 0 0,0 0 0,0 0 0,-1-1 0,1 0 0,-1 1 0,0-1 0,0 0 0,-1-1 0,1 1 0,-1 0 0,1-1 0,-1 1 0,-1-1 0,1 0 0,-1 0 0,0 0 0,1-7 0,0-3 0,0-1 0,-1 1 0,-1-1 0,-4-26 0,-5-7 0,5 36 0,2-1 0,0 1 0,-1-23 0,2 6 0,-1 0 0,-2 0 0,0 0 0,-3 0 0,0 1 0,-1 0 0,-2 0 0,-1 1 0,-2 0 0,0 1 0,-2 1 0,-1 0 0,-23-29 0,34 47 0,0 0 0,0 0 0,1-1 0,1 0 0,-1 0 0,2 0 0,-1 0 0,1 0 0,0 0 0,0-19 0,1-1 0,1 0 0,6-37 0,-3 54 0,-1 0 0,2 1 0,-1-1 0,10-18 0,-7 17 0,-1-1 0,6-21 0,-3-50 0,-8 75 0,1 11 0,-3 32 0,-1 0 0,-12 49 0,1-7 0,11-52 0,-9 42 0,7-41 0,2 1 0,0 0 0,1 0 0,2 0 0,3 27 0,-1 13 0,-3 35 0,2 108 0,-1-205 0,1-1 0,-1 0 0,1 1 0,-1-1 0,1 0 0,0 0 0,0 0 0,0 1 0,0-1 0,0 0 0,1 0 0,-1-1 0,1 1 0,-1 0 0,1 0 0,-1-1 0,1 1 0,0-1 0,0 1 0,0-1 0,0 0 0,0 0 0,0 0 0,0 0 0,1 0 0,-1 0 0,0 0 0,0-1 0,1 1 0,-1-1 0,0 0 0,1 0 0,-1 0 0,0 0 0,1 0 0,-1 0 0,0-1 0,1 1 0,-1-1 0,0 1 0,0-1 0,1 0 0,-1 0 0,0 0 0,0 0 0,0 0 0,0-1 0,0 1 0,0-1 0,-1 1 0,1-1 0,0 1 0,-1-1 0,1 0 0,-1 0 0,0 0 0,2-3 0,-1 0 0,0 0 0,-1-1 0,0 1 0,0-1 0,0 0 0,0 1 0,-1-1 0,0 0 0,0 0 0,-3-10 0,2 9 0,1-1 0,0 1 0,0-1 0,0 0 0,3-12 0,4-10 0,-1-1 0,-1 1 0,-2-2 0,0-41 0,-3 60 0,0-59 0,1 47 0,0 22 0,1 8 0,10 55 0,75 458 0,-86-487 0,-5-33 0,-3-16 0,-16-47 0,4-1 0,-13-77 0,27 104 0,3 1 0,3-57 0,0 27 0,1 55 0,0 1 0,0-1 0,1 1 0,1-1 0,0 1 0,10-21 0,-10 50 0,-5 11 0,-4 0 0,-16 50 0,24-95 0,0 0 0,-1-1 0,0-26 0,0 9 0,6-27 0,-5 40 0,2-40 0,2-103 0,-7 156 27,1 0-1,0 0 1,1 0-1,4-13 1,4-20-1525</inkml:trace>
</inkml:ink>
</file>

<file path=ppt/ink/ink8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51.003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316 399 24575,'1'-1'0,"-7"-3"0,-8-3 0,-33-5 0,-1 1 0,-74-5 0,115 15 0,2 0 0,1 0 0,-1 0 0,1 0 0,-1-1 0,1 0 0,-1 1 0,1-2 0,0 1 0,0 0 0,0-1 0,-4-3 0,6 5 0,1 0 0,0 0 0,0-1 0,-1 1 0,1 0 0,0-1 0,0 1 0,0-1 0,0 1 0,0-1 0,1 1 0,-1-1 0,0 0 0,1 1 0,-1-1 0,1 0 0,0 0 0,0 1 0,-1-1 0,1 0 0,0 0 0,0 1 0,1-1 0,-1 0 0,0 0 0,1 1 0,-1-1 0,1 0 0,-1 1 0,1-1 0,0 0 0,-1 1 0,2-2 0,1 0 0,1 0 0,-1 1 0,1-1 0,0 1 0,-1 0 0,1 0 0,0 0 0,0 1 0,0-1 0,0 1 0,1 0 0,-1 0 0,0 1 0,7-1 0,5-2 0,-7 1 0,105-28 0,-100 25 0,0-1 0,0 0 0,0-1 0,-1 0 0,22-17 0,-18 8 0,30-32 0,-8 6 0,-22 31 0,-15 10 0,0 0 0,0 0 0,0-1 0,0 1 0,-1 0 0,1-1 0,0 1 0,-1-1 0,1 1 0,-1-1 0,1 0 0,-1 0 0,2-2 0,-3 3 0,0 1 0,-1-1 0,1 1 0,0-1 0,-1 1 0,1-1 0,0 1 0,-1 0 0,1-1 0,0 1 0,-1-1 0,1 1 0,-1 0 0,1 0 0,0-1 0,-1 1 0,1 0 0,-1 0 0,1-1 0,-1 1 0,1 0 0,-1 0 0,1 0 0,-1 0 0,1 0 0,-1 0 0,0 0 0,1 0 0,-1 0 0,1 0 0,-1 0 0,-22-1 0,20 1 0,-47-1 0,9 0 0,-63 6 0,100-4-170,0 0-1,-1 0 0,1 1 1,0-1-1,0 1 0,0 0 1,-4 2-1</inkml:trace>
</inkml:ink>
</file>

<file path=ppt/ink/ink8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47.347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154 1 24575,'0'15'0,"0"0"0,-1 0 0,-1 0 0,-1 0 0,-4 15 0,3-10 0,0 1 0,2 0 0,-1 30 0,-1 13 0,-2-2 0,-22 135 0,13-121 0,-24 89 0,32-132 0,2 0 0,1 0 0,1 1 0,2-1 0,3 46 0,0-1 0,-1-66 0,0-1 0,0 0 0,1 0 0,0 0 0,1 0 0,1-1 0,-1 1 0,2-1 0,6 12 0,-9-18 0,0-1 0,0 0 0,1 1 0,-1-1 0,1 0 0,0 0 0,0-1 0,0 1 0,0-1 0,0 1 0,1-1 0,5 3 0,-6-4 0,0 0 0,0 0 0,0-1 0,0 1 0,0-1 0,0 0 0,0 0 0,0 0 0,0 0 0,0-1 0,0 1 0,0-1 0,0 1 0,0-1 0,0 0 0,0 0 0,0-1 0,5-2 0,-4 1 0,0 0 0,0 0 0,0 0 0,-1-1 0,1 0 0,-1 1 0,0-1 0,0 0 0,-1-1 0,1 1 0,-1 0 0,1-1 0,-1 1 0,-1-1 0,1 0 0,-1 0 0,0 0 0,1-7 0,0-3 0,0-1 0,-1 1 0,-1-1 0,-4-26 0,-5-7 0,5 36 0,2-1 0,0 1 0,-1-23 0,2 6 0,-1 0 0,-2 0 0,0 0 0,-3 0 0,0 1 0,-1 0 0,-2 0 0,-1 1 0,-2 0 0,0 1 0,-2 1 0,-1 0 0,-23-29 0,34 47 0,0 0 0,0 0 0,1-1 0,1 0 0,-1 0 0,2 0 0,-1 0 0,1 0 0,0 0 0,0-19 0,1-1 0,1 0 0,6-37 0,-3 54 0,-1 0 0,2 1 0,-1-1 0,10-18 0,-7 17 0,-1-1 0,6-21 0,-3-50 0,-8 75 0,1 11 0,-3 32 0,-1 0 0,-12 49 0,1-7 0,11-52 0,-9 42 0,7-41 0,2 1 0,0 0 0,1 0 0,2 0 0,3 27 0,-1 13 0,-3 35 0,2 108 0,-1-205 0,1-1 0,-1 0 0,1 1 0,-1-1 0,1 0 0,0 0 0,0 0 0,0 1 0,0-1 0,0 0 0,1 0 0,-1-1 0,1 1 0,-1 0 0,1 0 0,-1-1 0,1 1 0,0-1 0,0 1 0,0-1 0,0 0 0,0 0 0,0 0 0,0 0 0,1 0 0,-1 0 0,0 0 0,0-1 0,1 1 0,-1-1 0,0 0 0,1 0 0,-1 0 0,0 0 0,1 0 0,-1 0 0,0-1 0,1 1 0,-1-1 0,0 1 0,0-1 0,1 0 0,-1 0 0,0 0 0,0 0 0,0 0 0,0-1 0,0 1 0,0-1 0,-1 1 0,1-1 0,0 1 0,-1-1 0,1 0 0,-1 0 0,0 0 0,2-3 0,-1 0 0,0 0 0,-1-1 0,0 1 0,0-1 0,0 0 0,0 1 0,-1-1 0,0 0 0,0 0 0,-3-10 0,2 9 0,1-1 0,0 1 0,0-1 0,0 0 0,3-12 0,4-10 0,-1-1 0,-1 1 0,-2-2 0,0-41 0,-3 60 0,0-59 0,1 47 0,0 22 0,1 8 0,10 55 0,75 458 0,-86-487 0,-5-33 0,-3-16 0,-16-47 0,4-1 0,-13-77 0,27 104 0,3 1 0,3-57 0,0 27 0,1 55 0,0 1 0,0-1 0,1 1 0,1-1 0,0 1 0,10-21 0,-10 50 0,-5 11 0,-4 0 0,-16 50 0,24-95 0,0 0 0,-1-1 0,0-26 0,0 9 0,6-27 0,-5 40 0,2-40 0,2-103 0,-7 156 27,1 0-1,0 0 1,1 0-1,4-13 1,4-20-1525</inkml:trace>
</inkml:ink>
</file>

<file path=ppt/ink/ink85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47.347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154 1 24575,'0'15'0,"0"0"0,-1 0 0,-1 0 0,-1 0 0,-4 15 0,3-10 0,0 1 0,2 0 0,-1 30 0,-1 13 0,-2-2 0,-22 135 0,13-121 0,-24 89 0,32-132 0,2 0 0,1 0 0,1 1 0,2-1 0,3 46 0,0-1 0,-1-66 0,0-1 0,0 0 0,1 0 0,0 0 0,1 0 0,1-1 0,-1 1 0,2-1 0,6 12 0,-9-18 0,0-1 0,0 0 0,1 1 0,-1-1 0,1 0 0,0 0 0,0-1 0,0 1 0,0-1 0,0 1 0,1-1 0,5 3 0,-6-4 0,0 0 0,0 0 0,0-1 0,0 1 0,0-1 0,0 0 0,0 0 0,0 0 0,0 0 0,0-1 0,0 1 0,0-1 0,0 1 0,0-1 0,0 0 0,0 0 0,0-1 0,5-2 0,-4 1 0,0 0 0,0 0 0,0 0 0,-1-1 0,1 0 0,-1 1 0,0-1 0,0 0 0,-1-1 0,1 1 0,-1 0 0,1-1 0,-1 1 0,-1-1 0,1 0 0,-1 0 0,0 0 0,1-7 0,0-3 0,0-1 0,-1 1 0,-1-1 0,-4-26 0,-5-7 0,5 36 0,2-1 0,0 1 0,-1-23 0,2 6 0,-1 0 0,-2 0 0,0 0 0,-3 0 0,0 1 0,-1 0 0,-2 0 0,-1 1 0,-2 0 0,0 1 0,-2 1 0,-1 0 0,-23-29 0,34 47 0,0 0 0,0 0 0,1-1 0,1 0 0,-1 0 0,2 0 0,-1 0 0,1 0 0,0 0 0,0-19 0,1-1 0,1 0 0,6-37 0,-3 54 0,-1 0 0,2 1 0,-1-1 0,10-18 0,-7 17 0,-1-1 0,6-21 0,-3-50 0,-8 75 0,1 11 0,-3 32 0,-1 0 0,-12 49 0,1-7 0,11-52 0,-9 42 0,7-41 0,2 1 0,0 0 0,1 0 0,2 0 0,3 27 0,-1 13 0,-3 35 0,2 108 0,-1-205 0,1-1 0,-1 0 0,1 1 0,-1-1 0,1 0 0,0 0 0,0 0 0,0 1 0,0-1 0,0 0 0,1 0 0,-1-1 0,1 1 0,-1 0 0,1 0 0,-1-1 0,1 1 0,0-1 0,0 1 0,0-1 0,0 0 0,0 0 0,0 0 0,0 0 0,1 0 0,-1 0 0,0 0 0,0-1 0,1 1 0,-1-1 0,0 0 0,1 0 0,-1 0 0,0 0 0,1 0 0,-1 0 0,0-1 0,1 1 0,-1-1 0,0 1 0,0-1 0,1 0 0,-1 0 0,0 0 0,0 0 0,0 0 0,0-1 0,0 1 0,0-1 0,-1 1 0,1-1 0,0 1 0,-1-1 0,1 0 0,-1 0 0,0 0 0,2-3 0,-1 0 0,0 0 0,-1-1 0,0 1 0,0-1 0,0 0 0,0 1 0,-1-1 0,0 0 0,0 0 0,-3-10 0,2 9 0,1-1 0,0 1 0,0-1 0,0 0 0,3-12 0,4-10 0,-1-1 0,-1 1 0,-2-2 0,0-41 0,-3 60 0,0-59 0,1 47 0,0 22 0,1 8 0,10 55 0,75 458 0,-86-487 0,-5-33 0,-3-16 0,-16-47 0,4-1 0,-13-77 0,27 104 0,3 1 0,3-57 0,0 27 0,1 55 0,0 1 0,0-1 0,1 1 0,1-1 0,0 1 0,10-21 0,-10 50 0,-5 11 0,-4 0 0,-16 50 0,24-95 0,0 0 0,-1-1 0,0-26 0,0 9 0,6-27 0,-5 40 0,2-40 0,2-103 0,-7 156 27,1 0-1,0 0 1,1 0-1,4-13 1,4-20-1525</inkml:trace>
</inkml:ink>
</file>

<file path=ppt/ink/ink86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  <inkml:channel name="F" type="integer" max="32767" units="dev"/>
        </inkml:traceFormat>
        <inkml:channelProperties>
          <inkml:channelProperty channel="X" name="resolution" value="1000" units="1/cm"/>
          <inkml:channelProperty channel="Y" name="resolution" value="1000" units="1/cm"/>
          <inkml:channelProperty channel="F" name="resolution" value="0" units="1/dev"/>
        </inkml:channelProperties>
      </inkml:inkSource>
      <inkml:timestamp xml:id="ts0" timeString="2023-10-17T06:08:51.003"/>
    </inkml:context>
    <inkml:brush xml:id="br0">
      <inkml:brushProperty name="width" value="0.2" units="cm"/>
      <inkml:brushProperty name="height" value="0.2" units="cm"/>
      <inkml:brushProperty name="color" value="#FFFFFF"/>
    </inkml:brush>
  </inkml:definitions>
  <inkml:trace contextRef="#ctx0" brushRef="#br0">316 399 24575,'1'-1'0,"-7"-3"0,-8-3 0,-33-5 0,-1 1 0,-74-5 0,115 15 0,2 0 0,1 0 0,-1 0 0,1 0 0,-1-1 0,1 0 0,-1 1 0,1-2 0,0 1 0,0 0 0,0-1 0,-4-3 0,6 5 0,1 0 0,0 0 0,0-1 0,-1 1 0,1 0 0,0-1 0,0 1 0,0-1 0,0 1 0,0-1 0,1 1 0,-1-1 0,0 0 0,1 1 0,-1-1 0,1 0 0,0 0 0,0 1 0,-1-1 0,1 0 0,0 0 0,0 1 0,1-1 0,-1 0 0,0 0 0,1 1 0,-1-1 0,1 0 0,-1 1 0,1-1 0,0 0 0,-1 1 0,2-2 0,1 0 0,1 0 0,-1 1 0,1-1 0,0 1 0,-1 0 0,1 0 0,0 0 0,0 1 0,0-1 0,0 1 0,1 0 0,-1 0 0,0 1 0,7-1 0,5-2 0,-7 1 0,105-28 0,-100 25 0,0-1 0,0 0 0,0-1 0,-1 0 0,22-17 0,-18 8 0,30-32 0,-8 6 0,-22 31 0,-15 10 0,0 0 0,0 0 0,0-1 0,0 1 0,-1 0 0,1-1 0,0 1 0,-1-1 0,1 1 0,-1-1 0,1 0 0,-1 0 0,2-2 0,-3 3 0,0 1 0,-1-1 0,1 1 0,0-1 0,-1 1 0,1-1 0,0 1 0,-1 0 0,1-1 0,0 1 0,-1-1 0,1 1 0,-1 0 0,1 0 0,0-1 0,-1 1 0,1 0 0,-1 0 0,1-1 0,-1 1 0,1 0 0,-1 0 0,1 0 0,-1 0 0,1 0 0,-1 0 0,0 0 0,1 0 0,-1 0 0,1 0 0,-1 0 0,-22-1 0,20 1 0,-47-1 0,9 0 0,-63 6 0,100-4-170,0 0-1,-1 0 0,1 1 1,0-1-1,0 1 0,0 0 1,-4 2-1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0EF7E2D-7B8F-4F80-BF99-5B46D35C2FAD}" type="datetimeFigureOut">
              <a:rPr lang="en-ZA" smtClean="0"/>
              <a:t>2026/10/13</a:t>
            </a:fld>
            <a:endParaRPr lang="en-Z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Z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Z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Z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F646900-4EDF-44E7-B007-0B5AD608C128}" type="slidenum">
              <a:rPr lang="en-ZA" smtClean="0"/>
              <a:t>‹#›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465549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646900-4EDF-44E7-B007-0B5AD608C128}" type="slidenum">
              <a:rPr lang="en-ZA" smtClean="0"/>
              <a:t>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2268438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3B09DA2-014A-3AB3-5BD8-6CB889A9E5D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7E7C5BE-8724-B407-83C5-01C5BAC4B31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0A22426-AE3E-B184-F471-9C82D9EE2DC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0EA2D4-B3AE-4061-F78F-6C4499C2532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646900-4EDF-44E7-B007-0B5AD608C128}" type="slidenum">
              <a:rPr lang="en-ZA" smtClean="0"/>
              <a:t>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2482594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380A69-F683-92C7-3533-54555AFDA5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23C128D-3EA9-3E1C-31AF-F90FE19A31F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E96EF83-8DF6-A30D-28B9-ABC4F67BF1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8E1BBB-55F6-F71D-87C6-E0A2893E8E3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646900-4EDF-44E7-B007-0B5AD608C128}" type="slidenum">
              <a:rPr lang="en-ZA" smtClean="0"/>
              <a:t>4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8140007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ABB9547-1333-8F57-83C8-22D72D3B8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677EBB5-84FC-55AD-CBA9-A51932239C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9ADD56B-FE9C-18FC-1864-F918B246ACF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2FC6A6-37BD-89FE-08FB-A3881708BD8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646900-4EDF-44E7-B007-0B5AD608C128}" type="slidenum">
              <a:rPr lang="en-ZA" smtClean="0"/>
              <a:t>5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5277857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4F53DEF-0B8C-9395-5305-4910F95D5D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109DCA43-73A4-B793-0E86-B207A6844A9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C102B2D-366F-147D-8D47-D6419C3022F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127BD7-C742-414B-F5F5-158DBE20C3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646900-4EDF-44E7-B007-0B5AD608C128}" type="slidenum">
              <a:rPr lang="en-ZA" smtClean="0"/>
              <a:t>6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654319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F7E873-8589-B90F-9221-CAE891A9EF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AEFEAE98-3562-E79B-65FB-460F3CB505A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FD9E4A-498C-8848-ED2B-E59CB21FCA4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E7F884-A525-2C09-2818-38A1045D19E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646900-4EDF-44E7-B007-0B5AD608C128}" type="slidenum">
              <a:rPr lang="en-ZA" smtClean="0"/>
              <a:t>7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2512823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B69DEFB-53DB-376C-CCFD-9D353EE22CC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314ED14-B028-73D3-0CA3-2B96B377B706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8171A75B-9FCF-1856-D906-A4DFA193708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ZA" dirty="0"/>
              <a:t>Don’t need references so much</a:t>
            </a:r>
          </a:p>
          <a:p>
            <a:pPr marL="800100" lvl="2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 detonated nanodiamond (DND), an additional moisture uptake mechanism occurs [17].</a:t>
            </a:r>
          </a:p>
          <a:p>
            <a:pPr marL="800100" lvl="2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Capillary condensation leads to water vapor condensing into liquid within nanoscopic pores of aggregated structures [23].</a:t>
            </a:r>
          </a:p>
          <a:p>
            <a:pPr marL="800100" lvl="2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Nanopores form at grain boundaries and between DND particles.</a:t>
            </a:r>
          </a:p>
          <a:p>
            <a:pPr marL="800100" lvl="2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Once primary hydrogen-bonding sites are saturated, additional water accumulates in these pores.</a:t>
            </a:r>
          </a:p>
          <a:p>
            <a:pPr marL="800100" lvl="2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forms a thin aqueous film within the </a:t>
            </a:r>
            <a:r>
              <a:rPr lang="en-US" altLang="en-US" sz="1400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structure.The</a:t>
            </a:r>
            <a:r>
              <a:rPr lang="en-US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local refractive index changes from air (n = 1.0) to water (n = 1.33).</a:t>
            </a:r>
          </a:p>
          <a:p>
            <a:pPr marL="800100" lvl="2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Air-filled gaps are progressively replaced by water, altering optical properties.</a:t>
            </a:r>
            <a:endParaRPr lang="en-ZA" altLang="en-US" sz="14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9BDD429-629C-9C38-E132-273AB06765AC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646900-4EDF-44E7-B007-0B5AD608C128}" type="slidenum">
              <a:rPr lang="en-ZA" smtClean="0"/>
              <a:t>8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939469095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137EF1-0E6F-3AD8-CCF4-537FEBC281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94758D7-1F9A-DA83-5086-DA84D40F3F4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968F1D4-95EE-F5C7-5B38-0E43C15C16D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B1CC73F-0803-C5BF-7BEC-D7156819B57B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646900-4EDF-44E7-B007-0B5AD608C128}" type="slidenum">
              <a:rPr lang="en-ZA" smtClean="0"/>
              <a:t>9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12232245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135736-C998-4782-E49B-1F1AB485F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81D8237-CA75-BED7-B624-06FC5A20C15D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0EBB376-6A51-4DF1-0766-6843902435B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FB69904-66C0-11F5-CF2A-6790263957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646900-4EDF-44E7-B007-0B5AD608C128}" type="slidenum">
              <a:rPr lang="en-ZA" smtClean="0"/>
              <a:t>10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123188829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A24C68-BC3E-A320-527D-6D869B460B1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85593C1-243B-352B-ED65-8A1B9BDB7B1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6ABCCFB-FDF9-C965-D026-73B7E2AFA015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205DBE5-F592-0AB3-DA16-ECEB9B02BC8F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646900-4EDF-44E7-B007-0B5AD608C128}" type="slidenum">
              <a:rPr lang="en-ZA" smtClean="0"/>
              <a:t>11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4173950547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FD1A08B-4CCC-DFB6-C58D-0BCE553852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F2FDD8-621B-2DAF-A7F9-BB44DDA2C9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06735DE-68AE-08CD-3635-7C7E81EB3D8B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2F84AC1-C672-BCA3-FAFB-473AF3B86E5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646900-4EDF-44E7-B007-0B5AD608C128}" type="slidenum">
              <a:rPr lang="en-ZA" smtClean="0"/>
              <a:t>12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7301456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2C12474-5931-7E50-C107-18C887DDA8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3558591E-AAA0-6B32-75E7-200BD7429248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46DD91D-820D-3DA4-6E1E-A38CE531826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ZA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12C0CAE-22A1-2DB1-1B59-753E9845191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F646900-4EDF-44E7-B007-0B5AD608C128}" type="slidenum">
              <a:rPr lang="en-ZA" smtClean="0"/>
              <a:t>13</a:t>
            </a:fld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04726922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white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 userDrawn="1"/>
        </p:nvPicPr>
        <p:blipFill rotWithShape="1"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92907" y="192742"/>
            <a:ext cx="11806186" cy="6472517"/>
          </a:xfrm>
          <a:prstGeom prst="rect">
            <a:avLst/>
          </a:prstGeom>
        </p:spPr>
      </p:pic>
      <p:sp>
        <p:nvSpPr>
          <p:cNvPr id="15" name="Rectangle 14"/>
          <p:cNvSpPr/>
          <p:nvPr userDrawn="1"/>
        </p:nvSpPr>
        <p:spPr>
          <a:xfrm>
            <a:off x="10022541" y="4720197"/>
            <a:ext cx="1757083" cy="17612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86682" y="4684290"/>
            <a:ext cx="1833843" cy="1837900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448235" y="4720197"/>
            <a:ext cx="9413501" cy="1761285"/>
          </a:xfrm>
          <a:prstGeom prst="rect">
            <a:avLst/>
          </a:prstGeom>
          <a:solidFill>
            <a:srgbClr val="FFFFFF">
              <a:alpha val="6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50311" y="4980501"/>
            <a:ext cx="8716418" cy="450338"/>
          </a:xfrm>
        </p:spPr>
        <p:txBody>
          <a:bodyPr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="1" cap="none" baseline="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presentation title</a:t>
            </a:r>
            <a:endParaRPr lang="en-ZA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750311" y="5439804"/>
            <a:ext cx="8716418" cy="277906"/>
          </a:xfrm>
        </p:spPr>
        <p:txBody>
          <a:bodyPr tIns="0" rIns="0" bIns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750888" y="5986979"/>
            <a:ext cx="4583112" cy="306245"/>
          </a:xfrm>
        </p:spPr>
        <p:txBody>
          <a:bodyPr vert="horz" lIns="0" tIns="0" rIns="0" bIns="0" rtlCol="0" anchor="t">
            <a:noAutofit/>
          </a:bodyPr>
          <a:lstStyle>
            <a:lvl1pPr marL="0" indent="0">
              <a:buNone/>
              <a:defRPr lang="en-US" sz="1800" b="1" cap="none" spc="-30" baseline="0" smtClean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L="165100" lvl="0" indent="-165100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Add date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33278964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purple blo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/>
          <a:srcRect t="8782" b="8782"/>
          <a:stretch/>
        </p:blipFill>
        <p:spPr>
          <a:xfrm>
            <a:off x="192907" y="192742"/>
            <a:ext cx="11806186" cy="6472517"/>
          </a:xfrm>
          <a:prstGeom prst="rect">
            <a:avLst/>
          </a:prstGeom>
        </p:spPr>
      </p:pic>
      <p:sp>
        <p:nvSpPr>
          <p:cNvPr id="7" name="Rectangle 6"/>
          <p:cNvSpPr/>
          <p:nvPr userDrawn="1"/>
        </p:nvSpPr>
        <p:spPr>
          <a:xfrm>
            <a:off x="448235" y="4720197"/>
            <a:ext cx="9413501" cy="1761285"/>
          </a:xfrm>
          <a:prstGeom prst="rect">
            <a:avLst/>
          </a:prstGeom>
          <a:solidFill>
            <a:schemeClr val="accent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50311" y="4980501"/>
            <a:ext cx="8716418" cy="450338"/>
          </a:xfrm>
        </p:spPr>
        <p:txBody>
          <a:bodyPr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presentation title</a:t>
            </a:r>
            <a:endParaRPr lang="en-ZA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750311" y="5439804"/>
            <a:ext cx="8716418" cy="277906"/>
          </a:xfrm>
        </p:spPr>
        <p:txBody>
          <a:bodyPr tIns="0" rIns="0" bIns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750888" y="5986979"/>
            <a:ext cx="4583112" cy="306245"/>
          </a:xfrm>
        </p:spPr>
        <p:txBody>
          <a:bodyPr vert="horz" lIns="0" tIns="0" rIns="0" bIns="0" rtlCol="0" anchor="t">
            <a:noAutofit/>
          </a:bodyPr>
          <a:lstStyle>
            <a:lvl1pPr marL="0" indent="0">
              <a:buNone/>
              <a:defRPr lang="en-US" sz="1800" b="1" cap="none" spc="-30" baseline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L="165100" lvl="0" indent="-165100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Add date</a:t>
            </a:r>
            <a:endParaRPr lang="en-GB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10022541" y="4720197"/>
            <a:ext cx="1757083" cy="17612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9986682" y="4684290"/>
            <a:ext cx="1833843" cy="183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0553893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92907" y="192742"/>
            <a:ext cx="11806186" cy="6472517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50311" y="4980501"/>
            <a:ext cx="8716418" cy="450338"/>
          </a:xfrm>
        </p:spPr>
        <p:txBody>
          <a:bodyPr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presentation title</a:t>
            </a:r>
            <a:endParaRPr lang="en-ZA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750311" y="5439804"/>
            <a:ext cx="8716418" cy="277906"/>
          </a:xfrm>
        </p:spPr>
        <p:txBody>
          <a:bodyPr tIns="0" rIns="0" bIns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750888" y="5986979"/>
            <a:ext cx="4583112" cy="306245"/>
          </a:xfrm>
        </p:spPr>
        <p:txBody>
          <a:bodyPr vert="horz" lIns="0" tIns="0" rIns="0" bIns="0" rtlCol="0" anchor="t">
            <a:noAutofit/>
          </a:bodyPr>
          <a:lstStyle>
            <a:lvl1pPr marL="0" indent="0">
              <a:buNone/>
              <a:defRPr lang="en-US" sz="1800" b="1" cap="none" spc="-30" baseline="0" smtClean="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L="165100" lvl="0" indent="-165100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Add date</a:t>
            </a:r>
            <a:endParaRPr lang="en-GB" dirty="0"/>
          </a:p>
        </p:txBody>
      </p:sp>
      <p:pic>
        <p:nvPicPr>
          <p:cNvPr id="3" name="Picture 2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69070" y="4969764"/>
            <a:ext cx="1266509" cy="1269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83424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50311" y="4980501"/>
            <a:ext cx="8716418" cy="450338"/>
          </a:xfrm>
        </p:spPr>
        <p:txBody>
          <a:bodyPr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="1" cap="none" baseline="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r>
              <a:rPr lang="en-US" dirty="0"/>
              <a:t>Add presentation title</a:t>
            </a:r>
            <a:endParaRPr lang="en-ZA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750311" y="5439804"/>
            <a:ext cx="8716418" cy="277906"/>
          </a:xfrm>
        </p:spPr>
        <p:txBody>
          <a:bodyPr tIns="0" rIns="0" bIns="0" anchor="t">
            <a:no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accent2"/>
                </a:solidFill>
              </a:defRPr>
            </a:lvl1pPr>
          </a:lstStyle>
          <a:p>
            <a:pPr lvl="0"/>
            <a:r>
              <a:rPr lang="en-US" dirty="0"/>
              <a:t>Add subtitle</a:t>
            </a:r>
            <a:endParaRPr lang="en-GB" dirty="0"/>
          </a:p>
        </p:txBody>
      </p:sp>
      <p:sp>
        <p:nvSpPr>
          <p:cNvPr id="12" name="Text Placeholder 11"/>
          <p:cNvSpPr>
            <a:spLocks noGrp="1"/>
          </p:cNvSpPr>
          <p:nvPr>
            <p:ph type="body" sz="quarter" idx="11" hasCustomPrompt="1"/>
          </p:nvPr>
        </p:nvSpPr>
        <p:spPr>
          <a:xfrm>
            <a:off x="750888" y="5986979"/>
            <a:ext cx="4583112" cy="306245"/>
          </a:xfrm>
        </p:spPr>
        <p:txBody>
          <a:bodyPr vert="horz" lIns="0" tIns="0" rIns="0" bIns="0" rtlCol="0" anchor="t">
            <a:noAutofit/>
          </a:bodyPr>
          <a:lstStyle>
            <a:lvl1pPr marL="0" indent="0">
              <a:buNone/>
              <a:defRPr lang="en-US" sz="1800" b="1" cap="none" spc="-30" baseline="0" smtClean="0">
                <a:solidFill>
                  <a:schemeClr val="tx1">
                    <a:lumMod val="50000"/>
                  </a:schemeClr>
                </a:solidFill>
                <a:latin typeface="+mj-lt"/>
                <a:ea typeface="+mj-ea"/>
                <a:cs typeface="+mj-cs"/>
              </a:defRPr>
            </a:lvl1pPr>
            <a:lvl2pPr>
              <a:defRPr lang="en-US" smtClean="0"/>
            </a:lvl2pPr>
            <a:lvl3pPr>
              <a:defRPr lang="en-US" smtClean="0"/>
            </a:lvl3pPr>
            <a:lvl4pPr>
              <a:defRPr lang="en-US" smtClean="0"/>
            </a:lvl4pPr>
            <a:lvl5pPr>
              <a:defRPr lang="en-GB"/>
            </a:lvl5pPr>
          </a:lstStyle>
          <a:p>
            <a:pPr marL="165100" lvl="0" indent="-165100">
              <a:lnSpc>
                <a:spcPct val="100000"/>
              </a:lnSpc>
              <a:spcBef>
                <a:spcPts val="0"/>
              </a:spcBef>
            </a:pPr>
            <a:r>
              <a:rPr lang="en-US" dirty="0"/>
              <a:t>Add date</a:t>
            </a:r>
            <a:endParaRPr lang="en-GB" dirty="0"/>
          </a:p>
        </p:txBody>
      </p:sp>
      <p:sp>
        <p:nvSpPr>
          <p:cNvPr id="14" name="Rectangle 13"/>
          <p:cNvSpPr/>
          <p:nvPr userDrawn="1"/>
        </p:nvSpPr>
        <p:spPr>
          <a:xfrm>
            <a:off x="10022541" y="4720197"/>
            <a:ext cx="1757083" cy="17612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86682" y="4684290"/>
            <a:ext cx="1833843" cy="183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80639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oran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92907" y="192742"/>
            <a:ext cx="11806186" cy="6472517"/>
          </a:xfrm>
          <a:prstGeom prst="rect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5" name="Straight Connector 14"/>
          <p:cNvCxnSpPr>
            <a:cxnSpLocks/>
          </p:cNvCxnSpPr>
          <p:nvPr userDrawn="1"/>
        </p:nvCxnSpPr>
        <p:spPr>
          <a:xfrm>
            <a:off x="394821" y="3173508"/>
            <a:ext cx="11402359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394821" y="2453901"/>
            <a:ext cx="7359650" cy="450338"/>
          </a:xfrm>
        </p:spPr>
        <p:txBody>
          <a:bodyPr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divider title</a:t>
            </a:r>
            <a:endParaRPr lang="en-ZA" dirty="0"/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0269070" y="4969764"/>
            <a:ext cx="1266509" cy="12696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3128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pur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 userDrawn="1"/>
        </p:nvSpPr>
        <p:spPr>
          <a:xfrm>
            <a:off x="192907" y="192742"/>
            <a:ext cx="11806186" cy="6472517"/>
          </a:xfrm>
          <a:prstGeom prst="rect">
            <a:avLst/>
          </a:prstGeom>
          <a:solidFill>
            <a:schemeClr val="accent1"/>
          </a:solidFill>
          <a:ln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cxnSp>
        <p:nvCxnSpPr>
          <p:cNvPr id="14" name="Straight Connector 13"/>
          <p:cNvCxnSpPr>
            <a:cxnSpLocks/>
          </p:cNvCxnSpPr>
          <p:nvPr userDrawn="1"/>
        </p:nvCxnSpPr>
        <p:spPr>
          <a:xfrm>
            <a:off x="394821" y="3173508"/>
            <a:ext cx="11402359" cy="0"/>
          </a:xfrm>
          <a:prstGeom prst="line">
            <a:avLst/>
          </a:prstGeom>
          <a:ln w="28575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394821" y="2453901"/>
            <a:ext cx="7359650" cy="450338"/>
          </a:xfrm>
        </p:spPr>
        <p:txBody>
          <a:bodyPr tIns="0" rIns="0" bIns="0" anchor="t">
            <a:noAutofit/>
          </a:bodyPr>
          <a:lstStyle>
            <a:lvl1pPr algn="l">
              <a:lnSpc>
                <a:spcPct val="100000"/>
              </a:lnSpc>
              <a:spcBef>
                <a:spcPts val="0"/>
              </a:spcBef>
              <a:defRPr sz="2800" b="1" cap="none" baseline="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Add divider title</a:t>
            </a:r>
            <a:endParaRPr lang="en-ZA" dirty="0"/>
          </a:p>
        </p:txBody>
      </p:sp>
      <p:sp>
        <p:nvSpPr>
          <p:cNvPr id="7" name="Rectangle 6"/>
          <p:cNvSpPr/>
          <p:nvPr userDrawn="1"/>
        </p:nvSpPr>
        <p:spPr>
          <a:xfrm>
            <a:off x="10022541" y="4720197"/>
            <a:ext cx="1757083" cy="1761285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9986682" y="4684290"/>
            <a:ext cx="1833843" cy="1837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92409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331694" y="1102659"/>
            <a:ext cx="11600330" cy="1075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3" name="Rectangle 2"/>
          <p:cNvSpPr/>
          <p:nvPr userDrawn="1"/>
        </p:nvSpPr>
        <p:spPr>
          <a:xfrm>
            <a:off x="331694" y="896471"/>
            <a:ext cx="11600330" cy="2061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347319678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with ico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331694" y="1102659"/>
            <a:ext cx="11600330" cy="1075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3" name="Rectangle 2"/>
          <p:cNvSpPr/>
          <p:nvPr userDrawn="1"/>
        </p:nvSpPr>
        <p:spPr>
          <a:xfrm>
            <a:off x="331694" y="896471"/>
            <a:ext cx="11600330" cy="2061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94903" y="6186557"/>
            <a:ext cx="508838" cy="510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143534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>
            <a:off x="331694" y="1102659"/>
            <a:ext cx="11600330" cy="1075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  <p:sp>
        <p:nvSpPr>
          <p:cNvPr id="3" name="Rectangle 2"/>
          <p:cNvSpPr/>
          <p:nvPr userDrawn="1"/>
        </p:nvSpPr>
        <p:spPr>
          <a:xfrm>
            <a:off x="331694" y="896471"/>
            <a:ext cx="11600330" cy="2061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ZA"/>
          </a:p>
        </p:txBody>
      </p:sp>
    </p:spTree>
    <p:extLst>
      <p:ext uri="{BB962C8B-B14F-4D97-AF65-F5344CB8AC3E}">
        <p14:creationId xmlns:p14="http://schemas.microsoft.com/office/powerpoint/2010/main" val="27476125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368300" y="195750"/>
            <a:ext cx="11452225" cy="720000"/>
          </a:xfrm>
        </p:spPr>
        <p:txBody>
          <a:bodyPr vert="horz" lIns="0" tIns="0" rIns="0" bIns="0" rtlCol="0" anchor="b">
            <a:noAutofit/>
          </a:bodyPr>
          <a:lstStyle>
            <a:lvl1pPr>
              <a:defRPr lang="en-ZA" dirty="0"/>
            </a:lvl1pPr>
          </a:lstStyle>
          <a:p>
            <a:pPr lvl="0"/>
            <a:r>
              <a:rPr lang="en-US" dirty="0"/>
              <a:t>Add title</a:t>
            </a:r>
            <a:endParaRPr lang="en-ZA" dirty="0"/>
          </a:p>
        </p:txBody>
      </p:sp>
      <p:sp>
        <p:nvSpPr>
          <p:cNvPr id="3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58589" y="6361113"/>
            <a:ext cx="9000000" cy="215900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buNone/>
              <a:defRPr lang="en-GB" sz="1000" b="0" i="0" u="none" strike="noStrike" spc="0" baseline="0" dirty="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marL="165100" marR="0" lvl="0" indent="-1651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/>
              <a:t>Footnote</a:t>
            </a:r>
          </a:p>
        </p:txBody>
      </p:sp>
    </p:spTree>
    <p:extLst>
      <p:ext uri="{BB962C8B-B14F-4D97-AF65-F5344CB8AC3E}">
        <p14:creationId xmlns:p14="http://schemas.microsoft.com/office/powerpoint/2010/main" val="9353322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368300" y="195750"/>
            <a:ext cx="11452225" cy="720000"/>
          </a:xfrm>
        </p:spPr>
        <p:txBody>
          <a:bodyPr vert="horz" lIns="0" tIns="0" rIns="0" bIns="0" rtlCol="0" anchor="b">
            <a:noAutofit/>
          </a:bodyPr>
          <a:lstStyle>
            <a:lvl1pPr>
              <a:defRPr lang="en-ZA" dirty="0"/>
            </a:lvl1pPr>
          </a:lstStyle>
          <a:p>
            <a:pPr lvl="0"/>
            <a:r>
              <a:rPr lang="en-US" dirty="0"/>
              <a:t>Add title</a:t>
            </a:r>
            <a:endParaRPr lang="en-ZA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368300" y="933680"/>
            <a:ext cx="11452225" cy="33473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Add subtitle</a:t>
            </a:r>
            <a:endParaRPr lang="en-ZA" dirty="0"/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58588" y="6361113"/>
            <a:ext cx="9000000" cy="215900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buNone/>
              <a:defRPr lang="en-GB" sz="1000" b="0" i="0" u="none" strike="noStrike" spc="0" baseline="0" dirty="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marL="165100" marR="0" lvl="0" indent="-1651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/>
              <a:t>Footnote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801551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368300" y="195750"/>
            <a:ext cx="11452225" cy="720000"/>
          </a:xfrm>
        </p:spPr>
        <p:txBody>
          <a:bodyPr vert="horz" lIns="0" tIns="0" rIns="0" bIns="0" rtlCol="0" anchor="b">
            <a:noAutofit/>
          </a:bodyPr>
          <a:lstStyle>
            <a:lvl1pPr>
              <a:defRPr lang="en-ZA" baseline="0" dirty="0"/>
            </a:lvl1pPr>
          </a:lstStyle>
          <a:p>
            <a:pPr lvl="0"/>
            <a:r>
              <a:rPr lang="en-US" dirty="0"/>
              <a:t>4 contacts with short description</a:t>
            </a:r>
            <a:endParaRPr lang="en-ZA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40" hasCustomPrompt="1"/>
          </p:nvPr>
        </p:nvSpPr>
        <p:spPr>
          <a:xfrm>
            <a:off x="368300" y="1701975"/>
            <a:ext cx="1505323" cy="14160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  <a:endParaRPr lang="en-ZA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43" hasCustomPrompt="1"/>
          </p:nvPr>
        </p:nvSpPr>
        <p:spPr>
          <a:xfrm>
            <a:off x="2044700" y="1701976"/>
            <a:ext cx="3863041" cy="270259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  <a:endParaRPr lang="en-ZA" dirty="0"/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44" hasCustomPrompt="1"/>
          </p:nvPr>
        </p:nvSpPr>
        <p:spPr>
          <a:xfrm>
            <a:off x="2044700" y="1972235"/>
            <a:ext cx="3863041" cy="197223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  <a:endParaRPr lang="en-ZA" dirty="0"/>
          </a:p>
        </p:txBody>
      </p:sp>
      <p:sp>
        <p:nvSpPr>
          <p:cNvPr id="94" name="Text Placeholder 14"/>
          <p:cNvSpPr>
            <a:spLocks noGrp="1"/>
          </p:cNvSpPr>
          <p:nvPr>
            <p:ph type="body" sz="quarter" idx="45" hasCustomPrompt="1"/>
          </p:nvPr>
        </p:nvSpPr>
        <p:spPr>
          <a:xfrm>
            <a:off x="2044700" y="2212777"/>
            <a:ext cx="3863041" cy="1543436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Body copy</a:t>
            </a:r>
            <a:endParaRPr lang="en-ZA" dirty="0"/>
          </a:p>
        </p:txBody>
      </p:sp>
      <p:sp>
        <p:nvSpPr>
          <p:cNvPr id="114" name="Picture Placeholder 2"/>
          <p:cNvSpPr>
            <a:spLocks noGrp="1"/>
          </p:cNvSpPr>
          <p:nvPr>
            <p:ph type="pic" sz="quarter" idx="46" hasCustomPrompt="1"/>
          </p:nvPr>
        </p:nvSpPr>
        <p:spPr>
          <a:xfrm>
            <a:off x="6281084" y="1701975"/>
            <a:ext cx="1505323" cy="14160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  <a:endParaRPr lang="en-ZA" dirty="0"/>
          </a:p>
        </p:txBody>
      </p:sp>
      <p:sp>
        <p:nvSpPr>
          <p:cNvPr id="115" name="Text Placeholder 14"/>
          <p:cNvSpPr>
            <a:spLocks noGrp="1"/>
          </p:cNvSpPr>
          <p:nvPr>
            <p:ph type="body" sz="quarter" idx="47" hasCustomPrompt="1"/>
          </p:nvPr>
        </p:nvSpPr>
        <p:spPr>
          <a:xfrm>
            <a:off x="7957484" y="1701976"/>
            <a:ext cx="3863041" cy="270259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  <a:endParaRPr lang="en-ZA" dirty="0"/>
          </a:p>
        </p:txBody>
      </p:sp>
      <p:sp>
        <p:nvSpPr>
          <p:cNvPr id="116" name="Text Placeholder 14"/>
          <p:cNvSpPr>
            <a:spLocks noGrp="1"/>
          </p:cNvSpPr>
          <p:nvPr>
            <p:ph type="body" sz="quarter" idx="48" hasCustomPrompt="1"/>
          </p:nvPr>
        </p:nvSpPr>
        <p:spPr>
          <a:xfrm>
            <a:off x="7957484" y="1972235"/>
            <a:ext cx="3863041" cy="197223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  <a:endParaRPr lang="en-ZA" dirty="0"/>
          </a:p>
        </p:txBody>
      </p:sp>
      <p:sp>
        <p:nvSpPr>
          <p:cNvPr id="117" name="Text Placeholder 14"/>
          <p:cNvSpPr>
            <a:spLocks noGrp="1"/>
          </p:cNvSpPr>
          <p:nvPr>
            <p:ph type="body" sz="quarter" idx="49" hasCustomPrompt="1"/>
          </p:nvPr>
        </p:nvSpPr>
        <p:spPr>
          <a:xfrm>
            <a:off x="7957484" y="2212777"/>
            <a:ext cx="3863041" cy="1543436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Body copy</a:t>
            </a:r>
            <a:endParaRPr lang="en-ZA" dirty="0"/>
          </a:p>
        </p:txBody>
      </p:sp>
      <p:sp>
        <p:nvSpPr>
          <p:cNvPr id="118" name="Picture Placeholder 2"/>
          <p:cNvSpPr>
            <a:spLocks noGrp="1"/>
          </p:cNvSpPr>
          <p:nvPr>
            <p:ph type="pic" sz="quarter" idx="50" hasCustomPrompt="1"/>
          </p:nvPr>
        </p:nvSpPr>
        <p:spPr>
          <a:xfrm>
            <a:off x="368300" y="3930637"/>
            <a:ext cx="1505323" cy="14160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  <a:endParaRPr lang="en-ZA" dirty="0"/>
          </a:p>
        </p:txBody>
      </p:sp>
      <p:sp>
        <p:nvSpPr>
          <p:cNvPr id="119" name="Text Placeholder 14"/>
          <p:cNvSpPr>
            <a:spLocks noGrp="1"/>
          </p:cNvSpPr>
          <p:nvPr>
            <p:ph type="body" sz="quarter" idx="51" hasCustomPrompt="1"/>
          </p:nvPr>
        </p:nvSpPr>
        <p:spPr>
          <a:xfrm>
            <a:off x="2044700" y="3930637"/>
            <a:ext cx="3863041" cy="270259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  <a:endParaRPr lang="en-ZA" dirty="0"/>
          </a:p>
        </p:txBody>
      </p:sp>
      <p:sp>
        <p:nvSpPr>
          <p:cNvPr id="120" name="Text Placeholder 14"/>
          <p:cNvSpPr>
            <a:spLocks noGrp="1"/>
          </p:cNvSpPr>
          <p:nvPr>
            <p:ph type="body" sz="quarter" idx="52" hasCustomPrompt="1"/>
          </p:nvPr>
        </p:nvSpPr>
        <p:spPr>
          <a:xfrm>
            <a:off x="2044700" y="4200897"/>
            <a:ext cx="3863041" cy="197223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  <a:endParaRPr lang="en-ZA" dirty="0"/>
          </a:p>
        </p:txBody>
      </p:sp>
      <p:sp>
        <p:nvSpPr>
          <p:cNvPr id="121" name="Text Placeholder 14"/>
          <p:cNvSpPr>
            <a:spLocks noGrp="1"/>
          </p:cNvSpPr>
          <p:nvPr>
            <p:ph type="body" sz="quarter" idx="53" hasCustomPrompt="1"/>
          </p:nvPr>
        </p:nvSpPr>
        <p:spPr>
          <a:xfrm>
            <a:off x="2044700" y="4441439"/>
            <a:ext cx="3863041" cy="1543436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Body copy</a:t>
            </a:r>
            <a:endParaRPr lang="en-ZA" dirty="0"/>
          </a:p>
        </p:txBody>
      </p:sp>
      <p:sp>
        <p:nvSpPr>
          <p:cNvPr id="122" name="Picture Placeholder 2"/>
          <p:cNvSpPr>
            <a:spLocks noGrp="1"/>
          </p:cNvSpPr>
          <p:nvPr>
            <p:ph type="pic" sz="quarter" idx="54" hasCustomPrompt="1"/>
          </p:nvPr>
        </p:nvSpPr>
        <p:spPr>
          <a:xfrm>
            <a:off x="6281084" y="3930637"/>
            <a:ext cx="1505323" cy="14160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  <a:endParaRPr lang="en-ZA" dirty="0"/>
          </a:p>
        </p:txBody>
      </p:sp>
      <p:sp>
        <p:nvSpPr>
          <p:cNvPr id="123" name="Text Placeholder 14"/>
          <p:cNvSpPr>
            <a:spLocks noGrp="1"/>
          </p:cNvSpPr>
          <p:nvPr>
            <p:ph type="body" sz="quarter" idx="55" hasCustomPrompt="1"/>
          </p:nvPr>
        </p:nvSpPr>
        <p:spPr>
          <a:xfrm>
            <a:off x="7957484" y="3930637"/>
            <a:ext cx="3863041" cy="270259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  <a:endParaRPr lang="en-ZA" dirty="0"/>
          </a:p>
        </p:txBody>
      </p:sp>
      <p:sp>
        <p:nvSpPr>
          <p:cNvPr id="124" name="Text Placeholder 14"/>
          <p:cNvSpPr>
            <a:spLocks noGrp="1"/>
          </p:cNvSpPr>
          <p:nvPr>
            <p:ph type="body" sz="quarter" idx="56" hasCustomPrompt="1"/>
          </p:nvPr>
        </p:nvSpPr>
        <p:spPr>
          <a:xfrm>
            <a:off x="7957484" y="4200897"/>
            <a:ext cx="3863041" cy="197223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  <a:endParaRPr lang="en-ZA" dirty="0"/>
          </a:p>
        </p:txBody>
      </p:sp>
      <p:sp>
        <p:nvSpPr>
          <p:cNvPr id="125" name="Text Placeholder 14"/>
          <p:cNvSpPr>
            <a:spLocks noGrp="1"/>
          </p:cNvSpPr>
          <p:nvPr>
            <p:ph type="body" sz="quarter" idx="57" hasCustomPrompt="1"/>
          </p:nvPr>
        </p:nvSpPr>
        <p:spPr>
          <a:xfrm>
            <a:off x="7957484" y="4441439"/>
            <a:ext cx="3863041" cy="1543436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Body copy</a:t>
            </a:r>
            <a:endParaRPr lang="en-ZA" dirty="0"/>
          </a:p>
        </p:txBody>
      </p:sp>
      <p:sp>
        <p:nvSpPr>
          <p:cNvPr id="22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368300" y="933680"/>
            <a:ext cx="11452225" cy="33473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Add subtitle</a:t>
            </a:r>
            <a:endParaRPr lang="en-ZA" dirty="0"/>
          </a:p>
        </p:txBody>
      </p:sp>
      <p:sp>
        <p:nvSpPr>
          <p:cNvPr id="20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58588" y="6361113"/>
            <a:ext cx="9000000" cy="215900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buNone/>
              <a:defRPr lang="en-GB" sz="1000" b="0" i="0" u="none" strike="noStrike" spc="0" baseline="0" dirty="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marL="165100" marR="0" lvl="0" indent="-1651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/>
              <a:t>Footnote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71581749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&amp;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368300" y="195750"/>
            <a:ext cx="11452225" cy="720000"/>
          </a:xfrm>
        </p:spPr>
        <p:txBody>
          <a:bodyPr vert="horz" lIns="0" tIns="0" rIns="0" bIns="0" rtlCol="0" anchor="b">
            <a:noAutofit/>
          </a:bodyPr>
          <a:lstStyle>
            <a:lvl1pPr>
              <a:defRPr lang="en-ZA" baseline="0" dirty="0"/>
            </a:lvl1pPr>
          </a:lstStyle>
          <a:p>
            <a:pPr lvl="0"/>
            <a:r>
              <a:rPr lang="en-US" dirty="0"/>
              <a:t>2 contacts with long description</a:t>
            </a:r>
            <a:endParaRPr lang="en-ZA" dirty="0"/>
          </a:p>
        </p:txBody>
      </p:sp>
      <p:sp>
        <p:nvSpPr>
          <p:cNvPr id="3" name="Picture Placeholder 2"/>
          <p:cNvSpPr>
            <a:spLocks noGrp="1"/>
          </p:cNvSpPr>
          <p:nvPr>
            <p:ph type="pic" sz="quarter" idx="40" hasCustomPrompt="1"/>
          </p:nvPr>
        </p:nvSpPr>
        <p:spPr>
          <a:xfrm>
            <a:off x="368300" y="1701975"/>
            <a:ext cx="1505323" cy="14160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  <a:endParaRPr lang="en-ZA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43" hasCustomPrompt="1"/>
          </p:nvPr>
        </p:nvSpPr>
        <p:spPr>
          <a:xfrm>
            <a:off x="2044700" y="1701976"/>
            <a:ext cx="3863041" cy="270259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  <a:endParaRPr lang="en-ZA" dirty="0"/>
          </a:p>
        </p:txBody>
      </p:sp>
      <p:sp>
        <p:nvSpPr>
          <p:cNvPr id="16" name="Text Placeholder 14"/>
          <p:cNvSpPr>
            <a:spLocks noGrp="1"/>
          </p:cNvSpPr>
          <p:nvPr>
            <p:ph type="body" sz="quarter" idx="44" hasCustomPrompt="1"/>
          </p:nvPr>
        </p:nvSpPr>
        <p:spPr>
          <a:xfrm>
            <a:off x="2044700" y="1972235"/>
            <a:ext cx="3863041" cy="197223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  <a:endParaRPr lang="en-ZA" dirty="0"/>
          </a:p>
        </p:txBody>
      </p:sp>
      <p:sp>
        <p:nvSpPr>
          <p:cNvPr id="94" name="Text Placeholder 14"/>
          <p:cNvSpPr>
            <a:spLocks noGrp="1"/>
          </p:cNvSpPr>
          <p:nvPr>
            <p:ph type="body" sz="quarter" idx="45" hasCustomPrompt="1"/>
          </p:nvPr>
        </p:nvSpPr>
        <p:spPr>
          <a:xfrm>
            <a:off x="2044700" y="2212776"/>
            <a:ext cx="3863041" cy="3772099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Body copy</a:t>
            </a:r>
            <a:endParaRPr lang="en-ZA" dirty="0"/>
          </a:p>
        </p:txBody>
      </p:sp>
      <p:sp>
        <p:nvSpPr>
          <p:cNvPr id="114" name="Picture Placeholder 2"/>
          <p:cNvSpPr>
            <a:spLocks noGrp="1"/>
          </p:cNvSpPr>
          <p:nvPr>
            <p:ph type="pic" sz="quarter" idx="46" hasCustomPrompt="1"/>
          </p:nvPr>
        </p:nvSpPr>
        <p:spPr>
          <a:xfrm>
            <a:off x="6281084" y="1701975"/>
            <a:ext cx="1505323" cy="1416050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  <a:endParaRPr lang="en-ZA" dirty="0"/>
          </a:p>
        </p:txBody>
      </p:sp>
      <p:sp>
        <p:nvSpPr>
          <p:cNvPr id="115" name="Text Placeholder 14"/>
          <p:cNvSpPr>
            <a:spLocks noGrp="1"/>
          </p:cNvSpPr>
          <p:nvPr>
            <p:ph type="body" sz="quarter" idx="47" hasCustomPrompt="1"/>
          </p:nvPr>
        </p:nvSpPr>
        <p:spPr>
          <a:xfrm>
            <a:off x="7957484" y="1701976"/>
            <a:ext cx="3863041" cy="270259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400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Name Surname</a:t>
            </a:r>
            <a:endParaRPr lang="en-ZA" dirty="0"/>
          </a:p>
        </p:txBody>
      </p:sp>
      <p:sp>
        <p:nvSpPr>
          <p:cNvPr id="116" name="Text Placeholder 14"/>
          <p:cNvSpPr>
            <a:spLocks noGrp="1"/>
          </p:cNvSpPr>
          <p:nvPr>
            <p:ph type="body" sz="quarter" idx="48" hasCustomPrompt="1"/>
          </p:nvPr>
        </p:nvSpPr>
        <p:spPr>
          <a:xfrm>
            <a:off x="7957484" y="1972235"/>
            <a:ext cx="3863041" cy="197223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Title</a:t>
            </a:r>
            <a:endParaRPr lang="en-ZA" dirty="0"/>
          </a:p>
        </p:txBody>
      </p:sp>
      <p:sp>
        <p:nvSpPr>
          <p:cNvPr id="117" name="Text Placeholder 14"/>
          <p:cNvSpPr>
            <a:spLocks noGrp="1"/>
          </p:cNvSpPr>
          <p:nvPr>
            <p:ph type="body" sz="quarter" idx="49" hasCustomPrompt="1"/>
          </p:nvPr>
        </p:nvSpPr>
        <p:spPr>
          <a:xfrm>
            <a:off x="7957484" y="2212776"/>
            <a:ext cx="3863041" cy="3772099"/>
          </a:xfrm>
        </p:spPr>
        <p:txBody>
          <a:bodyPr anchor="t"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200">
                <a:solidFill>
                  <a:schemeClr val="tx1"/>
                </a:solidFill>
              </a:defRPr>
            </a:lvl1pPr>
          </a:lstStyle>
          <a:p>
            <a:pPr lvl="0"/>
            <a:r>
              <a:rPr lang="en-US" dirty="0"/>
              <a:t>Body copy</a:t>
            </a:r>
            <a:endParaRPr lang="en-ZA" dirty="0"/>
          </a:p>
        </p:txBody>
      </p:sp>
      <p:sp>
        <p:nvSpPr>
          <p:cNvPr id="13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368300" y="933680"/>
            <a:ext cx="11452225" cy="33473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Add subtitle</a:t>
            </a:r>
            <a:endParaRPr lang="en-ZA" dirty="0"/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58588" y="6361113"/>
            <a:ext cx="9000000" cy="215900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buNone/>
              <a:defRPr lang="en-GB" sz="1000" b="0" i="0" u="none" strike="noStrike" spc="0" baseline="0" dirty="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marL="165100" marR="0" lvl="0" indent="-1651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/>
              <a:t>Footnote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44130611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/>
        <p:txBody>
          <a:bodyPr/>
          <a:lstStyle/>
          <a:p>
            <a:pPr lvl="0"/>
            <a:r>
              <a:rPr lang="en-US" dirty="0"/>
              <a:t>Add 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368300" y="195750"/>
            <a:ext cx="11452225" cy="720000"/>
          </a:xfrm>
        </p:spPr>
        <p:txBody>
          <a:bodyPr vert="horz" lIns="0" tIns="0" rIns="0" bIns="0" rtlCol="0" anchor="b">
            <a:noAutofit/>
          </a:bodyPr>
          <a:lstStyle>
            <a:lvl1pPr>
              <a:defRPr lang="en-ZA" dirty="0"/>
            </a:lvl1pPr>
          </a:lstStyle>
          <a:p>
            <a:pPr lvl="0"/>
            <a:r>
              <a:rPr lang="en-US" dirty="0"/>
              <a:t>Add title</a:t>
            </a:r>
            <a:endParaRPr lang="en-ZA" dirty="0"/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58588" y="6361113"/>
            <a:ext cx="9000000" cy="215900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buNone/>
              <a:defRPr lang="en-GB" sz="1000" b="0" i="0" u="none" strike="noStrike" spc="0" baseline="0" dirty="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marL="165100" marR="0" lvl="0" indent="-1651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/>
              <a:t>Footnote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8473940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2 sub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8300" y="1674624"/>
            <a:ext cx="5530475" cy="4310251"/>
          </a:xfrm>
        </p:spPr>
        <p:txBody>
          <a:bodyPr/>
          <a:lstStyle/>
          <a:p>
            <a:pPr lvl="0"/>
            <a:r>
              <a:rPr lang="en-US" dirty="0"/>
              <a:t>Add 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368300" y="195750"/>
            <a:ext cx="11452225" cy="720000"/>
          </a:xfrm>
        </p:spPr>
        <p:txBody>
          <a:bodyPr vert="horz" lIns="0" tIns="0" rIns="0" bIns="0" rtlCol="0" anchor="b">
            <a:noAutofit/>
          </a:bodyPr>
          <a:lstStyle>
            <a:lvl1pPr>
              <a:defRPr lang="en-ZA" dirty="0"/>
            </a:lvl1pPr>
          </a:lstStyle>
          <a:p>
            <a:pPr lvl="0"/>
            <a:r>
              <a:rPr lang="en-US" dirty="0"/>
              <a:t>Add title</a:t>
            </a:r>
            <a:endParaRPr lang="en-ZA" dirty="0"/>
          </a:p>
        </p:txBody>
      </p:sp>
      <p:sp>
        <p:nvSpPr>
          <p:cNvPr id="9" name="Content Placeholder 2"/>
          <p:cNvSpPr>
            <a:spLocks noGrp="1"/>
          </p:cNvSpPr>
          <p:nvPr>
            <p:ph idx="12" hasCustomPrompt="1"/>
          </p:nvPr>
        </p:nvSpPr>
        <p:spPr>
          <a:xfrm>
            <a:off x="6290049" y="1674624"/>
            <a:ext cx="5530475" cy="4310251"/>
          </a:xfrm>
        </p:spPr>
        <p:txBody>
          <a:bodyPr/>
          <a:lstStyle/>
          <a:p>
            <a:pPr lvl="0"/>
            <a:r>
              <a:rPr lang="en-US" dirty="0"/>
              <a:t>Add 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368300" y="1272142"/>
            <a:ext cx="5530475" cy="33473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Add subtitle</a:t>
            </a:r>
            <a:endParaRPr lang="en-ZA" dirty="0"/>
          </a:p>
        </p:txBody>
      </p:sp>
      <p:sp>
        <p:nvSpPr>
          <p:cNvPr id="8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6290048" y="1272142"/>
            <a:ext cx="5530475" cy="33473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Add subtitle</a:t>
            </a:r>
            <a:endParaRPr lang="en-ZA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58588" y="6361113"/>
            <a:ext cx="9000000" cy="215900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buNone/>
              <a:defRPr lang="en-GB" sz="1000" b="0" i="0" u="none" strike="noStrike" spc="0" baseline="0" dirty="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marL="165100" marR="0" lvl="0" indent="-1651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/>
              <a:t>Footnote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2967936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3 subtitl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8300" y="1703294"/>
            <a:ext cx="3701675" cy="4281581"/>
          </a:xfrm>
        </p:spPr>
        <p:txBody>
          <a:bodyPr/>
          <a:lstStyle/>
          <a:p>
            <a:pPr lvl="0"/>
            <a:r>
              <a:rPr lang="en-US" dirty="0"/>
              <a:t>Add 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368300" y="195747"/>
            <a:ext cx="11452225" cy="720000"/>
          </a:xfrm>
        </p:spPr>
        <p:txBody>
          <a:bodyPr vert="horz" lIns="0" tIns="0" rIns="0" bIns="0" rtlCol="0" anchor="b">
            <a:noAutofit/>
          </a:bodyPr>
          <a:lstStyle>
            <a:lvl1pPr>
              <a:defRPr lang="en-ZA" dirty="0"/>
            </a:lvl1pPr>
          </a:lstStyle>
          <a:p>
            <a:pPr lvl="0"/>
            <a:r>
              <a:rPr lang="en-US" dirty="0"/>
              <a:t>Add title</a:t>
            </a:r>
            <a:endParaRPr lang="en-ZA" dirty="0"/>
          </a:p>
        </p:txBody>
      </p:sp>
      <p:sp>
        <p:nvSpPr>
          <p:cNvPr id="11" name="Content Placeholder 2"/>
          <p:cNvSpPr>
            <a:spLocks noGrp="1"/>
          </p:cNvSpPr>
          <p:nvPr>
            <p:ph idx="12" hasCustomPrompt="1"/>
          </p:nvPr>
        </p:nvSpPr>
        <p:spPr>
          <a:xfrm>
            <a:off x="4243575" y="1703294"/>
            <a:ext cx="3701675" cy="4281581"/>
          </a:xfrm>
        </p:spPr>
        <p:txBody>
          <a:bodyPr/>
          <a:lstStyle/>
          <a:p>
            <a:pPr lvl="0"/>
            <a:r>
              <a:rPr lang="en-US" dirty="0"/>
              <a:t>Add 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13" name="Content Placeholder 2"/>
          <p:cNvSpPr>
            <a:spLocks noGrp="1"/>
          </p:cNvSpPr>
          <p:nvPr>
            <p:ph idx="14" hasCustomPrompt="1"/>
          </p:nvPr>
        </p:nvSpPr>
        <p:spPr>
          <a:xfrm>
            <a:off x="8118849" y="1703294"/>
            <a:ext cx="3701675" cy="4281581"/>
          </a:xfrm>
        </p:spPr>
        <p:txBody>
          <a:bodyPr/>
          <a:lstStyle/>
          <a:p>
            <a:pPr lvl="0"/>
            <a:r>
              <a:rPr lang="en-US" dirty="0"/>
              <a:t>Add 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368300" y="1272142"/>
            <a:ext cx="3701675" cy="33473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Add subtitle</a:t>
            </a:r>
            <a:endParaRPr lang="en-ZA" dirty="0"/>
          </a:p>
        </p:txBody>
      </p:sp>
      <p:sp>
        <p:nvSpPr>
          <p:cNvPr id="10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4243575" y="1272142"/>
            <a:ext cx="3701675" cy="33473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Add subtitle</a:t>
            </a:r>
            <a:endParaRPr lang="en-ZA" dirty="0"/>
          </a:p>
        </p:txBody>
      </p:sp>
      <p:sp>
        <p:nvSpPr>
          <p:cNvPr id="15" name="Text Placeholder 5"/>
          <p:cNvSpPr>
            <a:spLocks noGrp="1"/>
          </p:cNvSpPr>
          <p:nvPr>
            <p:ph type="body" sz="quarter" idx="16" hasCustomPrompt="1"/>
          </p:nvPr>
        </p:nvSpPr>
        <p:spPr>
          <a:xfrm>
            <a:off x="8118848" y="1272142"/>
            <a:ext cx="3701675" cy="334733"/>
          </a:xfrm>
        </p:spPr>
        <p:txBody>
          <a:bodyPr/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200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lvl="0"/>
            <a:r>
              <a:rPr lang="en-US" dirty="0"/>
              <a:t>Add subtitle</a:t>
            </a:r>
            <a:endParaRPr lang="en-ZA" dirty="0"/>
          </a:p>
        </p:txBody>
      </p:sp>
      <p:sp>
        <p:nvSpPr>
          <p:cNvPr id="12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58588" y="6361113"/>
            <a:ext cx="9000000" cy="215900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buNone/>
              <a:defRPr lang="en-GB" sz="1000" b="0" i="0" u="none" strike="noStrike" spc="0" baseline="0" dirty="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marL="165100" marR="0" lvl="0" indent="-1651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/>
              <a:t>Footnote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8202207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pictur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8300" y="1277378"/>
            <a:ext cx="5592849" cy="4707497"/>
          </a:xfrm>
        </p:spPr>
        <p:txBody>
          <a:bodyPr/>
          <a:lstStyle/>
          <a:p>
            <a:pPr lvl="0"/>
            <a:r>
              <a:rPr lang="en-US" dirty="0"/>
              <a:t>Add 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368300" y="195750"/>
            <a:ext cx="11452225" cy="720000"/>
          </a:xfrm>
        </p:spPr>
        <p:txBody>
          <a:bodyPr vert="horz" lIns="0" tIns="0" rIns="0" bIns="0" rtlCol="0" anchor="b">
            <a:noAutofit/>
          </a:bodyPr>
          <a:lstStyle>
            <a:lvl1pPr>
              <a:defRPr lang="en-ZA" dirty="0"/>
            </a:lvl1pPr>
          </a:lstStyle>
          <a:p>
            <a:pPr lvl="0"/>
            <a:r>
              <a:rPr lang="en-US" dirty="0"/>
              <a:t>Add title</a:t>
            </a:r>
            <a:endParaRPr lang="en-ZA" dirty="0"/>
          </a:p>
        </p:txBody>
      </p:sp>
      <p:sp>
        <p:nvSpPr>
          <p:cNvPr id="16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6227296" y="1268413"/>
            <a:ext cx="5593229" cy="47164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  <a:endParaRPr lang="en-ZA" dirty="0"/>
          </a:p>
        </p:txBody>
      </p:sp>
      <p:sp>
        <p:nvSpPr>
          <p:cNvPr id="5" name="Text Placeholder 5"/>
          <p:cNvSpPr>
            <a:spLocks noGrp="1"/>
          </p:cNvSpPr>
          <p:nvPr>
            <p:ph type="body" sz="quarter" idx="10" hasCustomPrompt="1"/>
          </p:nvPr>
        </p:nvSpPr>
        <p:spPr>
          <a:xfrm>
            <a:off x="358588" y="6361113"/>
            <a:ext cx="9000000" cy="215900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buNone/>
              <a:defRPr lang="en-GB" sz="1000" b="0" i="0" u="none" strike="noStrike" spc="0" baseline="0" dirty="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marL="165100" marR="0" lvl="0" indent="-1651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/>
              <a:t>Footnote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51527030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, 2 pictur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8300" y="3378200"/>
            <a:ext cx="5592849" cy="2606675"/>
          </a:xfrm>
        </p:spPr>
        <p:txBody>
          <a:bodyPr/>
          <a:lstStyle/>
          <a:p>
            <a:pPr lvl="0"/>
            <a:r>
              <a:rPr lang="en-US" dirty="0"/>
              <a:t>Add 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368300" y="195750"/>
            <a:ext cx="11452225" cy="720000"/>
          </a:xfrm>
        </p:spPr>
        <p:txBody>
          <a:bodyPr vert="horz" lIns="0" tIns="0" rIns="0" bIns="0" rtlCol="0" anchor="b">
            <a:noAutofit/>
          </a:bodyPr>
          <a:lstStyle>
            <a:lvl1pPr>
              <a:defRPr lang="en-ZA" dirty="0"/>
            </a:lvl1pPr>
          </a:lstStyle>
          <a:p>
            <a:pPr lvl="0"/>
            <a:r>
              <a:rPr lang="en-US" dirty="0"/>
              <a:t>Add title</a:t>
            </a:r>
            <a:endParaRPr lang="en-ZA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368300" y="1277378"/>
            <a:ext cx="5593229" cy="19478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  <a:endParaRPr lang="en-ZA" dirty="0"/>
          </a:p>
        </p:txBody>
      </p:sp>
      <p:sp>
        <p:nvSpPr>
          <p:cNvPr id="15" name="Content Placeholder 2"/>
          <p:cNvSpPr>
            <a:spLocks noGrp="1"/>
          </p:cNvSpPr>
          <p:nvPr>
            <p:ph idx="11" hasCustomPrompt="1"/>
          </p:nvPr>
        </p:nvSpPr>
        <p:spPr>
          <a:xfrm>
            <a:off x="6227296" y="1277378"/>
            <a:ext cx="5592849" cy="2606675"/>
          </a:xfrm>
        </p:spPr>
        <p:txBody>
          <a:bodyPr/>
          <a:lstStyle/>
          <a:p>
            <a:pPr lvl="0"/>
            <a:r>
              <a:rPr lang="en-US" dirty="0"/>
              <a:t>Add 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16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6227296" y="4037013"/>
            <a:ext cx="5593229" cy="1947862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  <a:endParaRPr lang="en-ZA" dirty="0"/>
          </a:p>
        </p:txBody>
      </p:sp>
      <p:sp>
        <p:nvSpPr>
          <p:cNvPr id="7" name="Text Placeholder 5"/>
          <p:cNvSpPr>
            <a:spLocks noGrp="1"/>
          </p:cNvSpPr>
          <p:nvPr>
            <p:ph type="body" sz="quarter" idx="13" hasCustomPrompt="1"/>
          </p:nvPr>
        </p:nvSpPr>
        <p:spPr>
          <a:xfrm>
            <a:off x="358588" y="6361113"/>
            <a:ext cx="9000000" cy="215900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buNone/>
              <a:defRPr lang="en-GB" sz="1000" b="0" i="0" u="none" strike="noStrike" spc="0" baseline="0" dirty="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marL="165100" marR="0" lvl="0" indent="-1651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/>
              <a:t>Footnote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686121033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3 picture &amp;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8301" y="3440672"/>
            <a:ext cx="3620748" cy="2544203"/>
          </a:xfrm>
        </p:spPr>
        <p:txBody>
          <a:bodyPr/>
          <a:lstStyle/>
          <a:p>
            <a:pPr lvl="0"/>
            <a:r>
              <a:rPr lang="en-US" dirty="0"/>
              <a:t>Add 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368300" y="195747"/>
            <a:ext cx="11452225" cy="720000"/>
          </a:xfrm>
        </p:spPr>
        <p:txBody>
          <a:bodyPr vert="horz" lIns="0" tIns="0" rIns="0" bIns="0" rtlCol="0" anchor="b">
            <a:noAutofit/>
          </a:bodyPr>
          <a:lstStyle>
            <a:lvl1pPr>
              <a:defRPr lang="en-ZA" dirty="0"/>
            </a:lvl1pPr>
          </a:lstStyle>
          <a:p>
            <a:pPr lvl="0"/>
            <a:r>
              <a:rPr lang="en-US" dirty="0"/>
              <a:t>Add title</a:t>
            </a:r>
            <a:endParaRPr lang="en-ZA" dirty="0"/>
          </a:p>
        </p:txBody>
      </p:sp>
      <p:sp>
        <p:nvSpPr>
          <p:cNvPr id="5" name="Picture Placeholder 4"/>
          <p:cNvSpPr>
            <a:spLocks noGrp="1"/>
          </p:cNvSpPr>
          <p:nvPr>
            <p:ph type="pic" sz="quarter" idx="10" hasCustomPrompt="1"/>
          </p:nvPr>
        </p:nvSpPr>
        <p:spPr>
          <a:xfrm>
            <a:off x="368301" y="1268413"/>
            <a:ext cx="3620994" cy="201061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  <a:endParaRPr lang="en-ZA" dirty="0"/>
          </a:p>
        </p:txBody>
      </p:sp>
      <p:sp>
        <p:nvSpPr>
          <p:cNvPr id="17" name="Content Placeholder 2"/>
          <p:cNvSpPr>
            <a:spLocks noGrp="1"/>
          </p:cNvSpPr>
          <p:nvPr>
            <p:ph idx="11" hasCustomPrompt="1"/>
          </p:nvPr>
        </p:nvSpPr>
        <p:spPr>
          <a:xfrm>
            <a:off x="4283916" y="3440672"/>
            <a:ext cx="3620748" cy="2544203"/>
          </a:xfrm>
        </p:spPr>
        <p:txBody>
          <a:bodyPr/>
          <a:lstStyle/>
          <a:p>
            <a:pPr lvl="0"/>
            <a:r>
              <a:rPr lang="en-US" dirty="0"/>
              <a:t>Add 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18" name="Picture Placeholder 4"/>
          <p:cNvSpPr>
            <a:spLocks noGrp="1"/>
          </p:cNvSpPr>
          <p:nvPr>
            <p:ph type="pic" sz="quarter" idx="12" hasCustomPrompt="1"/>
          </p:nvPr>
        </p:nvSpPr>
        <p:spPr>
          <a:xfrm>
            <a:off x="4283916" y="1268413"/>
            <a:ext cx="3620994" cy="201061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  <a:endParaRPr lang="en-ZA" dirty="0"/>
          </a:p>
        </p:txBody>
      </p:sp>
      <p:sp>
        <p:nvSpPr>
          <p:cNvPr id="19" name="Content Placeholder 2"/>
          <p:cNvSpPr>
            <a:spLocks noGrp="1"/>
          </p:cNvSpPr>
          <p:nvPr>
            <p:ph idx="13" hasCustomPrompt="1"/>
          </p:nvPr>
        </p:nvSpPr>
        <p:spPr>
          <a:xfrm>
            <a:off x="8199531" y="3440672"/>
            <a:ext cx="3620748" cy="2544203"/>
          </a:xfrm>
        </p:spPr>
        <p:txBody>
          <a:bodyPr/>
          <a:lstStyle/>
          <a:p>
            <a:pPr lvl="0"/>
            <a:r>
              <a:rPr lang="en-US" dirty="0"/>
              <a:t>Add 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20" name="Picture Placeholder 4"/>
          <p:cNvSpPr>
            <a:spLocks noGrp="1"/>
          </p:cNvSpPr>
          <p:nvPr>
            <p:ph type="pic" sz="quarter" idx="14" hasCustomPrompt="1"/>
          </p:nvPr>
        </p:nvSpPr>
        <p:spPr>
          <a:xfrm>
            <a:off x="8199531" y="1268413"/>
            <a:ext cx="3620994" cy="201061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 dirty="0"/>
              <a:t>Add picture</a:t>
            </a:r>
            <a:endParaRPr lang="en-ZA" dirty="0"/>
          </a:p>
        </p:txBody>
      </p:sp>
      <p:sp>
        <p:nvSpPr>
          <p:cNvPr id="9" name="Text Placeholder 5"/>
          <p:cNvSpPr>
            <a:spLocks noGrp="1"/>
          </p:cNvSpPr>
          <p:nvPr>
            <p:ph type="body" sz="quarter" idx="15" hasCustomPrompt="1"/>
          </p:nvPr>
        </p:nvSpPr>
        <p:spPr>
          <a:xfrm>
            <a:off x="358588" y="6361113"/>
            <a:ext cx="9000000" cy="215900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buNone/>
              <a:defRPr lang="en-GB" sz="1000" b="0" i="0" u="none" strike="noStrike" spc="0" baseline="0" dirty="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marL="165100" marR="0" lvl="0" indent="-1651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/>
              <a:t>Footnote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20311573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, content &amp; sour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 hasCustomPrompt="1"/>
          </p:nvPr>
        </p:nvSpPr>
        <p:spPr>
          <a:xfrm>
            <a:off x="368300" y="1268413"/>
            <a:ext cx="11452225" cy="4388316"/>
          </a:xfrm>
        </p:spPr>
        <p:txBody>
          <a:bodyPr/>
          <a:lstStyle/>
          <a:p>
            <a:pPr lvl="0"/>
            <a:r>
              <a:rPr lang="en-US" dirty="0"/>
              <a:t>Add 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4" name="Title 1"/>
          <p:cNvSpPr>
            <a:spLocks noGrp="1"/>
          </p:cNvSpPr>
          <p:nvPr>
            <p:ph type="title" hasCustomPrompt="1"/>
          </p:nvPr>
        </p:nvSpPr>
        <p:spPr>
          <a:xfrm>
            <a:off x="368300" y="195750"/>
            <a:ext cx="11452225" cy="720000"/>
          </a:xfrm>
        </p:spPr>
        <p:txBody>
          <a:bodyPr vert="horz" lIns="0" tIns="0" rIns="0" bIns="0" rtlCol="0" anchor="b">
            <a:noAutofit/>
          </a:bodyPr>
          <a:lstStyle>
            <a:lvl1pPr>
              <a:defRPr lang="en-ZA" dirty="0"/>
            </a:lvl1pPr>
          </a:lstStyle>
          <a:p>
            <a:pPr lvl="0"/>
            <a:r>
              <a:rPr lang="en-US" dirty="0"/>
              <a:t>Add title</a:t>
            </a:r>
            <a:endParaRPr lang="en-Z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368300" y="5814829"/>
            <a:ext cx="11452225" cy="268661"/>
          </a:xfrm>
        </p:spPr>
        <p:txBody>
          <a:bodyPr anchor="b"/>
          <a:lstStyle>
            <a:lvl1pPr marL="0" indent="0">
              <a:buNone/>
              <a:defRPr sz="900" i="1">
                <a:solidFill>
                  <a:schemeClr val="tx2"/>
                </a:solidFill>
              </a:defRPr>
            </a:lvl1pPr>
          </a:lstStyle>
          <a:p>
            <a:pPr lvl="0"/>
            <a:r>
              <a:rPr lang="en-US" dirty="0"/>
              <a:t>Add footnote/source</a:t>
            </a:r>
            <a:endParaRPr lang="en-ZA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1" hasCustomPrompt="1"/>
          </p:nvPr>
        </p:nvSpPr>
        <p:spPr>
          <a:xfrm>
            <a:off x="358588" y="6361113"/>
            <a:ext cx="9000000" cy="215900"/>
          </a:xfrm>
          <a:noFill/>
        </p:spPr>
        <p:txBody>
          <a:bodyPr wrap="square" lIns="0" tIns="0" rIns="0" bIns="0" rtlCol="0" anchor="ctr">
            <a:noAutofit/>
          </a:bodyPr>
          <a:lstStyle>
            <a:lvl1pPr marL="0" indent="0">
              <a:buNone/>
              <a:defRPr lang="en-GB" sz="1000" b="0" i="0" u="none" strike="noStrike" spc="0" baseline="0" dirty="0">
                <a:solidFill>
                  <a:schemeClr val="tx1">
                    <a:lumMod val="50000"/>
                  </a:schemeClr>
                </a:solidFill>
              </a:defRPr>
            </a:lvl1pPr>
          </a:lstStyle>
          <a:p>
            <a:pPr marL="165100" marR="0" lvl="0" indent="-16510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tabLst/>
            </a:pPr>
            <a:r>
              <a:rPr lang="en-US" dirty="0"/>
              <a:t>Footnote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19202920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465AC6EB-4E11-67E3-06EB-45B3987C12A3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748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3E0E6289-9DD2-1D1B-1D23-4585359BDDB4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A0D4597-3C7D-ED74-AF26-CF46CE761809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467532" y="1051463"/>
            <a:ext cx="9144000" cy="1058146"/>
          </a:xfrm>
        </p:spPr>
        <p:txBody>
          <a:bodyPr anchor="b"/>
          <a:lstStyle>
            <a:lvl1pPr algn="l">
              <a:defRPr sz="6200">
                <a:solidFill>
                  <a:schemeClr val="bg1"/>
                </a:solidFill>
                <a:latin typeface="Ubuntu" panose="020B0504030602030204" pitchFamily="34" charset="0"/>
              </a:defRPr>
            </a:lvl1pPr>
          </a:lstStyle>
          <a:p>
            <a:r>
              <a:rPr lang="en-ZA" sz="6000" b="1" dirty="0"/>
              <a:t>Title Slide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063A84D-621E-EB90-BBBE-D131AE1D398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67532" y="2185910"/>
            <a:ext cx="9144000" cy="1655762"/>
          </a:xfrm>
        </p:spPr>
        <p:txBody>
          <a:bodyPr/>
          <a:lstStyle>
            <a:lvl1pPr marL="0" indent="0" algn="l">
              <a:buNone/>
              <a:defRPr sz="2400">
                <a:solidFill>
                  <a:schemeClr val="bg1"/>
                </a:solidFill>
                <a:latin typeface="Ubuntu" panose="020B050403060203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dirty="0"/>
              <a:t>Click to edit Master subtitle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8210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image" Target="../media/image1.png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360000" y="197225"/>
            <a:ext cx="11460525" cy="720000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/>
          <a:p>
            <a:r>
              <a:rPr lang="en-US" dirty="0"/>
              <a:t>Add title</a:t>
            </a:r>
            <a:endParaRPr lang="en-Z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68300" y="1268413"/>
            <a:ext cx="11452225" cy="4716462"/>
          </a:xfrm>
          <a:prstGeom prst="rect">
            <a:avLst/>
          </a:prstGeom>
        </p:spPr>
        <p:txBody>
          <a:bodyPr vert="horz" lIns="0" tIns="45720" rIns="91440" bIns="45720" rtlCol="0">
            <a:noAutofit/>
          </a:bodyPr>
          <a:lstStyle/>
          <a:p>
            <a:pPr lvl="0"/>
            <a:r>
              <a:rPr lang="en-US" dirty="0"/>
              <a:t>Add first level bullet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ZA" dirty="0"/>
          </a:p>
        </p:txBody>
      </p:sp>
      <p:sp>
        <p:nvSpPr>
          <p:cNvPr id="8" name="TextBox 7"/>
          <p:cNvSpPr txBox="1"/>
          <p:nvPr userDrawn="1"/>
        </p:nvSpPr>
        <p:spPr>
          <a:xfrm>
            <a:off x="10784541" y="6360871"/>
            <a:ext cx="49306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noAutofit/>
          </a:bodyPr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000" b="1" i="0" u="none" strike="noStrike" kern="1200" spc="0" baseline="0" dirty="0">
                <a:solidFill>
                  <a:schemeClr val="accent2"/>
                </a:solidFill>
                <a:latin typeface="+mn-lt"/>
                <a:ea typeface="+mn-ea"/>
                <a:cs typeface="+mn-cs"/>
              </a:rPr>
              <a:t>       </a:t>
            </a:r>
            <a:fld id="{B85E10F6-AA81-46B5-AAF7-516B34FC585A}" type="slidenum">
              <a:rPr lang="en-US" sz="1000" b="1" i="0" u="none" strike="noStrike" kern="1200" spc="0" baseline="0" smtClean="0">
                <a:solidFill>
                  <a:schemeClr val="tx1">
                    <a:lumMod val="50000"/>
                  </a:schemeClr>
                </a:solidFill>
                <a:latin typeface="+mn-lt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lang="en-ZA" sz="1000" b="1" spc="0" baseline="0" dirty="0">
              <a:solidFill>
                <a:schemeClr val="tx1">
                  <a:lumMod val="50000"/>
                </a:schemeClr>
              </a:solidFill>
            </a:endParaRPr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368300" y="6203579"/>
            <a:ext cx="10891371" cy="0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5" name="Picture 14"/>
          <p:cNvPicPr>
            <a:picLocks noChangeAspect="1"/>
          </p:cNvPicPr>
          <p:nvPr userDrawn="1"/>
        </p:nvPicPr>
        <p:blipFill>
          <a:blip r:embed="rId23"/>
          <a:stretch>
            <a:fillRect/>
          </a:stretch>
        </p:blipFill>
        <p:spPr>
          <a:xfrm>
            <a:off x="11494903" y="6186557"/>
            <a:ext cx="508838" cy="51028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59090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719" r:id="rId2"/>
    <p:sldLayoutId id="2147483722" r:id="rId3"/>
    <p:sldLayoutId id="2147483727" r:id="rId4"/>
    <p:sldLayoutId id="2147483724" r:id="rId5"/>
    <p:sldLayoutId id="2147483725" r:id="rId6"/>
    <p:sldLayoutId id="2147483650" r:id="rId7"/>
    <p:sldLayoutId id="2147483721" r:id="rId8"/>
    <p:sldLayoutId id="2147483720" r:id="rId9"/>
    <p:sldLayoutId id="2147483664" r:id="rId10"/>
    <p:sldLayoutId id="2147483711" r:id="rId11"/>
    <p:sldLayoutId id="2147483713" r:id="rId12"/>
    <p:sldLayoutId id="2147483714" r:id="rId13"/>
    <p:sldLayoutId id="2147483663" r:id="rId14"/>
    <p:sldLayoutId id="2147483715" r:id="rId15"/>
    <p:sldLayoutId id="2147483716" r:id="rId16"/>
    <p:sldLayoutId id="2147483717" r:id="rId17"/>
    <p:sldLayoutId id="2147483728" r:id="rId18"/>
    <p:sldLayoutId id="2147483718" r:id="rId19"/>
    <p:sldLayoutId id="2147483709" r:id="rId20"/>
    <p:sldLayoutId id="2147483729" r:id="rId2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2800" b="1" kern="1200" cap="none" spc="-30" baseline="0">
          <a:solidFill>
            <a:schemeClr val="accent1"/>
          </a:solidFill>
          <a:latin typeface="+mj-lt"/>
          <a:ea typeface="+mj-ea"/>
          <a:cs typeface="+mj-cs"/>
        </a:defRPr>
      </a:lvl1pPr>
    </p:titleStyle>
    <p:bodyStyle>
      <a:lvl1pPr marL="165100" indent="-165100" algn="l" defTabSz="914400" rtl="0" eaLnBrk="1" latinLnBrk="0" hangingPunct="1">
        <a:lnSpc>
          <a:spcPct val="120000"/>
        </a:lnSpc>
        <a:spcBef>
          <a:spcPts val="3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338138" indent="-182563" algn="l" defTabSz="914400" rtl="0" eaLnBrk="1" latinLnBrk="0" hangingPunct="1">
        <a:lnSpc>
          <a:spcPct val="120000"/>
        </a:lnSpc>
        <a:spcBef>
          <a:spcPts val="3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2pPr>
      <a:lvl3pPr marL="530225" indent="-182563" algn="l" defTabSz="914400" rtl="0" eaLnBrk="1" latinLnBrk="0" hangingPunct="1">
        <a:lnSpc>
          <a:spcPct val="120000"/>
        </a:lnSpc>
        <a:spcBef>
          <a:spcPts val="3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676275" indent="-155575" algn="l" defTabSz="914400" rtl="0" eaLnBrk="1" latinLnBrk="0" hangingPunct="1">
        <a:lnSpc>
          <a:spcPct val="120000"/>
        </a:lnSpc>
        <a:spcBef>
          <a:spcPts val="3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822325" indent="-136525" algn="l" defTabSz="914400" rtl="0" eaLnBrk="1" latinLnBrk="0" hangingPunct="1">
        <a:lnSpc>
          <a:spcPct val="120000"/>
        </a:lnSpc>
        <a:spcBef>
          <a:spcPts val="300"/>
        </a:spcBef>
        <a:buFont typeface="Arial" panose="020B0604020202020204" pitchFamily="34" charset="0"/>
        <a:buChar char="•"/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3770" userDrawn="1">
          <p15:clr>
            <a:srgbClr val="F26B43"/>
          </p15:clr>
        </p15:guide>
        <p15:guide id="2" pos="232" userDrawn="1">
          <p15:clr>
            <a:srgbClr val="F26B43"/>
          </p15:clr>
        </p15:guide>
        <p15:guide id="3" pos="7446" userDrawn="1">
          <p15:clr>
            <a:srgbClr val="F26B43"/>
          </p15:clr>
        </p15:guide>
        <p15:guide id="4" orient="horz" pos="799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jpeg"/><Relationship Id="rId3" Type="http://schemas.openxmlformats.org/officeDocument/2006/relationships/notesSlide" Target="../notesSlides/notesSlide1.xml"/><Relationship Id="rId7" Type="http://schemas.openxmlformats.org/officeDocument/2006/relationships/image" Target="../media/image80.png"/><Relationship Id="rId12" Type="http://schemas.openxmlformats.org/officeDocument/2006/relationships/image" Target="../media/image12.png"/><Relationship Id="rId2" Type="http://schemas.openxmlformats.org/officeDocument/2006/relationships/slideLayout" Target="../slideLayouts/slideLayout12.xml"/><Relationship Id="rId1" Type="http://schemas.openxmlformats.org/officeDocument/2006/relationships/video" Target="https://www.youtube.com/embed/Yq0zeWX49SM?feature=oembed" TargetMode="External"/><Relationship Id="rId6" Type="http://schemas.openxmlformats.org/officeDocument/2006/relationships/customXml" Target="../ink/ink2.xml"/><Relationship Id="rId11" Type="http://schemas.openxmlformats.org/officeDocument/2006/relationships/image" Target="../media/image11.png"/><Relationship Id="rId5" Type="http://schemas.openxmlformats.org/officeDocument/2006/relationships/image" Target="../media/image78.png"/><Relationship Id="rId10" Type="http://schemas.openxmlformats.org/officeDocument/2006/relationships/image" Target="../media/image10.png"/><Relationship Id="rId4" Type="http://schemas.openxmlformats.org/officeDocument/2006/relationships/customXml" Target="../ink/ink1.xml"/><Relationship Id="rId9" Type="http://schemas.openxmlformats.org/officeDocument/2006/relationships/image" Target="../media/image9.png"/></Relationships>
</file>

<file path=ppt/slides/_rels/slide3.xml.rels><?xml version="1.0" encoding="UTF-8" standalone="yes"?>
<Relationships xmlns="http://schemas.openxmlformats.org/package/2006/relationships"><Relationship Id="rId13" Type="http://schemas.openxmlformats.org/officeDocument/2006/relationships/image" Target="../media/image45.png"/><Relationship Id="rId18" Type="http://schemas.openxmlformats.org/officeDocument/2006/relationships/image" Target="../media/image46.png"/><Relationship Id="rId26" Type="http://schemas.openxmlformats.org/officeDocument/2006/relationships/customXml" Target="../ink/ink19.xml"/><Relationship Id="rId3" Type="http://schemas.openxmlformats.org/officeDocument/2006/relationships/image" Target="../media/image13.png"/><Relationship Id="rId21" Type="http://schemas.openxmlformats.org/officeDocument/2006/relationships/customXml" Target="../ink/ink14.xml"/><Relationship Id="rId34" Type="http://schemas.openxmlformats.org/officeDocument/2006/relationships/image" Target="../media/image16.png"/><Relationship Id="rId7" Type="http://schemas.openxmlformats.org/officeDocument/2006/relationships/image" Target="../media/image42.png"/><Relationship Id="rId12" Type="http://schemas.openxmlformats.org/officeDocument/2006/relationships/customXml" Target="../ink/ink7.xml"/><Relationship Id="rId17" Type="http://schemas.openxmlformats.org/officeDocument/2006/relationships/customXml" Target="../ink/ink11.xml"/><Relationship Id="rId25" Type="http://schemas.openxmlformats.org/officeDocument/2006/relationships/customXml" Target="../ink/ink18.xml"/><Relationship Id="rId33" Type="http://schemas.openxmlformats.org/officeDocument/2006/relationships/image" Target="../media/image15.png"/><Relationship Id="rId2" Type="http://schemas.openxmlformats.org/officeDocument/2006/relationships/notesSlide" Target="../notesSlides/notesSlide2.xml"/><Relationship Id="rId16" Type="http://schemas.openxmlformats.org/officeDocument/2006/relationships/customXml" Target="../ink/ink10.xml"/><Relationship Id="rId20" Type="http://schemas.openxmlformats.org/officeDocument/2006/relationships/customXml" Target="../ink/ink13.xml"/><Relationship Id="rId29" Type="http://schemas.openxmlformats.org/officeDocument/2006/relationships/image" Target="../media/image48.png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4.xml"/><Relationship Id="rId11" Type="http://schemas.openxmlformats.org/officeDocument/2006/relationships/image" Target="../media/image44.png"/><Relationship Id="rId24" Type="http://schemas.openxmlformats.org/officeDocument/2006/relationships/customXml" Target="../ink/ink17.xml"/><Relationship Id="rId32" Type="http://schemas.openxmlformats.org/officeDocument/2006/relationships/image" Target="../media/image14.png"/><Relationship Id="rId5" Type="http://schemas.openxmlformats.org/officeDocument/2006/relationships/image" Target="../media/image41.png"/><Relationship Id="rId15" Type="http://schemas.openxmlformats.org/officeDocument/2006/relationships/customXml" Target="../ink/ink9.xml"/><Relationship Id="rId23" Type="http://schemas.openxmlformats.org/officeDocument/2006/relationships/customXml" Target="../ink/ink16.xml"/><Relationship Id="rId28" Type="http://schemas.openxmlformats.org/officeDocument/2006/relationships/customXml" Target="../ink/ink20.xml"/><Relationship Id="rId10" Type="http://schemas.openxmlformats.org/officeDocument/2006/relationships/customXml" Target="../ink/ink6.xml"/><Relationship Id="rId19" Type="http://schemas.openxmlformats.org/officeDocument/2006/relationships/customXml" Target="../ink/ink12.xml"/><Relationship Id="rId31" Type="http://schemas.openxmlformats.org/officeDocument/2006/relationships/image" Target="../media/image49.png"/><Relationship Id="rId4" Type="http://schemas.openxmlformats.org/officeDocument/2006/relationships/customXml" Target="../ink/ink3.xml"/><Relationship Id="rId9" Type="http://schemas.openxmlformats.org/officeDocument/2006/relationships/image" Target="../media/image43.png"/><Relationship Id="rId14" Type="http://schemas.openxmlformats.org/officeDocument/2006/relationships/customXml" Target="../ink/ink8.xml"/><Relationship Id="rId22" Type="http://schemas.openxmlformats.org/officeDocument/2006/relationships/customXml" Target="../ink/ink15.xml"/><Relationship Id="rId27" Type="http://schemas.openxmlformats.org/officeDocument/2006/relationships/image" Target="../media/image47.png"/><Relationship Id="rId30" Type="http://schemas.openxmlformats.org/officeDocument/2006/relationships/customXml" Target="../ink/ink21.xml"/><Relationship Id="rId8" Type="http://schemas.openxmlformats.org/officeDocument/2006/relationships/customXml" Target="../ink/ink5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.png"/><Relationship Id="rId13" Type="http://schemas.openxmlformats.org/officeDocument/2006/relationships/customXml" Target="../ink/ink27.xml"/><Relationship Id="rId18" Type="http://schemas.openxmlformats.org/officeDocument/2006/relationships/customXml" Target="../ink/ink31.xml"/><Relationship Id="rId26" Type="http://schemas.openxmlformats.org/officeDocument/2006/relationships/image" Target="../media/image23.png"/><Relationship Id="rId3" Type="http://schemas.openxmlformats.org/officeDocument/2006/relationships/customXml" Target="../ink/ink22.xml"/><Relationship Id="rId21" Type="http://schemas.openxmlformats.org/officeDocument/2006/relationships/customXml" Target="../ink/ink34.xml"/><Relationship Id="rId7" Type="http://schemas.openxmlformats.org/officeDocument/2006/relationships/customXml" Target="../ink/ink24.xml"/><Relationship Id="rId12" Type="http://schemas.openxmlformats.org/officeDocument/2006/relationships/image" Target="../media/image21.png"/><Relationship Id="rId17" Type="http://schemas.openxmlformats.org/officeDocument/2006/relationships/image" Target="../media/image22.png"/><Relationship Id="rId25" Type="http://schemas.openxmlformats.org/officeDocument/2006/relationships/customXml" Target="../ink/ink38.xml"/><Relationship Id="rId2" Type="http://schemas.openxmlformats.org/officeDocument/2006/relationships/notesSlide" Target="../notesSlides/notesSlide3.xml"/><Relationship Id="rId16" Type="http://schemas.openxmlformats.org/officeDocument/2006/relationships/customXml" Target="../ink/ink30.xml"/><Relationship Id="rId20" Type="http://schemas.openxmlformats.org/officeDocument/2006/relationships/customXml" Target="../ink/ink33.xml"/><Relationship Id="rId29" Type="http://schemas.openxmlformats.org/officeDocument/2006/relationships/customXml" Target="../ink/ink4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.png"/><Relationship Id="rId11" Type="http://schemas.openxmlformats.org/officeDocument/2006/relationships/customXml" Target="../ink/ink26.xml"/><Relationship Id="rId24" Type="http://schemas.openxmlformats.org/officeDocument/2006/relationships/customXml" Target="../ink/ink37.xml"/><Relationship Id="rId5" Type="http://schemas.openxmlformats.org/officeDocument/2006/relationships/customXml" Target="../ink/ink23.xml"/><Relationship Id="rId15" Type="http://schemas.openxmlformats.org/officeDocument/2006/relationships/customXml" Target="../ink/ink29.xml"/><Relationship Id="rId23" Type="http://schemas.openxmlformats.org/officeDocument/2006/relationships/customXml" Target="../ink/ink36.xml"/><Relationship Id="rId28" Type="http://schemas.openxmlformats.org/officeDocument/2006/relationships/image" Target="../media/image24.png"/><Relationship Id="rId10" Type="http://schemas.openxmlformats.org/officeDocument/2006/relationships/image" Target="../media/image20.png"/><Relationship Id="rId19" Type="http://schemas.openxmlformats.org/officeDocument/2006/relationships/customXml" Target="../ink/ink32.xml"/><Relationship Id="rId4" Type="http://schemas.openxmlformats.org/officeDocument/2006/relationships/image" Target="../media/image17.png"/><Relationship Id="rId9" Type="http://schemas.openxmlformats.org/officeDocument/2006/relationships/customXml" Target="../ink/ink25.xml"/><Relationship Id="rId14" Type="http://schemas.openxmlformats.org/officeDocument/2006/relationships/customXml" Target="../ink/ink28.xml"/><Relationship Id="rId22" Type="http://schemas.openxmlformats.org/officeDocument/2006/relationships/customXml" Target="../ink/ink35.xml"/><Relationship Id="rId27" Type="http://schemas.openxmlformats.org/officeDocument/2006/relationships/customXml" Target="../ink/ink39.xml"/><Relationship Id="rId30" Type="http://schemas.openxmlformats.org/officeDocument/2006/relationships/image" Target="../media/image25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customXml" Target="../ink/ink43.xml"/><Relationship Id="rId18" Type="http://schemas.openxmlformats.org/officeDocument/2006/relationships/image" Target="../media/image59.png"/><Relationship Id="rId13" Type="http://schemas.openxmlformats.org/officeDocument/2006/relationships/image" Target="../media/image58.png"/><Relationship Id="rId26" Type="http://schemas.openxmlformats.org/officeDocument/2006/relationships/customXml" Target="../ink/ink52.xml"/><Relationship Id="rId3" Type="http://schemas.openxmlformats.org/officeDocument/2006/relationships/customXml" Target="../ink/ink41.xml"/><Relationship Id="rId21" Type="http://schemas.openxmlformats.org/officeDocument/2006/relationships/customXml" Target="../ink/ink47.xml"/><Relationship Id="rId34" Type="http://schemas.openxmlformats.org/officeDocument/2006/relationships/image" Target="../media/image27.png"/><Relationship Id="rId7" Type="http://schemas.openxmlformats.org/officeDocument/2006/relationships/image" Target="../media/image55.png"/><Relationship Id="rId25" Type="http://schemas.openxmlformats.org/officeDocument/2006/relationships/customXml" Target="../ink/ink51.xml"/><Relationship Id="rId33" Type="http://schemas.openxmlformats.org/officeDocument/2006/relationships/image" Target="../media/image181.png"/><Relationship Id="rId2" Type="http://schemas.openxmlformats.org/officeDocument/2006/relationships/notesSlide" Target="../notesSlides/notesSlide4.xml"/><Relationship Id="rId20" Type="http://schemas.openxmlformats.org/officeDocument/2006/relationships/customXml" Target="../ink/ink46.xml"/><Relationship Id="rId29" Type="http://schemas.openxmlformats.org/officeDocument/2006/relationships/image" Target="../media/image61.png"/><Relationship Id="rId1" Type="http://schemas.openxmlformats.org/officeDocument/2006/relationships/slideLayout" Target="../slideLayouts/slideLayout12.xml"/><Relationship Id="rId6" Type="http://schemas.openxmlformats.org/officeDocument/2006/relationships/customXml" Target="../ink/ink42.xml"/><Relationship Id="rId24" Type="http://schemas.openxmlformats.org/officeDocument/2006/relationships/customXml" Target="../ink/ink50.xml"/><Relationship Id="rId32" Type="http://schemas.openxmlformats.org/officeDocument/2006/relationships/image" Target="../media/image26.png"/><Relationship Id="rId5" Type="http://schemas.openxmlformats.org/officeDocument/2006/relationships/image" Target="../media/image54.png"/><Relationship Id="rId23" Type="http://schemas.openxmlformats.org/officeDocument/2006/relationships/customXml" Target="../ink/ink49.xml"/><Relationship Id="rId28" Type="http://schemas.openxmlformats.org/officeDocument/2006/relationships/customXml" Target="../ink/ink53.xml"/><Relationship Id="rId10" Type="http://schemas.openxmlformats.org/officeDocument/2006/relationships/customXml" Target="../ink/ink44.xml"/><Relationship Id="rId19" Type="http://schemas.openxmlformats.org/officeDocument/2006/relationships/customXml" Target="../ink/ink45.xml"/><Relationship Id="rId31" Type="http://schemas.openxmlformats.org/officeDocument/2006/relationships/image" Target="../media/image62.png"/><Relationship Id="rId9" Type="http://schemas.openxmlformats.org/officeDocument/2006/relationships/image" Target="../media/image56.png"/><Relationship Id="rId22" Type="http://schemas.openxmlformats.org/officeDocument/2006/relationships/customXml" Target="../ink/ink48.xml"/><Relationship Id="rId27" Type="http://schemas.openxmlformats.org/officeDocument/2006/relationships/image" Target="../media/image60.png"/><Relationship Id="rId30" Type="http://schemas.openxmlformats.org/officeDocument/2006/relationships/customXml" Target="../ink/ink54.xml"/><Relationship Id="rId35" Type="http://schemas.openxmlformats.org/officeDocument/2006/relationships/image" Target="../media/image200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0.png"/><Relationship Id="rId13" Type="http://schemas.openxmlformats.org/officeDocument/2006/relationships/customXml" Target="../ink/ink60.xml"/><Relationship Id="rId18" Type="http://schemas.openxmlformats.org/officeDocument/2006/relationships/customXml" Target="../ink/ink64.xml"/><Relationship Id="rId26" Type="http://schemas.openxmlformats.org/officeDocument/2006/relationships/image" Target="../media/image170.png"/><Relationship Id="rId3" Type="http://schemas.openxmlformats.org/officeDocument/2006/relationships/customXml" Target="../ink/ink55.xml"/><Relationship Id="rId21" Type="http://schemas.openxmlformats.org/officeDocument/2006/relationships/customXml" Target="../ink/ink67.xml"/><Relationship Id="rId7" Type="http://schemas.openxmlformats.org/officeDocument/2006/relationships/customXml" Target="../ink/ink57.xml"/><Relationship Id="rId12" Type="http://schemas.openxmlformats.org/officeDocument/2006/relationships/image" Target="../media/image150.png"/><Relationship Id="rId17" Type="http://schemas.openxmlformats.org/officeDocument/2006/relationships/image" Target="../media/image160.png"/><Relationship Id="rId25" Type="http://schemas.openxmlformats.org/officeDocument/2006/relationships/customXml" Target="../ink/ink71.xml"/><Relationship Id="rId33" Type="http://schemas.openxmlformats.org/officeDocument/2006/relationships/image" Target="../media/image30.png"/><Relationship Id="rId2" Type="http://schemas.openxmlformats.org/officeDocument/2006/relationships/notesSlide" Target="../notesSlides/notesSlide5.xml"/><Relationship Id="rId16" Type="http://schemas.openxmlformats.org/officeDocument/2006/relationships/customXml" Target="../ink/ink63.xml"/><Relationship Id="rId20" Type="http://schemas.openxmlformats.org/officeDocument/2006/relationships/customXml" Target="../ink/ink6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20.png"/><Relationship Id="rId11" Type="http://schemas.openxmlformats.org/officeDocument/2006/relationships/customXml" Target="../ink/ink59.xml"/><Relationship Id="rId24" Type="http://schemas.openxmlformats.org/officeDocument/2006/relationships/customXml" Target="../ink/ink70.xml"/><Relationship Id="rId32" Type="http://schemas.openxmlformats.org/officeDocument/2006/relationships/image" Target="../media/image29.png"/><Relationship Id="rId5" Type="http://schemas.openxmlformats.org/officeDocument/2006/relationships/customXml" Target="../ink/ink56.xml"/><Relationship Id="rId15" Type="http://schemas.openxmlformats.org/officeDocument/2006/relationships/customXml" Target="../ink/ink62.xml"/><Relationship Id="rId23" Type="http://schemas.openxmlformats.org/officeDocument/2006/relationships/customXml" Target="../ink/ink69.xml"/><Relationship Id="rId10" Type="http://schemas.openxmlformats.org/officeDocument/2006/relationships/image" Target="../media/image140.png"/><Relationship Id="rId19" Type="http://schemas.openxmlformats.org/officeDocument/2006/relationships/customXml" Target="../ink/ink65.xml"/><Relationship Id="rId31" Type="http://schemas.openxmlformats.org/officeDocument/2006/relationships/image" Target="../media/image28.png"/><Relationship Id="rId4" Type="http://schemas.openxmlformats.org/officeDocument/2006/relationships/image" Target="../media/image110.png"/><Relationship Id="rId9" Type="http://schemas.openxmlformats.org/officeDocument/2006/relationships/customXml" Target="../ink/ink58.xml"/><Relationship Id="rId14" Type="http://schemas.openxmlformats.org/officeDocument/2006/relationships/customXml" Target="../ink/ink61.xml"/><Relationship Id="rId22" Type="http://schemas.openxmlformats.org/officeDocument/2006/relationships/customXml" Target="../ink/ink68.xml"/><Relationship Id="rId27" Type="http://schemas.openxmlformats.org/officeDocument/2006/relationships/customXml" Target="../ink/ink72.xml"/><Relationship Id="rId30" Type="http://schemas.openxmlformats.org/officeDocument/2006/relationships/image" Target="../media/image190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3" Type="http://schemas.openxmlformats.org/officeDocument/2006/relationships/customXml" Target="../ink/ink73.xml"/><Relationship Id="rId7" Type="http://schemas.openxmlformats.org/officeDocument/2006/relationships/customXml" Target="../ink/ink74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0.png"/><Relationship Id="rId11" Type="http://schemas.openxmlformats.org/officeDocument/2006/relationships/hyperlink" Target="https://doi.org/10.1038/nnano.2011.209" TargetMode="External"/><Relationship Id="rId10" Type="http://schemas.openxmlformats.org/officeDocument/2006/relationships/image" Target="../media/image32.png"/><Relationship Id="rId9" Type="http://schemas.openxmlformats.org/officeDocument/2006/relationships/image" Target="../media/image3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90.png"/><Relationship Id="rId3" Type="http://schemas.openxmlformats.org/officeDocument/2006/relationships/customXml" Target="../ink/ink75.xml"/><Relationship Id="rId7" Type="http://schemas.openxmlformats.org/officeDocument/2006/relationships/customXml" Target="../ink/ink77.xm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180.png"/><Relationship Id="rId11" Type="http://schemas.openxmlformats.org/officeDocument/2006/relationships/image" Target="../media/image35.svg"/><Relationship Id="rId5" Type="http://schemas.openxmlformats.org/officeDocument/2006/relationships/customXml" Target="../ink/ink76.xml"/><Relationship Id="rId10" Type="http://schemas.openxmlformats.org/officeDocument/2006/relationships/image" Target="../media/image34.svg"/><Relationship Id="rId4" Type="http://schemas.openxmlformats.org/officeDocument/2006/relationships/image" Target="../media/image260.png"/><Relationship Id="rId9" Type="http://schemas.openxmlformats.org/officeDocument/2006/relationships/image" Target="../media/image3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ustomXml" Target="../ink/ink78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7.png"/><Relationship Id="rId5" Type="http://schemas.openxmlformats.org/officeDocument/2006/relationships/customXml" Target="../ink/ink79.xml"/><Relationship Id="rId4" Type="http://schemas.openxmlformats.org/officeDocument/2006/relationships/image" Target="../media/image260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7.svg"/><Relationship Id="rId3" Type="http://schemas.openxmlformats.org/officeDocument/2006/relationships/customXml" Target="../ink/ink80.xml"/><Relationship Id="rId7" Type="http://schemas.openxmlformats.org/officeDocument/2006/relationships/image" Target="../media/image3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1.png"/><Relationship Id="rId5" Type="http://schemas.openxmlformats.org/officeDocument/2006/relationships/customXml" Target="../ink/ink81.xml"/><Relationship Id="rId4" Type="http://schemas.openxmlformats.org/officeDocument/2006/relationships/image" Target="../media/image300.png"/><Relationship Id="rId9" Type="http://schemas.openxmlformats.org/officeDocument/2006/relationships/image" Target="../media/image38.sv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0.jpeg"/><Relationship Id="rId13" Type="http://schemas.openxmlformats.org/officeDocument/2006/relationships/image" Target="../media/image57.png"/><Relationship Id="rId3" Type="http://schemas.openxmlformats.org/officeDocument/2006/relationships/customXml" Target="../ink/ink82.xml"/><Relationship Id="rId7" Type="http://schemas.openxmlformats.org/officeDocument/2006/relationships/image" Target="../media/image39.jpeg"/><Relationship Id="rId12" Type="http://schemas.openxmlformats.org/officeDocument/2006/relationships/image" Target="../media/image5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1.png"/><Relationship Id="rId11" Type="http://schemas.openxmlformats.org/officeDocument/2006/relationships/image" Target="../media/image52.png"/><Relationship Id="rId5" Type="http://schemas.openxmlformats.org/officeDocument/2006/relationships/customXml" Target="../ink/ink83.xml"/><Relationship Id="rId10" Type="http://schemas.openxmlformats.org/officeDocument/2006/relationships/image" Target="../media/image51.png"/><Relationship Id="rId4" Type="http://schemas.openxmlformats.org/officeDocument/2006/relationships/image" Target="../media/image300.png"/><Relationship Id="rId9" Type="http://schemas.openxmlformats.org/officeDocument/2006/relationships/image" Target="../media/image50.png"/><Relationship Id="rId14" Type="http://schemas.openxmlformats.org/officeDocument/2006/relationships/image" Target="../media/image6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7.jpg"/><Relationship Id="rId3" Type="http://schemas.openxmlformats.org/officeDocument/2006/relationships/customXml" Target="../ink/ink84.xml"/><Relationship Id="rId7" Type="http://schemas.openxmlformats.org/officeDocument/2006/relationships/image" Target="../media/image66.jp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5.png"/><Relationship Id="rId5" Type="http://schemas.openxmlformats.org/officeDocument/2006/relationships/image" Target="../media/image64.jpg"/><Relationship Id="rId4" Type="http://schemas.openxmlformats.org/officeDocument/2006/relationships/image" Target="../media/image30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customXml" Target="../ink/ink85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311.png"/><Relationship Id="rId5" Type="http://schemas.openxmlformats.org/officeDocument/2006/relationships/customXml" Target="../ink/ink86.xml"/><Relationship Id="rId4" Type="http://schemas.openxmlformats.org/officeDocument/2006/relationships/image" Target="../media/image300.pn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8.jpeg"/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0880464-1140-E0BC-E040-6BB6C6F75867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40640" y="688801"/>
            <a:ext cx="9619270" cy="2608373"/>
          </a:xfrm>
        </p:spPr>
        <p:txBody>
          <a:bodyPr>
            <a:normAutofit fontScale="90000"/>
          </a:bodyPr>
          <a:lstStyle/>
          <a:p>
            <a:r>
              <a:rPr lang="en-US" sz="4400" b="1" dirty="0"/>
              <a:t>Radiation Effects and Hardening of Fiber Optic Sensors for Particle Detectors and Applications</a:t>
            </a:r>
            <a:br>
              <a:rPr lang="en-US" b="1" dirty="0"/>
            </a:br>
            <a:r>
              <a:rPr lang="en-US" sz="3000" b="1" dirty="0"/>
              <a:t>Speaker: Abdool Sattar Cassim | Start Date: January 2026</a:t>
            </a:r>
            <a:br>
              <a:rPr lang="en-US" sz="3000" b="1" dirty="0"/>
            </a:br>
            <a:r>
              <a:rPr lang="en-US" sz="2700" b="1" dirty="0"/>
              <a:t>Supervisors: S.H. Connell, L. Truong, E. </a:t>
            </a:r>
            <a:r>
              <a:rPr lang="en-US" sz="2700" b="1" dirty="0" err="1"/>
              <a:t>Igumbor</a:t>
            </a:r>
            <a:r>
              <a:rPr lang="en-US" sz="2700" b="1" dirty="0"/>
              <a:t>, and D.M. Madyira</a:t>
            </a:r>
            <a:br>
              <a:rPr lang="en-US" sz="2700" b="1" dirty="0"/>
            </a:br>
            <a:br>
              <a:rPr lang="en-US" sz="3000" b="1" dirty="0"/>
            </a:br>
            <a:endParaRPr lang="en-US" sz="3000" b="1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535662-3C20-95B0-A766-B749A5884EBE}"/>
              </a:ext>
            </a:extLst>
          </p:cNvPr>
          <p:cNvSpPr txBox="1"/>
          <p:nvPr/>
        </p:nvSpPr>
        <p:spPr>
          <a:xfrm>
            <a:off x="3886200" y="5912427"/>
            <a:ext cx="914400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pPr algn="l"/>
            <a:endParaRPr lang="en-ZA" sz="6200" b="1" dirty="0">
              <a:solidFill>
                <a:schemeClr val="bg1"/>
              </a:solidFill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4BB6A4B8-E5F7-A885-510B-84539CA0FE09}"/>
              </a:ext>
            </a:extLst>
          </p:cNvPr>
          <p:cNvSpPr txBox="1"/>
          <p:nvPr/>
        </p:nvSpPr>
        <p:spPr>
          <a:xfrm>
            <a:off x="3015095" y="5780582"/>
            <a:ext cx="6161809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pPr algn="l"/>
            <a:r>
              <a:rPr lang="en-US" sz="2800" b="1" dirty="0">
                <a:solidFill>
                  <a:schemeClr val="bg1"/>
                </a:solidFill>
                <a:latin typeface="Ubuntu" panose="020B0504030602030204" pitchFamily="34" charset="0"/>
              </a:rPr>
              <a:t>PhD Proposal Defense 2026</a:t>
            </a:r>
            <a:endParaRPr lang="en-ZA" sz="2800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E09B6739-C81A-D4FE-59EC-073D38D6D20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40" y="3043325"/>
            <a:ext cx="2441691" cy="128483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3FEB82ED-454A-EED4-A94C-D8C5F805357F}"/>
              </a:ext>
            </a:extLst>
          </p:cNvPr>
          <p:cNvSpPr txBox="1"/>
          <p:nvPr/>
        </p:nvSpPr>
        <p:spPr>
          <a:xfrm>
            <a:off x="2280256" y="5054371"/>
            <a:ext cx="6896648" cy="914400"/>
          </a:xfrm>
          <a:prstGeom prst="rect">
            <a:avLst/>
          </a:prstGeom>
        </p:spPr>
        <p:txBody>
          <a:bodyPr vert="horz" wrap="none" lIns="91440" tIns="45720" rIns="91440" bIns="45720" rtlCol="0" anchor="ctr">
            <a:noAutofit/>
          </a:bodyPr>
          <a:lstStyle/>
          <a:p>
            <a:pPr algn="l"/>
            <a:r>
              <a:rPr lang="en-US" sz="2800" b="1" dirty="0">
                <a:solidFill>
                  <a:schemeClr val="bg1"/>
                </a:solidFill>
                <a:latin typeface="Ubuntu" panose="020B0504030602030204" pitchFamily="34" charset="0"/>
              </a:rPr>
              <a:t> P6M02Q - PhD in Mechanical Engineering</a:t>
            </a:r>
            <a:endParaRPr lang="en-ZA" sz="2800" b="1" dirty="0">
              <a:solidFill>
                <a:schemeClr val="bg1"/>
              </a:solidFill>
              <a:latin typeface="Ubuntu" panose="020B0504030602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278178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9">
            <a:extLst>
              <a:ext uri="{FF2B5EF4-FFF2-40B4-BE49-F238E27FC236}">
                <a16:creationId xmlns:a16="http://schemas.microsoft.com/office/drawing/2014/main" id="{D88B767A-632A-B3F5-2D41-2A5A823D1B7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4" y="-122932"/>
            <a:ext cx="11833412" cy="528147"/>
          </a:xfrm>
        </p:spPr>
        <p:txBody>
          <a:bodyPr/>
          <a:lstStyle/>
          <a:p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Introduction and Problem Statement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DC773C8-3B4E-242B-FEFD-69EE560380DC}"/>
              </a:ext>
            </a:extLst>
          </p:cNvPr>
          <p:cNvSpPr txBox="1"/>
          <p:nvPr/>
        </p:nvSpPr>
        <p:spPr>
          <a:xfrm>
            <a:off x="-77380" y="405215"/>
            <a:ext cx="4764137" cy="27853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1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ZA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CERN operates in extreme radiation environments.</a:t>
            </a:r>
          </a:p>
          <a:p>
            <a:pPr marL="342900" lvl="1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ZA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Silicon detectors are sensitive to humidity and condensation.</a:t>
            </a:r>
          </a:p>
          <a:p>
            <a:pPr marL="342900" lvl="1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ZA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Commercial humidity sensors fail under radiation.</a:t>
            </a:r>
          </a:p>
          <a:p>
            <a:pPr marL="342900" lvl="1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ZA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Fiber Optic Sensors (FOS) used as sensors.</a:t>
            </a:r>
          </a:p>
          <a:p>
            <a:pPr marL="342900" lvl="1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ZA" altLang="en-US" sz="1400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TiO</a:t>
            </a:r>
            <a:r>
              <a:rPr lang="en-ZA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₂-coated LPG sensors degrade due to coating and Ge/B co-doped fiber radiation damage.</a:t>
            </a:r>
          </a:p>
          <a:p>
            <a:pPr marL="342900" lvl="1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ZA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Proposed solution: nanocrystalline diamond-coated LPGs for radiation-hard humidity sensing.</a:t>
            </a:r>
            <a:endParaRPr lang="en-US" altLang="en-US" sz="14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E31636E4-4818-CE28-5E18-89677F1F9954}"/>
                  </a:ext>
                </a:extLst>
              </p14:cNvPr>
              <p14:cNvContentPartPr/>
              <p14:nvPr/>
            </p14:nvContentPartPr>
            <p14:xfrm>
              <a:off x="8132930" y="3491735"/>
              <a:ext cx="204120" cy="5130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E31636E4-4818-CE28-5E18-89677F1F9954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123930" y="3482735"/>
                <a:ext cx="221760" cy="53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9FFB7F82-42F8-235B-46E9-864E5ACBA677}"/>
                  </a:ext>
                </a:extLst>
              </p14:cNvPr>
              <p14:cNvContentPartPr/>
              <p14:nvPr/>
            </p14:nvContentPartPr>
            <p14:xfrm>
              <a:off x="8189385" y="3514710"/>
              <a:ext cx="61200" cy="1375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9FFB7F82-42F8-235B-46E9-864E5ACBA677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153172" y="3478710"/>
                <a:ext cx="133264" cy="209160"/>
              </a:xfrm>
              <a:prstGeom prst="rect">
                <a:avLst/>
              </a:prstGeom>
            </p:spPr>
          </p:pic>
        </mc:Fallback>
      </mc:AlternateContent>
      <p:sp>
        <p:nvSpPr>
          <p:cNvPr id="2" name="TextBox 1">
            <a:extLst>
              <a:ext uri="{FF2B5EF4-FFF2-40B4-BE49-F238E27FC236}">
                <a16:creationId xmlns:a16="http://schemas.microsoft.com/office/drawing/2014/main" id="{B64E4E51-AB66-099D-BA72-7B9AE25724DC}"/>
              </a:ext>
            </a:extLst>
          </p:cNvPr>
          <p:cNvSpPr txBox="1"/>
          <p:nvPr/>
        </p:nvSpPr>
        <p:spPr>
          <a:xfrm>
            <a:off x="573431" y="5986632"/>
            <a:ext cx="10178358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100" dirty="0"/>
              <a:t>Figure 1: (a) The Large Hadron Collider; (b) ATLAS detector; (c) Inner Tracker for ATLAS; (d) A beautifully cut diamond</a:t>
            </a:r>
          </a:p>
        </p:txBody>
      </p:sp>
      <p:pic>
        <p:nvPicPr>
          <p:cNvPr id="12" name="Online Media 11" title="CERN: Particle Collisions">
            <a:hlinkClick r:id="" action="ppaction://media"/>
            <a:extLst>
              <a:ext uri="{FF2B5EF4-FFF2-40B4-BE49-F238E27FC236}">
                <a16:creationId xmlns:a16="http://schemas.microsoft.com/office/drawing/2014/main" id="{7322C77D-7DDC-C9A8-CC09-C1C23ABD5280}"/>
              </a:ext>
            </a:extLst>
          </p:cNvPr>
          <p:cNvPicPr>
            <a:picLocks noRot="1" noChangeAspect="1"/>
          </p:cNvPicPr>
          <p:nvPr>
            <a:videoFile r:link="rId1"/>
          </p:nvPr>
        </p:nvPicPr>
        <p:blipFill>
          <a:blip r:embed="rId8"/>
          <a:stretch>
            <a:fillRect/>
          </a:stretch>
        </p:blipFill>
        <p:spPr>
          <a:xfrm>
            <a:off x="8623316" y="405215"/>
            <a:ext cx="3570208" cy="267765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5F70A526-9D67-AE2D-5983-5D26B7E3F160}"/>
              </a:ext>
            </a:extLst>
          </p:cNvPr>
          <p:cNvPicPr>
            <a:picLocks noChangeAspect="1"/>
          </p:cNvPicPr>
          <p:nvPr/>
        </p:nvPicPr>
        <p:blipFill>
          <a:blip r:embed="rId9"/>
          <a:srcRect l="10301" t="19211" r="5923" b="15271"/>
          <a:stretch>
            <a:fillRect/>
          </a:stretch>
        </p:blipFill>
        <p:spPr>
          <a:xfrm>
            <a:off x="4686757" y="747028"/>
            <a:ext cx="3878256" cy="2023194"/>
          </a:xfrm>
          <a:prstGeom prst="rect">
            <a:avLst/>
          </a:prstGeom>
        </p:spPr>
      </p:pic>
      <p:sp>
        <p:nvSpPr>
          <p:cNvPr id="17" name="TextBox 16">
            <a:extLst>
              <a:ext uri="{FF2B5EF4-FFF2-40B4-BE49-F238E27FC236}">
                <a16:creationId xmlns:a16="http://schemas.microsoft.com/office/drawing/2014/main" id="{3FAE2CB3-CAC3-570E-BB12-BD9FC932414A}"/>
              </a:ext>
            </a:extLst>
          </p:cNvPr>
          <p:cNvSpPr txBox="1"/>
          <p:nvPr/>
        </p:nvSpPr>
        <p:spPr>
          <a:xfrm>
            <a:off x="4490761" y="448524"/>
            <a:ext cx="68601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200" dirty="0"/>
              <a:t>(a)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28C7D1CE-8353-57FF-445C-45DC7068EC00}"/>
              </a:ext>
            </a:extLst>
          </p:cNvPr>
          <p:cNvGrpSpPr/>
          <p:nvPr/>
        </p:nvGrpSpPr>
        <p:grpSpPr>
          <a:xfrm>
            <a:off x="-77380" y="3034022"/>
            <a:ext cx="12022386" cy="2919253"/>
            <a:chOff x="-86696" y="3000324"/>
            <a:chExt cx="12022386" cy="2919253"/>
          </a:xfrm>
        </p:grpSpPr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88A9360-D59F-1AA7-22E1-A8E6DFF05BAF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rcRect l="5577" r="5580"/>
            <a:stretch>
              <a:fillRect/>
            </a:stretch>
          </p:blipFill>
          <p:spPr>
            <a:xfrm>
              <a:off x="22215" y="3142671"/>
              <a:ext cx="4628455" cy="2776906"/>
            </a:xfrm>
            <a:prstGeom prst="rect">
              <a:avLst/>
            </a:prstGeom>
          </p:spPr>
        </p:pic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C9BCD3BE-ED9F-5A50-1DED-5A18BD15D2A4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/>
            <a:srcRect l="36244" b="8301"/>
            <a:stretch>
              <a:fillRect/>
            </a:stretch>
          </p:blipFill>
          <p:spPr>
            <a:xfrm>
              <a:off x="9256910" y="3245329"/>
              <a:ext cx="2678780" cy="257159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877B1FC6-47B6-7A7E-183E-9CD33050E722}"/>
                </a:ext>
              </a:extLst>
            </p:cNvPr>
            <p:cNvPicPr>
              <a:picLocks noChangeAspect="1"/>
            </p:cNvPicPr>
            <p:nvPr/>
          </p:nvPicPr>
          <p:blipFill>
            <a:blip r:embed="rId12"/>
            <a:stretch>
              <a:fillRect/>
            </a:stretch>
          </p:blipFill>
          <p:spPr>
            <a:xfrm>
              <a:off x="4628455" y="3245329"/>
              <a:ext cx="4556187" cy="2571590"/>
            </a:xfrm>
            <a:prstGeom prst="rect">
              <a:avLst/>
            </a:prstGeom>
          </p:spPr>
        </p:pic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79036E15-1360-278A-B9D6-221F475AD72F}"/>
                </a:ext>
              </a:extLst>
            </p:cNvPr>
            <p:cNvSpPr txBox="1"/>
            <p:nvPr/>
          </p:nvSpPr>
          <p:spPr>
            <a:xfrm>
              <a:off x="-86696" y="3106829"/>
              <a:ext cx="6860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1200" dirty="0"/>
                <a:t>(b)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A7937FE-D2FC-E950-1846-23059B590A5F}"/>
                </a:ext>
              </a:extLst>
            </p:cNvPr>
            <p:cNvSpPr txBox="1"/>
            <p:nvPr/>
          </p:nvSpPr>
          <p:spPr>
            <a:xfrm>
              <a:off x="4285449" y="3032318"/>
              <a:ext cx="6860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1200" dirty="0"/>
                <a:t>(c)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56DBE26D-8C23-1189-A825-6E7E828774EB}"/>
                </a:ext>
              </a:extLst>
            </p:cNvPr>
            <p:cNvSpPr txBox="1"/>
            <p:nvPr/>
          </p:nvSpPr>
          <p:spPr>
            <a:xfrm>
              <a:off x="8818183" y="3000324"/>
              <a:ext cx="6860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1200" dirty="0"/>
                <a:t>(d)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521187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0826"/>
    </mc:Choice>
    <mc:Fallback xmlns="">
      <p:transition spd="slow" advTm="5082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12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1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DA4A8B-0EAD-F649-7A08-5E1C460888C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6" name="Group 65">
            <a:extLst>
              <a:ext uri="{FF2B5EF4-FFF2-40B4-BE49-F238E27FC236}">
                <a16:creationId xmlns:a16="http://schemas.microsoft.com/office/drawing/2014/main" id="{2E0C5173-CFAB-A9E5-8444-1F1C8C2AB97A}"/>
              </a:ext>
            </a:extLst>
          </p:cNvPr>
          <p:cNvGrpSpPr/>
          <p:nvPr/>
        </p:nvGrpSpPr>
        <p:grpSpPr>
          <a:xfrm>
            <a:off x="6844339" y="2892369"/>
            <a:ext cx="4668963" cy="3121677"/>
            <a:chOff x="7053091" y="2845434"/>
            <a:chExt cx="4494748" cy="3027627"/>
          </a:xfrm>
        </p:grpSpPr>
        <p:pic>
          <p:nvPicPr>
            <p:cNvPr id="16" name="Picture 15">
              <a:extLst>
                <a:ext uri="{FF2B5EF4-FFF2-40B4-BE49-F238E27FC236}">
                  <a16:creationId xmlns:a16="http://schemas.microsoft.com/office/drawing/2014/main" id="{E01EF36A-BC7B-9334-BAF3-89805F048D2D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rcRect t="2042" b="-132"/>
            <a:stretch>
              <a:fillRect/>
            </a:stretch>
          </p:blipFill>
          <p:spPr>
            <a:xfrm>
              <a:off x="7347276" y="2845434"/>
              <a:ext cx="4200563" cy="3027627"/>
            </a:xfrm>
            <a:prstGeom prst="rect">
              <a:avLst/>
            </a:prstGeom>
          </p:spPr>
        </p:pic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B1488D32-5D94-82A4-658F-5DD4AE88A9D4}"/>
                </a:ext>
              </a:extLst>
            </p:cNvPr>
            <p:cNvSpPr txBox="1"/>
            <p:nvPr/>
          </p:nvSpPr>
          <p:spPr>
            <a:xfrm>
              <a:off x="7053091" y="2845435"/>
              <a:ext cx="472316" cy="27684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1200" dirty="0"/>
                <a:t>(c)</a:t>
              </a:r>
            </a:p>
          </p:txBody>
        </p:sp>
      </p:grpSp>
      <p:sp>
        <p:nvSpPr>
          <p:cNvPr id="6" name="Title 19">
            <a:extLst>
              <a:ext uri="{FF2B5EF4-FFF2-40B4-BE49-F238E27FC236}">
                <a16:creationId xmlns:a16="http://schemas.microsoft.com/office/drawing/2014/main" id="{317999DC-358C-556B-CEFD-6913D5FA7D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4" y="-125395"/>
            <a:ext cx="11833412" cy="528147"/>
          </a:xfrm>
        </p:spPr>
        <p:txBody>
          <a:bodyPr/>
          <a:lstStyle/>
          <a:p>
            <a:r>
              <a:rPr lang="en-GB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Current FOS Environmental Monitoring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4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2E1037A7-C862-1D62-79C4-FD56DFB607A2}"/>
                  </a:ext>
                </a:extLst>
              </p14:cNvPr>
              <p14:cNvContentPartPr/>
              <p14:nvPr/>
            </p14:nvContentPartPr>
            <p14:xfrm>
              <a:off x="8132930" y="3491735"/>
              <a:ext cx="204120" cy="5130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2E1037A7-C862-1D62-79C4-FD56DFB607A2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123930" y="3482735"/>
                <a:ext cx="221760" cy="53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373392D0-5D41-C339-DBF0-03ED9030CCEA}"/>
                  </a:ext>
                </a:extLst>
              </p14:cNvPr>
              <p14:cNvContentPartPr/>
              <p14:nvPr/>
            </p14:nvContentPartPr>
            <p14:xfrm>
              <a:off x="8195865" y="3671670"/>
              <a:ext cx="66240" cy="4039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373392D0-5D41-C339-DBF0-03ED9030CCEA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159865" y="3635638"/>
                <a:ext cx="137880" cy="47562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EBF56E40-D7F6-022E-14EF-3AAD626F8F71}"/>
                  </a:ext>
                </a:extLst>
              </p14:cNvPr>
              <p14:cNvContentPartPr/>
              <p14:nvPr/>
            </p14:nvContentPartPr>
            <p14:xfrm>
              <a:off x="8189385" y="3514710"/>
              <a:ext cx="61200" cy="1375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EBF56E40-D7F6-022E-14EF-3AAD626F8F7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153172" y="3478710"/>
                <a:ext cx="133264" cy="209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BCB8848D-6465-30AC-3E9B-3FE6FC254958}"/>
              </a:ext>
            </a:extLst>
          </p:cNvPr>
          <p:cNvGrpSpPr/>
          <p:nvPr/>
        </p:nvGrpSpPr>
        <p:grpSpPr>
          <a:xfrm>
            <a:off x="8181825" y="3441695"/>
            <a:ext cx="184385" cy="572400"/>
            <a:chOff x="8181825" y="3441695"/>
            <a:chExt cx="184385" cy="572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040B4E8E-5D4C-3163-C9B6-A5543F6DE903}"/>
                    </a:ext>
                  </a:extLst>
                </p14:cNvPr>
                <p14:cNvContentPartPr/>
                <p14:nvPr/>
              </p14:nvContentPartPr>
              <p14:xfrm>
                <a:off x="8208170" y="3441695"/>
                <a:ext cx="158040" cy="57240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040B4E8E-5D4C-3163-C9B6-A5543F6DE903}"/>
                    </a:ext>
                  </a:extLst>
                </p:cNvPr>
                <p:cNvPicPr/>
                <p:nvPr/>
              </p:nvPicPr>
              <p:blipFill>
                <a:blip r:embed="rId11"/>
                <a:stretch>
                  <a:fillRect/>
                </a:stretch>
              </p:blipFill>
              <p:spPr>
                <a:xfrm>
                  <a:off x="8172170" y="3405695"/>
                  <a:ext cx="229680" cy="64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2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5E35B1DE-6C38-D206-6195-5F368E9B39B9}"/>
                    </a:ext>
                  </a:extLst>
                </p14:cNvPr>
                <p14:cNvContentPartPr/>
                <p14:nvPr/>
              </p14:nvContentPartPr>
              <p14:xfrm>
                <a:off x="8208530" y="3573455"/>
                <a:ext cx="360" cy="3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5E35B1DE-6C38-D206-6195-5F368E9B39B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172530" y="3537455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4B1B91AA-A543-D33A-612C-03B78E957696}"/>
                    </a:ext>
                  </a:extLst>
                </p14:cNvPr>
                <p14:cNvContentPartPr/>
                <p14:nvPr/>
              </p14:nvContentPartPr>
              <p14:xfrm>
                <a:off x="8239850" y="3626015"/>
                <a:ext cx="360" cy="3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4B1B91AA-A543-D33A-612C-03B78E95769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203850" y="3590015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F6A3E945-CCF7-4BF0-7E64-DD4FC6E3477D}"/>
                    </a:ext>
                  </a:extLst>
                </p14:cNvPr>
                <p14:cNvContentPartPr/>
                <p14:nvPr/>
              </p14:nvContentPartPr>
              <p14:xfrm>
                <a:off x="8181825" y="3703350"/>
                <a:ext cx="360" cy="3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F6A3E945-CCF7-4BF0-7E64-DD4FC6E3477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145825" y="366735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BD268A98-DA43-0C54-0589-26A99C800C5C}"/>
                    </a:ext>
                  </a:extLst>
                </p14:cNvPr>
                <p14:cNvContentPartPr/>
                <p14:nvPr/>
              </p14:nvContentPartPr>
              <p14:xfrm>
                <a:off x="8187585" y="3562230"/>
                <a:ext cx="360" cy="3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BD268A98-DA43-0C54-0589-26A99C800C5C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8151585" y="352623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9E2B465F-8C0F-B9F8-CEB5-7E1C5C792D9B}"/>
              </a:ext>
            </a:extLst>
          </p:cNvPr>
          <p:cNvGrpSpPr/>
          <p:nvPr/>
        </p:nvGrpSpPr>
        <p:grpSpPr>
          <a:xfrm>
            <a:off x="11048960" y="3517940"/>
            <a:ext cx="107280" cy="525960"/>
            <a:chOff x="11048960" y="3517940"/>
            <a:chExt cx="107280" cy="525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7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693AB4D9-01D8-9D8C-E66D-86D22A34E154}"/>
                    </a:ext>
                  </a:extLst>
                </p14:cNvPr>
                <p14:cNvContentPartPr/>
                <p14:nvPr/>
              </p14:nvContentPartPr>
              <p14:xfrm>
                <a:off x="11064080" y="3517940"/>
                <a:ext cx="92160" cy="5194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693AB4D9-01D8-9D8C-E66D-86D22A34E154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1028080" y="3481940"/>
                  <a:ext cx="163800" cy="59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75AA9B8B-C7A8-6F21-CCC1-E14275E66DE6}"/>
                    </a:ext>
                  </a:extLst>
                </p14:cNvPr>
                <p14:cNvContentPartPr/>
                <p14:nvPr/>
              </p14:nvContentPartPr>
              <p14:xfrm>
                <a:off x="11147960" y="3911420"/>
                <a:ext cx="360" cy="3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75AA9B8B-C7A8-6F21-CCC1-E14275E66DE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1111960" y="387542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49947A41-58B4-C291-3D23-CA889E854A0D}"/>
                    </a:ext>
                  </a:extLst>
                </p14:cNvPr>
                <p14:cNvContentPartPr/>
                <p14:nvPr/>
              </p14:nvContentPartPr>
              <p14:xfrm>
                <a:off x="11054000" y="4023380"/>
                <a:ext cx="360" cy="3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49947A41-58B4-C291-3D23-CA889E854A0D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1018000" y="398738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EAF31E07-55CC-44B1-4FBC-80D046561187}"/>
                    </a:ext>
                  </a:extLst>
                </p14:cNvPr>
                <p14:cNvContentPartPr/>
                <p14:nvPr/>
              </p14:nvContentPartPr>
              <p14:xfrm>
                <a:off x="11048960" y="4043540"/>
                <a:ext cx="360" cy="3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EAF31E07-55CC-44B1-4FBC-80D046561187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1012960" y="400754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05936CB7-3B88-1EA4-652E-96A0090BFB4E}"/>
                    </a:ext>
                  </a:extLst>
                </p14:cNvPr>
                <p14:cNvContentPartPr/>
                <p14:nvPr/>
              </p14:nvContentPartPr>
              <p14:xfrm>
                <a:off x="11117360" y="3987740"/>
                <a:ext cx="360" cy="3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05936CB7-3B88-1EA4-652E-96A0090BFB4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1081360" y="395174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81D681AE-D604-70A6-0DF0-79AE1BF900FB}"/>
                    </a:ext>
                  </a:extLst>
                </p14:cNvPr>
                <p14:cNvContentPartPr/>
                <p14:nvPr/>
              </p14:nvContentPartPr>
              <p14:xfrm>
                <a:off x="11135360" y="3947060"/>
                <a:ext cx="360" cy="3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81D681AE-D604-70A6-0DF0-79AE1BF900F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1099360" y="391106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FC356AB7-8C45-BF34-ED65-E57DD62900DE}"/>
                    </a:ext>
                  </a:extLst>
                </p14:cNvPr>
                <p14:cNvContentPartPr/>
                <p14:nvPr/>
              </p14:nvContentPartPr>
              <p14:xfrm>
                <a:off x="11137880" y="3939140"/>
                <a:ext cx="360" cy="3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FC356AB7-8C45-BF34-ED65-E57DD62900D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1101880" y="390314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EB605FB0-54A4-82E7-0D2C-1C073B51CBD9}"/>
                    </a:ext>
                  </a:extLst>
                </p14:cNvPr>
                <p14:cNvContentPartPr/>
                <p14:nvPr/>
              </p14:nvContentPartPr>
              <p14:xfrm>
                <a:off x="11150480" y="3936980"/>
                <a:ext cx="360" cy="3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EB605FB0-54A4-82E7-0D2C-1C073B51CBD9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1114480" y="390098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6D6082A6-325A-EE3E-4235-1F2AFC130A3C}"/>
                  </a:ext>
                </a:extLst>
              </p14:cNvPr>
              <p14:cNvContentPartPr/>
              <p14:nvPr/>
            </p14:nvContentPartPr>
            <p14:xfrm>
              <a:off x="11171360" y="4561580"/>
              <a:ext cx="87840" cy="45720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6D6082A6-325A-EE3E-4235-1F2AFC130A3C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1135360" y="4525580"/>
                <a:ext cx="159480" cy="52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25DBA5FE-C4D3-CBE2-10E1-F3FB3E0C32A4}"/>
                  </a:ext>
                </a:extLst>
              </p14:cNvPr>
              <p14:cNvContentPartPr/>
              <p14:nvPr/>
            </p14:nvContentPartPr>
            <p14:xfrm>
              <a:off x="9975200" y="4849940"/>
              <a:ext cx="165960" cy="14400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25DBA5FE-C4D3-CBE2-10E1-F3FB3E0C32A4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939200" y="4813940"/>
                <a:ext cx="237600" cy="21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416387EA-2F05-9BD5-5055-0FF03CEA93A3}"/>
                  </a:ext>
                </a:extLst>
              </p14:cNvPr>
              <p14:cNvContentPartPr/>
              <p14:nvPr/>
            </p14:nvContentPartPr>
            <p14:xfrm>
              <a:off x="8067200" y="4616660"/>
              <a:ext cx="63720" cy="36216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416387EA-2F05-9BD5-5055-0FF03CEA93A3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8031200" y="4580660"/>
                <a:ext cx="135360" cy="433800"/>
              </a:xfrm>
              <a:prstGeom prst="rect">
                <a:avLst/>
              </a:prstGeom>
            </p:spPr>
          </p:pic>
        </mc:Fallback>
      </mc:AlternateContent>
      <p:sp>
        <p:nvSpPr>
          <p:cNvPr id="52" name="TextBox 51">
            <a:extLst>
              <a:ext uri="{FF2B5EF4-FFF2-40B4-BE49-F238E27FC236}">
                <a16:creationId xmlns:a16="http://schemas.microsoft.com/office/drawing/2014/main" id="{8E108EFC-2DCC-B78E-5CCA-D318AAF41FF4}"/>
              </a:ext>
            </a:extLst>
          </p:cNvPr>
          <p:cNvSpPr txBox="1"/>
          <p:nvPr/>
        </p:nvSpPr>
        <p:spPr>
          <a:xfrm>
            <a:off x="1152502" y="5894062"/>
            <a:ext cx="988699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200" dirty="0"/>
              <a:t>Figure 2: (a) ATLAS ITk readout system; (b) Parameters each sensor is sensitive to; (c) </a:t>
            </a:r>
            <a:r>
              <a:rPr lang="en-US" sz="1100" dirty="0"/>
              <a:t>Radiation effects on LPG coated with TiO2 (8-layer)</a:t>
            </a:r>
            <a:r>
              <a:rPr lang="en-ZA" sz="1100" dirty="0"/>
              <a:t> </a:t>
            </a:r>
          </a:p>
        </p:txBody>
      </p:sp>
      <p:grpSp>
        <p:nvGrpSpPr>
          <p:cNvPr id="64" name="Group 63">
            <a:extLst>
              <a:ext uri="{FF2B5EF4-FFF2-40B4-BE49-F238E27FC236}">
                <a16:creationId xmlns:a16="http://schemas.microsoft.com/office/drawing/2014/main" id="{3894405E-5A3F-68A5-3119-F6348559FB54}"/>
              </a:ext>
            </a:extLst>
          </p:cNvPr>
          <p:cNvGrpSpPr/>
          <p:nvPr/>
        </p:nvGrpSpPr>
        <p:grpSpPr>
          <a:xfrm>
            <a:off x="-105696" y="371948"/>
            <a:ext cx="5867816" cy="3363771"/>
            <a:chOff x="179294" y="542942"/>
            <a:chExt cx="5331006" cy="3069747"/>
          </a:xfrm>
        </p:grpSpPr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9269D6B2-FD79-5F1C-4070-6A4E0FF33032}"/>
                </a:ext>
              </a:extLst>
            </p:cNvPr>
            <p:cNvGrpSpPr/>
            <p:nvPr/>
          </p:nvGrpSpPr>
          <p:grpSpPr>
            <a:xfrm>
              <a:off x="363228" y="676634"/>
              <a:ext cx="5147072" cy="2936055"/>
              <a:chOff x="5261588" y="1259784"/>
              <a:chExt cx="6930412" cy="4486047"/>
            </a:xfrm>
          </p:grpSpPr>
          <p:pic>
            <p:nvPicPr>
              <p:cNvPr id="2" name="Picture 1" descr="A blue and green section of a jet engine&#10;&#10;Description automatically generated">
                <a:extLst>
                  <a:ext uri="{FF2B5EF4-FFF2-40B4-BE49-F238E27FC236}">
                    <a16:creationId xmlns:a16="http://schemas.microsoft.com/office/drawing/2014/main" id="{40FC2245-25EE-A812-F9F6-42DBAD79A52B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2"/>
              <a:stretch>
                <a:fillRect/>
              </a:stretch>
            </p:blipFill>
            <p:spPr>
              <a:xfrm>
                <a:off x="5973472" y="1259784"/>
                <a:ext cx="5628018" cy="3264250"/>
              </a:xfrm>
              <a:prstGeom prst="rect">
                <a:avLst/>
              </a:prstGeom>
            </p:spPr>
          </p:pic>
          <p:pic>
            <p:nvPicPr>
              <p:cNvPr id="8" name="Picture 7" descr="A black box with red and yellow buttons&#10;&#10;Description automatically generated">
                <a:extLst>
                  <a:ext uri="{FF2B5EF4-FFF2-40B4-BE49-F238E27FC236}">
                    <a16:creationId xmlns:a16="http://schemas.microsoft.com/office/drawing/2014/main" id="{98F82824-DF50-486D-C677-653CC1934419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3"/>
              <a:stretch>
                <a:fillRect/>
              </a:stretch>
            </p:blipFill>
            <p:spPr>
              <a:xfrm>
                <a:off x="5261588" y="4522707"/>
                <a:ext cx="6930412" cy="1223124"/>
              </a:xfrm>
              <a:prstGeom prst="rect">
                <a:avLst/>
              </a:prstGeom>
            </p:spPr>
          </p:pic>
        </p:grp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69F3BDFA-4BED-CFA4-2A97-A839936A842E}"/>
                </a:ext>
              </a:extLst>
            </p:cNvPr>
            <p:cNvSpPr txBox="1"/>
            <p:nvPr/>
          </p:nvSpPr>
          <p:spPr>
            <a:xfrm>
              <a:off x="179294" y="542942"/>
              <a:ext cx="686012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1100" dirty="0"/>
                <a:t>(a)</a:t>
              </a:r>
            </a:p>
          </p:txBody>
        </p:sp>
      </p:grpSp>
      <p:grpSp>
        <p:nvGrpSpPr>
          <p:cNvPr id="65" name="Group 64">
            <a:extLst>
              <a:ext uri="{FF2B5EF4-FFF2-40B4-BE49-F238E27FC236}">
                <a16:creationId xmlns:a16="http://schemas.microsoft.com/office/drawing/2014/main" id="{79A501A7-CA4F-86B9-D44B-9AD6C3758D76}"/>
              </a:ext>
            </a:extLst>
          </p:cNvPr>
          <p:cNvGrpSpPr/>
          <p:nvPr/>
        </p:nvGrpSpPr>
        <p:grpSpPr>
          <a:xfrm>
            <a:off x="5762120" y="419366"/>
            <a:ext cx="5928225" cy="2576437"/>
            <a:chOff x="5995051" y="420575"/>
            <a:chExt cx="5264149" cy="2382861"/>
          </a:xfrm>
        </p:grpSpPr>
        <p:pic>
          <p:nvPicPr>
            <p:cNvPr id="50" name="Content Placeholder 3" descr="A diagram of a heat exchanger&#10;&#10;Description automatically generated">
              <a:extLst>
                <a:ext uri="{FF2B5EF4-FFF2-40B4-BE49-F238E27FC236}">
                  <a16:creationId xmlns:a16="http://schemas.microsoft.com/office/drawing/2014/main" id="{60DAC861-3FF0-62F4-EFB7-DACEB626C8BE}"/>
                </a:ext>
              </a:extLst>
            </p:cNvPr>
            <p:cNvPicPr>
              <a:picLocks noChangeAspect="1"/>
            </p:cNvPicPr>
            <p:nvPr/>
          </p:nvPicPr>
          <p:blipFill>
            <a:blip r:embed="rId34"/>
            <a:stretch>
              <a:fillRect/>
            </a:stretch>
          </p:blipFill>
          <p:spPr>
            <a:xfrm>
              <a:off x="6050759" y="420575"/>
              <a:ext cx="5208441" cy="2382861"/>
            </a:xfrm>
            <a:prstGeom prst="rect">
              <a:avLst/>
            </a:prstGeom>
          </p:spPr>
        </p:pic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2D58A826-6C1E-6241-918C-C32362D1B845}"/>
                </a:ext>
              </a:extLst>
            </p:cNvPr>
            <p:cNvSpPr txBox="1"/>
            <p:nvPr/>
          </p:nvSpPr>
          <p:spPr>
            <a:xfrm>
              <a:off x="5995051" y="454525"/>
              <a:ext cx="686012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ZA" sz="1200" dirty="0"/>
                <a:t>(b)</a:t>
              </a:r>
            </a:p>
          </p:txBody>
        </p: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9F5ABDAC-A67D-B280-61A8-1D1FA6C641AC}"/>
              </a:ext>
            </a:extLst>
          </p:cNvPr>
          <p:cNvGrpSpPr/>
          <p:nvPr/>
        </p:nvGrpSpPr>
        <p:grpSpPr>
          <a:xfrm>
            <a:off x="1087258" y="4212374"/>
            <a:ext cx="6056770" cy="1169551"/>
            <a:chOff x="481745" y="4241137"/>
            <a:chExt cx="6056770" cy="1169551"/>
          </a:xfrm>
        </p:grpSpPr>
        <p:cxnSp>
          <p:nvCxnSpPr>
            <p:cNvPr id="53" name="Straight Arrow Connector 52">
              <a:extLst>
                <a:ext uri="{FF2B5EF4-FFF2-40B4-BE49-F238E27FC236}">
                  <a16:creationId xmlns:a16="http://schemas.microsoft.com/office/drawing/2014/main" id="{768A41BF-BC4D-FA9E-3045-A5CC5994DF11}"/>
                </a:ext>
              </a:extLst>
            </p:cNvPr>
            <p:cNvCxnSpPr>
              <a:cxnSpLocks/>
              <a:stCxn id="60" idx="3"/>
            </p:cNvCxnSpPr>
            <p:nvPr/>
          </p:nvCxnSpPr>
          <p:spPr>
            <a:xfrm flipV="1">
              <a:off x="5150708" y="4333984"/>
              <a:ext cx="1387807" cy="491929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2"/>
            </a:lnRef>
            <a:fillRef idx="0">
              <a:schemeClr val="accent2"/>
            </a:fillRef>
            <a:effectRef idx="0">
              <a:schemeClr val="accent2"/>
            </a:effectRef>
            <a:fontRef idx="minor">
              <a:schemeClr val="tx1"/>
            </a:fontRef>
          </p:style>
        </p:cxn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EFD7441E-38A0-8D45-DA04-3D3BD383B48F}"/>
                </a:ext>
              </a:extLst>
            </p:cNvPr>
            <p:cNvSpPr txBox="1"/>
            <p:nvPr/>
          </p:nvSpPr>
          <p:spPr>
            <a:xfrm>
              <a:off x="481745" y="4241137"/>
              <a:ext cx="4668963" cy="1169551"/>
            </a:xfrm>
            <a:prstGeom prst="rect">
              <a:avLst/>
            </a:prstGeom>
            <a:noFill/>
            <a:ln w="9525" cap="flat" cmpd="sng" algn="ctr">
              <a:solidFill>
                <a:schemeClr val="accent2"/>
              </a:solidFill>
              <a:prstDash val="solid"/>
              <a:round/>
              <a:headEnd type="none" w="med" len="med"/>
              <a:tailEnd type="none" w="med" len="med"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accent2"/>
            </a:fontRef>
          </p:style>
          <p:txBody>
            <a:bodyPr wrap="square" rtlCol="0">
              <a:spAutoFit/>
            </a:bodyPr>
            <a:lstStyle/>
            <a:p>
              <a:pPr marL="342900" lvl="1" indent="-342900" algn="just">
                <a:spcBef>
                  <a:spcPct val="50000"/>
                </a:spcBef>
                <a:buClr>
                  <a:srgbClr val="DA5A29"/>
                </a:buClr>
                <a:buSzPct val="150000"/>
                <a:buFont typeface="Arial" panose="020B0604020202020204" pitchFamily="34" charset="0"/>
                <a:buChar char="•"/>
              </a:pPr>
              <a:r>
                <a:rPr lang="en-ZA" altLang="en-US" sz="1400" b="1" dirty="0" err="1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TiO</a:t>
              </a:r>
              <a:r>
                <a:rPr lang="en-ZA" altLang="en-US" sz="1400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₂</a:t>
              </a:r>
              <a:r>
                <a:rPr lang="en-US" altLang="en-US" sz="1400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 coated sensors.</a:t>
              </a:r>
            </a:p>
            <a:p>
              <a:pPr marL="342900" lvl="1" indent="-342900" algn="just">
                <a:spcBef>
                  <a:spcPct val="50000"/>
                </a:spcBef>
                <a:buClr>
                  <a:srgbClr val="DA5A29"/>
                </a:buClr>
                <a:buSzPct val="150000"/>
                <a:buFont typeface="Arial" panose="020B0604020202020204" pitchFamily="34" charset="0"/>
                <a:buChar char="•"/>
              </a:pPr>
              <a:r>
                <a:rPr lang="en-US" altLang="en-US" sz="1400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Results in light (signal) absorption – Radiation Induced Attenuation (RIA).</a:t>
              </a:r>
            </a:p>
            <a:p>
              <a:pPr marL="342900" lvl="1" indent="-342900" algn="just">
                <a:spcBef>
                  <a:spcPct val="50000"/>
                </a:spcBef>
                <a:buClr>
                  <a:srgbClr val="DA5A29"/>
                </a:buClr>
                <a:buSzPct val="150000"/>
                <a:buFont typeface="Arial" panose="020B0604020202020204" pitchFamily="34" charset="0"/>
                <a:buChar char="•"/>
              </a:pPr>
              <a:r>
                <a:rPr lang="en-US" altLang="en-US" sz="1400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Grating degradation – Wavelength shift.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1108781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993"/>
    </mc:Choice>
    <mc:Fallback xmlns="">
      <p:transition spd="slow" advTm="56993"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834313-398E-BC5E-B665-E825E46A305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9">
            <a:extLst>
              <a:ext uri="{FF2B5EF4-FFF2-40B4-BE49-F238E27FC236}">
                <a16:creationId xmlns:a16="http://schemas.microsoft.com/office/drawing/2014/main" id="{98ACC70C-E8F9-6602-469D-AC8A724597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294" y="-125395"/>
            <a:ext cx="11833412" cy="528147"/>
          </a:xfrm>
        </p:spPr>
        <p:txBody>
          <a:bodyPr/>
          <a:lstStyle/>
          <a:p>
            <a:r>
              <a:rPr lang="en-US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Research motivation and central problem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560A7F33-4F6A-6F9B-A6DD-685A8D522027}"/>
                  </a:ext>
                </a:extLst>
              </p14:cNvPr>
              <p14:cNvContentPartPr/>
              <p14:nvPr/>
            </p14:nvContentPartPr>
            <p14:xfrm>
              <a:off x="8132930" y="3491735"/>
              <a:ext cx="204120" cy="5130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560A7F33-4F6A-6F9B-A6DD-685A8D522027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123930" y="3482735"/>
                <a:ext cx="221760" cy="53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29167DAE-7B0E-48E3-AA3D-CF08D0B56213}"/>
                  </a:ext>
                </a:extLst>
              </p14:cNvPr>
              <p14:cNvContentPartPr/>
              <p14:nvPr/>
            </p14:nvContentPartPr>
            <p14:xfrm>
              <a:off x="8195865" y="3671670"/>
              <a:ext cx="66240" cy="4039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29167DAE-7B0E-48E3-AA3D-CF08D0B5621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159865" y="3635638"/>
                <a:ext cx="137880" cy="47562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E687E2EA-DEFA-CC16-EA60-794E457A002E}"/>
                  </a:ext>
                </a:extLst>
              </p14:cNvPr>
              <p14:cNvContentPartPr/>
              <p14:nvPr/>
            </p14:nvContentPartPr>
            <p14:xfrm>
              <a:off x="8189385" y="3514710"/>
              <a:ext cx="61200" cy="1375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E687E2EA-DEFA-CC16-EA60-794E457A002E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153172" y="3478710"/>
                <a:ext cx="133264" cy="209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A9C50DC6-3F04-2158-4095-DC2D81A3EEBE}"/>
              </a:ext>
            </a:extLst>
          </p:cNvPr>
          <p:cNvGrpSpPr/>
          <p:nvPr/>
        </p:nvGrpSpPr>
        <p:grpSpPr>
          <a:xfrm>
            <a:off x="8181825" y="3441695"/>
            <a:ext cx="184385" cy="572400"/>
            <a:chOff x="8181825" y="3441695"/>
            <a:chExt cx="184385" cy="572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C8BE4200-DEA3-83FA-0A86-11DEA3F85494}"/>
                    </a:ext>
                  </a:extLst>
                </p14:cNvPr>
                <p14:cNvContentPartPr/>
                <p14:nvPr/>
              </p14:nvContentPartPr>
              <p14:xfrm>
                <a:off x="8208170" y="3441695"/>
                <a:ext cx="158040" cy="57240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C8BE4200-DEA3-83FA-0A86-11DEA3F85494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172170" y="3405695"/>
                  <a:ext cx="229680" cy="64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2553A10B-941D-440A-633E-FFBE2D5F0575}"/>
                    </a:ext>
                  </a:extLst>
                </p14:cNvPr>
                <p14:cNvContentPartPr/>
                <p14:nvPr/>
              </p14:nvContentPartPr>
              <p14:xfrm>
                <a:off x="8208530" y="3573455"/>
                <a:ext cx="360" cy="3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2553A10B-941D-440A-633E-FFBE2D5F057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172530" y="3537455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FA830D99-7D54-8489-5F6E-C4A155F694EA}"/>
                    </a:ext>
                  </a:extLst>
                </p14:cNvPr>
                <p14:cNvContentPartPr/>
                <p14:nvPr/>
              </p14:nvContentPartPr>
              <p14:xfrm>
                <a:off x="8239850" y="3626015"/>
                <a:ext cx="360" cy="3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FA830D99-7D54-8489-5F6E-C4A155F694E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203850" y="3590015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9283C997-5D33-EED9-BD1D-1299303CDB07}"/>
                    </a:ext>
                  </a:extLst>
                </p14:cNvPr>
                <p14:cNvContentPartPr/>
                <p14:nvPr/>
              </p14:nvContentPartPr>
              <p14:xfrm>
                <a:off x="8181825" y="3703350"/>
                <a:ext cx="360" cy="3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9283C997-5D33-EED9-BD1D-1299303CDB0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145825" y="366735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6DBAE3B9-A860-48A8-C052-D745D33925A7}"/>
                    </a:ext>
                  </a:extLst>
                </p14:cNvPr>
                <p14:cNvContentPartPr/>
                <p14:nvPr/>
              </p14:nvContentPartPr>
              <p14:xfrm>
                <a:off x="8187585" y="3562230"/>
                <a:ext cx="360" cy="3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6DBAE3B9-A860-48A8-C052-D745D33925A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151585" y="352623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57D7959D-DA06-A007-D1B4-4C48D402D092}"/>
              </a:ext>
            </a:extLst>
          </p:cNvPr>
          <p:cNvGrpSpPr/>
          <p:nvPr/>
        </p:nvGrpSpPr>
        <p:grpSpPr>
          <a:xfrm>
            <a:off x="11048960" y="3517940"/>
            <a:ext cx="107280" cy="525960"/>
            <a:chOff x="11048960" y="3517940"/>
            <a:chExt cx="107280" cy="525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F922E7E0-CC66-71FB-6E7C-3D5C74886AC0}"/>
                    </a:ext>
                  </a:extLst>
                </p14:cNvPr>
                <p14:cNvContentPartPr/>
                <p14:nvPr/>
              </p14:nvContentPartPr>
              <p14:xfrm>
                <a:off x="11064080" y="3517940"/>
                <a:ext cx="92160" cy="5194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F922E7E0-CC66-71FB-6E7C-3D5C74886AC0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1028080" y="3481940"/>
                  <a:ext cx="163800" cy="59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2281E6C5-80F6-2718-2F88-5E48CC821B61}"/>
                    </a:ext>
                  </a:extLst>
                </p14:cNvPr>
                <p14:cNvContentPartPr/>
                <p14:nvPr/>
              </p14:nvContentPartPr>
              <p14:xfrm>
                <a:off x="11147960" y="3911420"/>
                <a:ext cx="360" cy="3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2281E6C5-80F6-2718-2F88-5E48CC821B6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1111960" y="387542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F78C782D-B7D4-B9D1-070E-2DB29B89BD2C}"/>
                    </a:ext>
                  </a:extLst>
                </p14:cNvPr>
                <p14:cNvContentPartPr/>
                <p14:nvPr/>
              </p14:nvContentPartPr>
              <p14:xfrm>
                <a:off x="11054000" y="4023380"/>
                <a:ext cx="360" cy="3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F78C782D-B7D4-B9D1-070E-2DB29B89BD2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1018000" y="398738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6C96CB97-44F4-073F-C666-F420059F20E8}"/>
                    </a:ext>
                  </a:extLst>
                </p14:cNvPr>
                <p14:cNvContentPartPr/>
                <p14:nvPr/>
              </p14:nvContentPartPr>
              <p14:xfrm>
                <a:off x="11048960" y="4043540"/>
                <a:ext cx="360" cy="3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6C96CB97-44F4-073F-C666-F420059F20E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1012960" y="400754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4B840371-DD5E-D5B7-3D53-595185513122}"/>
                    </a:ext>
                  </a:extLst>
                </p14:cNvPr>
                <p14:cNvContentPartPr/>
                <p14:nvPr/>
              </p14:nvContentPartPr>
              <p14:xfrm>
                <a:off x="11117360" y="3987740"/>
                <a:ext cx="360" cy="3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4B840371-DD5E-D5B7-3D53-595185513122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1081360" y="395174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32409E52-CCF7-DABA-672F-EDD5B53FF6B8}"/>
                    </a:ext>
                  </a:extLst>
                </p14:cNvPr>
                <p14:cNvContentPartPr/>
                <p14:nvPr/>
              </p14:nvContentPartPr>
              <p14:xfrm>
                <a:off x="11135360" y="3947060"/>
                <a:ext cx="360" cy="3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32409E52-CCF7-DABA-672F-EDD5B53FF6B8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1099360" y="391106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BB0723BE-CBC6-FD7F-9429-DDF977EFA85D}"/>
                    </a:ext>
                  </a:extLst>
                </p14:cNvPr>
                <p14:cNvContentPartPr/>
                <p14:nvPr/>
              </p14:nvContentPartPr>
              <p14:xfrm>
                <a:off x="11137880" y="3939140"/>
                <a:ext cx="360" cy="3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BB0723BE-CBC6-FD7F-9429-DDF977EFA85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1101880" y="390314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06F68A1C-AAC0-0E30-6368-961B419487C0}"/>
                    </a:ext>
                  </a:extLst>
                </p14:cNvPr>
                <p14:cNvContentPartPr/>
                <p14:nvPr/>
              </p14:nvContentPartPr>
              <p14:xfrm>
                <a:off x="11150480" y="3936980"/>
                <a:ext cx="360" cy="3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06F68A1C-AAC0-0E30-6368-961B419487C0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1114480" y="390098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8BF75191-3706-DE2A-E2D1-642B48C1E896}"/>
                  </a:ext>
                </a:extLst>
              </p14:cNvPr>
              <p14:cNvContentPartPr/>
              <p14:nvPr/>
            </p14:nvContentPartPr>
            <p14:xfrm>
              <a:off x="11171360" y="4561580"/>
              <a:ext cx="87840" cy="45720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8BF75191-3706-DE2A-E2D1-642B48C1E896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1135360" y="4525580"/>
                <a:ext cx="159480" cy="52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E59E5D1F-B2D9-7FD8-BA7F-2019D57DE4C5}"/>
                  </a:ext>
                </a:extLst>
              </p14:cNvPr>
              <p14:cNvContentPartPr/>
              <p14:nvPr/>
            </p14:nvContentPartPr>
            <p14:xfrm>
              <a:off x="9975200" y="4849940"/>
              <a:ext cx="165960" cy="14400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E59E5D1F-B2D9-7FD8-BA7F-2019D57DE4C5}"/>
                  </a:ext>
                </a:extLst>
              </p:cNvPr>
              <p:cNvPicPr/>
              <p:nvPr/>
            </p:nvPicPr>
            <p:blipFill>
              <a:blip r:embed="rId28"/>
              <a:stretch>
                <a:fillRect/>
              </a:stretch>
            </p:blipFill>
            <p:spPr>
              <a:xfrm>
                <a:off x="9939200" y="4813940"/>
                <a:ext cx="237600" cy="21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9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0EC3B406-D4E5-4383-5B87-4D4174E224DE}"/>
                  </a:ext>
                </a:extLst>
              </p14:cNvPr>
              <p14:cNvContentPartPr/>
              <p14:nvPr/>
            </p14:nvContentPartPr>
            <p14:xfrm>
              <a:off x="8067200" y="4616660"/>
              <a:ext cx="63720" cy="36216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0EC3B406-D4E5-4383-5B87-4D4174E224DE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8031200" y="4580660"/>
                <a:ext cx="135360" cy="433800"/>
              </a:xfrm>
              <a:prstGeom prst="rect">
                <a:avLst/>
              </a:prstGeom>
            </p:spPr>
          </p:pic>
        </mc:Fallback>
      </mc:AlternateContent>
      <p:sp>
        <p:nvSpPr>
          <p:cNvPr id="13" name="TextBox 12">
            <a:extLst>
              <a:ext uri="{FF2B5EF4-FFF2-40B4-BE49-F238E27FC236}">
                <a16:creationId xmlns:a16="http://schemas.microsoft.com/office/drawing/2014/main" id="{9C66DC17-B570-DCF3-B29F-B183FCABC570}"/>
              </a:ext>
            </a:extLst>
          </p:cNvPr>
          <p:cNvSpPr txBox="1"/>
          <p:nvPr/>
        </p:nvSpPr>
        <p:spPr>
          <a:xfrm>
            <a:off x="144560" y="546215"/>
            <a:ext cx="109728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1300" b="0">
                <a:solidFill>
                  <a:srgbClr val="5F6870"/>
                </a:solidFill>
              </a:defRPr>
            </a:pPr>
            <a:r>
              <a:rPr dirty="0"/>
              <a:t>ATLAS ITk provides the extreme-environment driver; the question extends to other applications.</a:t>
            </a:r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FAD0EDA1-D296-52BE-E1CE-AE5FA4E3CAB4}"/>
              </a:ext>
            </a:extLst>
          </p:cNvPr>
          <p:cNvGrpSpPr/>
          <p:nvPr/>
        </p:nvGrpSpPr>
        <p:grpSpPr>
          <a:xfrm>
            <a:off x="502920" y="1508760"/>
            <a:ext cx="11192256" cy="1828800"/>
            <a:chOff x="502920" y="1508760"/>
            <a:chExt cx="11192256" cy="1828800"/>
          </a:xfrm>
        </p:grpSpPr>
        <p:sp>
          <p:nvSpPr>
            <p:cNvPr id="21" name="Rounded Rectangle 6">
              <a:extLst>
                <a:ext uri="{FF2B5EF4-FFF2-40B4-BE49-F238E27FC236}">
                  <a16:creationId xmlns:a16="http://schemas.microsoft.com/office/drawing/2014/main" id="{5379F8B3-4B84-7051-1875-6AF5AB84FE7E}"/>
                </a:ext>
              </a:extLst>
            </p:cNvPr>
            <p:cNvSpPr/>
            <p:nvPr/>
          </p:nvSpPr>
          <p:spPr>
            <a:xfrm>
              <a:off x="502920" y="1508760"/>
              <a:ext cx="3566160" cy="1828800"/>
            </a:xfrm>
            <a:prstGeom prst="roundRect">
              <a:avLst/>
            </a:prstGeom>
            <a:solidFill>
              <a:srgbClr val="F5F7F9"/>
            </a:solidFill>
            <a:ln>
              <a:solidFill>
                <a:srgbClr val="DBE0E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0B5CE8F-A61A-26E4-3B4E-3AECBB74296D}"/>
                </a:ext>
              </a:extLst>
            </p:cNvPr>
            <p:cNvSpPr txBox="1"/>
            <p:nvPr/>
          </p:nvSpPr>
          <p:spPr>
            <a:xfrm>
              <a:off x="667512" y="1627631"/>
              <a:ext cx="3236976" cy="3539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900"/>
                </a:spcAft>
                <a:defRPr sz="1700" b="1">
                  <a:solidFill>
                    <a:srgbClr val="EB4E10"/>
                  </a:solidFill>
                </a:defRPr>
              </a:pPr>
              <a:r>
                <a:rPr dirty="0">
                  <a:solidFill>
                    <a:srgbClr val="FF0000"/>
                  </a:solidFill>
                </a:rPr>
                <a:t>Environment</a:t>
              </a: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CA79306E-7697-7A10-A444-BC9B2C48C674}"/>
                </a:ext>
              </a:extLst>
            </p:cNvPr>
            <p:cNvSpPr txBox="1"/>
            <p:nvPr/>
          </p:nvSpPr>
          <p:spPr>
            <a:xfrm>
              <a:off x="667512" y="2029967"/>
              <a:ext cx="3236976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1" algn="just">
                <a:spcBef>
                  <a:spcPct val="50000"/>
                </a:spcBef>
                <a:buClr>
                  <a:srgbClr val="DA5A29"/>
                </a:buClr>
                <a:buSzPct val="150000"/>
              </a:pPr>
              <a:r>
                <a:rPr lang="en-US" altLang="en-US" sz="1400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Results in light (signal) absorption – Radiation Induced Attenuation (RIA).</a:t>
              </a:r>
            </a:p>
          </p:txBody>
        </p:sp>
        <p:sp>
          <p:nvSpPr>
            <p:cNvPr id="35" name="Rounded Rectangle 9">
              <a:extLst>
                <a:ext uri="{FF2B5EF4-FFF2-40B4-BE49-F238E27FC236}">
                  <a16:creationId xmlns:a16="http://schemas.microsoft.com/office/drawing/2014/main" id="{4CF6E351-D824-E38D-623F-8D6C6D0AE12C}"/>
                </a:ext>
              </a:extLst>
            </p:cNvPr>
            <p:cNvSpPr/>
            <p:nvPr/>
          </p:nvSpPr>
          <p:spPr>
            <a:xfrm>
              <a:off x="4315968" y="1508760"/>
              <a:ext cx="3566160" cy="1828800"/>
            </a:xfrm>
            <a:prstGeom prst="roundRect">
              <a:avLst/>
            </a:prstGeom>
            <a:solidFill>
              <a:srgbClr val="F5F7F9"/>
            </a:solidFill>
            <a:ln>
              <a:solidFill>
                <a:srgbClr val="DBE0E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994E6660-BEF6-4207-8581-8C48C07497BF}"/>
                </a:ext>
              </a:extLst>
            </p:cNvPr>
            <p:cNvSpPr txBox="1"/>
            <p:nvPr/>
          </p:nvSpPr>
          <p:spPr>
            <a:xfrm>
              <a:off x="4480559" y="1627631"/>
              <a:ext cx="3236976" cy="3539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900"/>
                </a:spcAft>
                <a:defRPr sz="1700" b="1">
                  <a:solidFill>
                    <a:srgbClr val="EB4E10"/>
                  </a:solidFill>
                </a:defRPr>
              </a:pPr>
              <a:r>
                <a:rPr dirty="0">
                  <a:solidFill>
                    <a:srgbClr val="FF0000"/>
                  </a:solidFill>
                </a:rPr>
                <a:t>Observed concern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78821161-9B31-D7C7-1A15-1E7FCF288604}"/>
                </a:ext>
              </a:extLst>
            </p:cNvPr>
            <p:cNvSpPr txBox="1"/>
            <p:nvPr/>
          </p:nvSpPr>
          <p:spPr>
            <a:xfrm>
              <a:off x="4480559" y="2029967"/>
              <a:ext cx="3236976" cy="738664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lvl="1" algn="just">
                <a:spcBef>
                  <a:spcPct val="50000"/>
                </a:spcBef>
                <a:buClr>
                  <a:srgbClr val="DA5A29"/>
                </a:buClr>
                <a:buSzPct val="150000"/>
              </a:pPr>
              <a:r>
                <a:rPr lang="en-US" altLang="en-US" sz="1400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Changes in optical loss, resonance wavelength, grating strength and calibration stability.</a:t>
              </a:r>
            </a:p>
          </p:txBody>
        </p:sp>
        <p:sp>
          <p:nvSpPr>
            <p:cNvPr id="38" name="Rounded Rectangle 12">
              <a:extLst>
                <a:ext uri="{FF2B5EF4-FFF2-40B4-BE49-F238E27FC236}">
                  <a16:creationId xmlns:a16="http://schemas.microsoft.com/office/drawing/2014/main" id="{DEC95800-634C-51FE-D94A-F4B3160075E3}"/>
                </a:ext>
              </a:extLst>
            </p:cNvPr>
            <p:cNvSpPr/>
            <p:nvPr/>
          </p:nvSpPr>
          <p:spPr>
            <a:xfrm>
              <a:off x="8129016" y="1508760"/>
              <a:ext cx="3566160" cy="1828800"/>
            </a:xfrm>
            <a:prstGeom prst="roundRect">
              <a:avLst/>
            </a:prstGeom>
            <a:solidFill>
              <a:srgbClr val="F5F7F9"/>
            </a:solidFill>
            <a:ln>
              <a:solidFill>
                <a:srgbClr val="DBE0E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732FCA6E-7C87-D243-DBFE-8BC76D6404F0}"/>
                </a:ext>
              </a:extLst>
            </p:cNvPr>
            <p:cNvSpPr txBox="1"/>
            <p:nvPr/>
          </p:nvSpPr>
          <p:spPr>
            <a:xfrm>
              <a:off x="8293608" y="1627631"/>
              <a:ext cx="3236976" cy="3539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900"/>
                </a:spcAft>
                <a:defRPr sz="1700" b="1">
                  <a:solidFill>
                    <a:srgbClr val="EB4E10"/>
                  </a:solidFill>
                </a:defRPr>
              </a:pPr>
              <a:r>
                <a:rPr dirty="0">
                  <a:solidFill>
                    <a:srgbClr val="FF0000"/>
                  </a:solidFill>
                </a:rPr>
                <a:t>Knowledge gap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958DBC28-CE82-4C30-E541-E0B848D50771}"/>
                </a:ext>
              </a:extLst>
            </p:cNvPr>
            <p:cNvSpPr txBox="1"/>
            <p:nvPr/>
          </p:nvSpPr>
          <p:spPr>
            <a:xfrm>
              <a:off x="8293608" y="2029967"/>
              <a:ext cx="3236976" cy="954107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900"/>
                </a:spcAft>
                <a:defRPr sz="1400" b="0">
                  <a:solidFill>
                    <a:srgbClr val="252C36"/>
                  </a:solidFill>
                </a:defRPr>
              </a:pPr>
              <a:r>
                <a:rPr b="1" dirty="0">
                  <a:solidFill>
                    <a:srgbClr val="0000FF"/>
                  </a:solidFill>
                  <a:latin typeface="+mj-lt"/>
                </a:rPr>
                <a:t>How do </a:t>
              </a:r>
              <a:r>
                <a:rPr b="1" dirty="0" err="1">
                  <a:solidFill>
                    <a:srgbClr val="0000FF"/>
                  </a:solidFill>
                  <a:latin typeface="+mj-lt"/>
                </a:rPr>
                <a:t>fibre</a:t>
              </a:r>
              <a:r>
                <a:rPr b="1" dirty="0">
                  <a:solidFill>
                    <a:srgbClr val="0000FF"/>
                  </a:solidFill>
                  <a:latin typeface="+mj-lt"/>
                </a:rPr>
                <a:t>/grating construction and functional coatings change degradation, and can hardening be demonstrated?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F39DBE27-EE27-7D4B-A84D-E02BA14BEE4F}"/>
              </a:ext>
            </a:extLst>
          </p:cNvPr>
          <p:cNvSpPr txBox="1"/>
          <p:nvPr/>
        </p:nvSpPr>
        <p:spPr>
          <a:xfrm>
            <a:off x="640080" y="4069080"/>
            <a:ext cx="10058400" cy="4114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100" b="1">
                <a:solidFill>
                  <a:srgbClr val="EB4E10"/>
                </a:solidFill>
              </a:defRPr>
            </a:pPr>
            <a:r>
              <a:rPr>
                <a:solidFill>
                  <a:srgbClr val="FF0000"/>
                </a:solidFill>
              </a:rPr>
              <a:t>Core research problem</a:t>
            </a: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C5577D93-55CA-36D4-16D6-F2A5D92F42CE}"/>
              </a:ext>
            </a:extLst>
          </p:cNvPr>
          <p:cNvSpPr txBox="1"/>
          <p:nvPr/>
        </p:nvSpPr>
        <p:spPr>
          <a:xfrm>
            <a:off x="640080" y="4526280"/>
            <a:ext cx="1078992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spcAft>
                <a:spcPts val="900"/>
              </a:spcAft>
              <a:defRPr sz="2000" b="0">
                <a:solidFill>
                  <a:srgbClr val="252C36"/>
                </a:solidFill>
              </a:defRPr>
            </a:pPr>
            <a:r>
              <a:rPr b="1" dirty="0">
                <a:solidFill>
                  <a:srgbClr val="0000FF"/>
                </a:solidFill>
              </a:rPr>
              <a:t>Quantify radiation-induced changes in </a:t>
            </a:r>
            <a:r>
              <a:rPr b="1" dirty="0" err="1">
                <a:solidFill>
                  <a:srgbClr val="0000FF"/>
                </a:solidFill>
              </a:rPr>
              <a:t>fibre</a:t>
            </a:r>
            <a:r>
              <a:rPr b="1" dirty="0">
                <a:solidFill>
                  <a:srgbClr val="0000FF"/>
                </a:solidFill>
              </a:rPr>
              <a:t>-optic sensors, understand the material mechanisms and evaluate approaches that improve performance and reliability.</a:t>
            </a:r>
          </a:p>
        </p:txBody>
      </p:sp>
    </p:spTree>
    <p:extLst>
      <p:ext uri="{BB962C8B-B14F-4D97-AF65-F5344CB8AC3E}">
        <p14:creationId xmlns:p14="http://schemas.microsoft.com/office/powerpoint/2010/main" val="14849503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56993"/>
    </mc:Choice>
    <mc:Fallback xmlns="">
      <p:transition spd="slow" advTm="56993"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FBEC4BC-32D4-7C08-EECF-81242EDC470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EAC698B3-ADAD-84F7-9198-9F48E152FDF4}"/>
              </a:ext>
            </a:extLst>
          </p:cNvPr>
          <p:cNvSpPr txBox="1"/>
          <p:nvPr/>
        </p:nvSpPr>
        <p:spPr>
          <a:xfrm>
            <a:off x="0" y="631581"/>
            <a:ext cx="11338560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lvl="1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ZA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Uses change in light propagation to infer environmental parameters. </a:t>
            </a:r>
          </a:p>
          <a:p>
            <a:pPr marL="342900" lvl="1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ZA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Two types: Fiber Bragg Grating (FBG) and Long Period Grating (LPG).</a:t>
            </a:r>
          </a:p>
        </p:txBody>
      </p:sp>
      <p:sp>
        <p:nvSpPr>
          <p:cNvPr id="6" name="Title 19">
            <a:extLst>
              <a:ext uri="{FF2B5EF4-FFF2-40B4-BE49-F238E27FC236}">
                <a16:creationId xmlns:a16="http://schemas.microsoft.com/office/drawing/2014/main" id="{60E48ACE-6B04-3F6A-14ED-1FC1B41A4A3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0433" y="60494"/>
            <a:ext cx="11833412" cy="528147"/>
          </a:xfrm>
        </p:spPr>
        <p:txBody>
          <a:bodyPr/>
          <a:lstStyle/>
          <a:p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are Fiber Optic Sensors? 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88185E72-7432-3F0D-94C4-9B9BF791D605}"/>
                  </a:ext>
                </a:extLst>
              </p14:cNvPr>
              <p14:cNvContentPartPr/>
              <p14:nvPr/>
            </p14:nvContentPartPr>
            <p14:xfrm>
              <a:off x="8132930" y="3491735"/>
              <a:ext cx="204120" cy="5130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88185E72-7432-3F0D-94C4-9B9BF791D605}"/>
                  </a:ext>
                </a:extLst>
              </p:cNvPr>
              <p:cNvPicPr/>
              <p:nvPr/>
            </p:nvPicPr>
            <p:blipFill>
              <a:blip r:embed="rId5"/>
              <a:stretch>
                <a:fillRect/>
              </a:stretch>
            </p:blipFill>
            <p:spPr>
              <a:xfrm>
                <a:off x="8123930" y="3482735"/>
                <a:ext cx="221760" cy="53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6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61AB2A92-21B3-C472-5E8A-2A023D6FF090}"/>
                  </a:ext>
                </a:extLst>
              </p14:cNvPr>
              <p14:cNvContentPartPr/>
              <p14:nvPr/>
            </p14:nvContentPartPr>
            <p14:xfrm>
              <a:off x="8195865" y="3671670"/>
              <a:ext cx="66240" cy="4039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61AB2A92-21B3-C472-5E8A-2A023D6FF090}"/>
                  </a:ext>
                </a:extLst>
              </p:cNvPr>
              <p:cNvPicPr/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8159865" y="3635638"/>
                <a:ext cx="137880" cy="47562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8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0560A51E-F8CB-4BED-2D4B-5E0B7A8FFB41}"/>
                  </a:ext>
                </a:extLst>
              </p14:cNvPr>
              <p14:cNvContentPartPr/>
              <p14:nvPr/>
            </p14:nvContentPartPr>
            <p14:xfrm>
              <a:off x="8189385" y="3514710"/>
              <a:ext cx="61200" cy="1375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0560A51E-F8CB-4BED-2D4B-5E0B7A8FFB41}"/>
                  </a:ext>
                </a:extLst>
              </p:cNvPr>
              <p:cNvPicPr/>
              <p:nvPr/>
            </p:nvPicPr>
            <p:blipFill>
              <a:blip r:embed="rId9"/>
              <a:stretch>
                <a:fillRect/>
              </a:stretch>
            </p:blipFill>
            <p:spPr>
              <a:xfrm>
                <a:off x="8153172" y="3478710"/>
                <a:ext cx="133264" cy="209160"/>
              </a:xfrm>
              <a:prstGeom prst="rect">
                <a:avLst/>
              </a:prstGeom>
            </p:spPr>
          </p:pic>
        </mc:Fallback>
      </mc:AlternateContent>
      <p:grpSp>
        <p:nvGrpSpPr>
          <p:cNvPr id="31" name="Group 30">
            <a:extLst>
              <a:ext uri="{FF2B5EF4-FFF2-40B4-BE49-F238E27FC236}">
                <a16:creationId xmlns:a16="http://schemas.microsoft.com/office/drawing/2014/main" id="{D6F939C3-B742-6CA7-324C-2C42D16105B0}"/>
              </a:ext>
            </a:extLst>
          </p:cNvPr>
          <p:cNvGrpSpPr/>
          <p:nvPr/>
        </p:nvGrpSpPr>
        <p:grpSpPr>
          <a:xfrm>
            <a:off x="11048960" y="3517940"/>
            <a:ext cx="107280" cy="525960"/>
            <a:chOff x="11048960" y="3517940"/>
            <a:chExt cx="107280" cy="525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0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F28A7FF4-05B6-86B7-595C-615F285C7EDF}"/>
                    </a:ext>
                  </a:extLst>
                </p14:cNvPr>
                <p14:cNvContentPartPr/>
                <p14:nvPr/>
              </p14:nvContentPartPr>
              <p14:xfrm>
                <a:off x="11064080" y="3517940"/>
                <a:ext cx="92160" cy="5194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F28A7FF4-05B6-86B7-595C-615F285C7EDF}"/>
                    </a:ext>
                  </a:extLst>
                </p:cNvPr>
                <p:cNvPicPr/>
                <p:nvPr/>
              </p:nvPicPr>
              <p:blipFill>
                <a:blip r:embed="rId18"/>
                <a:stretch>
                  <a:fillRect/>
                </a:stretch>
              </p:blipFill>
              <p:spPr>
                <a:xfrm>
                  <a:off x="11028080" y="3481940"/>
                  <a:ext cx="163800" cy="59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A34FA891-05CE-F216-CB94-A2998A2ADE72}"/>
                    </a:ext>
                  </a:extLst>
                </p14:cNvPr>
                <p14:cNvContentPartPr/>
                <p14:nvPr/>
              </p14:nvContentPartPr>
              <p14:xfrm>
                <a:off x="11147960" y="3911420"/>
                <a:ext cx="360" cy="3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A34FA891-05CE-F216-CB94-A2998A2ADE72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1111960" y="387542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0E3E22F9-5BE6-577F-B615-FECB5DAB5255}"/>
                    </a:ext>
                  </a:extLst>
                </p14:cNvPr>
                <p14:cNvContentPartPr/>
                <p14:nvPr/>
              </p14:nvContentPartPr>
              <p14:xfrm>
                <a:off x="11054000" y="4023380"/>
                <a:ext cx="360" cy="3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0E3E22F9-5BE6-577F-B615-FECB5DAB5255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1018000" y="398738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8A05CAE1-AEC4-B904-073C-506A5C70CAE6}"/>
                    </a:ext>
                  </a:extLst>
                </p14:cNvPr>
                <p14:cNvContentPartPr/>
                <p14:nvPr/>
              </p14:nvContentPartPr>
              <p14:xfrm>
                <a:off x="11048960" y="4043540"/>
                <a:ext cx="360" cy="3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8A05CAE1-AEC4-B904-073C-506A5C70CAE6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1012960" y="400754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0F20AF76-B57E-CAB3-AEED-A5C72F341C21}"/>
                    </a:ext>
                  </a:extLst>
                </p14:cNvPr>
                <p14:cNvContentPartPr/>
                <p14:nvPr/>
              </p14:nvContentPartPr>
              <p14:xfrm>
                <a:off x="11117360" y="3987740"/>
                <a:ext cx="360" cy="3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0F20AF76-B57E-CAB3-AEED-A5C72F341C21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1081360" y="395174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92767935-82D7-09AC-D6E6-B4C54668F34B}"/>
                    </a:ext>
                  </a:extLst>
                </p14:cNvPr>
                <p14:cNvContentPartPr/>
                <p14:nvPr/>
              </p14:nvContentPartPr>
              <p14:xfrm>
                <a:off x="11135360" y="3947060"/>
                <a:ext cx="360" cy="3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92767935-82D7-09AC-D6E6-B4C54668F34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1099360" y="391106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0BFA283B-8BA0-51F6-5888-127A3EDE763E}"/>
                    </a:ext>
                  </a:extLst>
                </p14:cNvPr>
                <p14:cNvContentPartPr/>
                <p14:nvPr/>
              </p14:nvContentPartPr>
              <p14:xfrm>
                <a:off x="11137880" y="3939140"/>
                <a:ext cx="360" cy="3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0BFA283B-8BA0-51F6-5888-127A3EDE763E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1101880" y="390314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5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A5C0BB5E-C582-08DF-3471-A4C544AC5DCB}"/>
                    </a:ext>
                  </a:extLst>
                </p14:cNvPr>
                <p14:cNvContentPartPr/>
                <p14:nvPr/>
              </p14:nvContentPartPr>
              <p14:xfrm>
                <a:off x="11150480" y="3936980"/>
                <a:ext cx="360" cy="3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A5C0BB5E-C582-08DF-3471-A4C544AC5DCB}"/>
                    </a:ext>
                  </a:extLst>
                </p:cNvPr>
                <p:cNvPicPr/>
                <p:nvPr/>
              </p:nvPicPr>
              <p:blipFill>
                <a:blip r:embed="rId13"/>
                <a:stretch>
                  <a:fillRect/>
                </a:stretch>
              </p:blipFill>
              <p:spPr>
                <a:xfrm>
                  <a:off x="11114480" y="390098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6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1830444E-F462-2665-98C6-C834D8C94D55}"/>
                  </a:ext>
                </a:extLst>
              </p14:cNvPr>
              <p14:cNvContentPartPr/>
              <p14:nvPr/>
            </p14:nvContentPartPr>
            <p14:xfrm>
              <a:off x="11171360" y="4561580"/>
              <a:ext cx="87840" cy="45720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1830444E-F462-2665-98C6-C834D8C94D55}"/>
                  </a:ext>
                </a:extLst>
              </p:cNvPr>
              <p:cNvPicPr/>
              <p:nvPr/>
            </p:nvPicPr>
            <p:blipFill>
              <a:blip r:embed="rId27"/>
              <a:stretch>
                <a:fillRect/>
              </a:stretch>
            </p:blipFill>
            <p:spPr>
              <a:xfrm>
                <a:off x="11135360" y="4525580"/>
                <a:ext cx="159480" cy="52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8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15C12A68-E20E-9E96-9ED4-F2B5BD3C10B3}"/>
                  </a:ext>
                </a:extLst>
              </p14:cNvPr>
              <p14:cNvContentPartPr/>
              <p14:nvPr/>
            </p14:nvContentPartPr>
            <p14:xfrm>
              <a:off x="9975200" y="4849940"/>
              <a:ext cx="165960" cy="14400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15C12A68-E20E-9E96-9ED4-F2B5BD3C10B3}"/>
                  </a:ext>
                </a:extLst>
              </p:cNvPr>
              <p:cNvPicPr/>
              <p:nvPr/>
            </p:nvPicPr>
            <p:blipFill>
              <a:blip r:embed="rId29"/>
              <a:stretch>
                <a:fillRect/>
              </a:stretch>
            </p:blipFill>
            <p:spPr>
              <a:xfrm>
                <a:off x="9939200" y="4813940"/>
                <a:ext cx="237600" cy="21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30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37CCD196-0CA0-A8B2-6E11-A2D3559756B1}"/>
                  </a:ext>
                </a:extLst>
              </p14:cNvPr>
              <p14:cNvContentPartPr/>
              <p14:nvPr/>
            </p14:nvContentPartPr>
            <p14:xfrm>
              <a:off x="8067200" y="4616660"/>
              <a:ext cx="63720" cy="36216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37CCD196-0CA0-A8B2-6E11-A2D3559756B1}"/>
                  </a:ext>
                </a:extLst>
              </p:cNvPr>
              <p:cNvPicPr/>
              <p:nvPr/>
            </p:nvPicPr>
            <p:blipFill>
              <a:blip r:embed="rId31"/>
              <a:stretch>
                <a:fillRect/>
              </a:stretch>
            </p:blipFill>
            <p:spPr>
              <a:xfrm>
                <a:off x="8031200" y="4580660"/>
                <a:ext cx="135360" cy="433800"/>
              </a:xfrm>
              <a:prstGeom prst="rect">
                <a:avLst/>
              </a:prstGeom>
            </p:spPr>
          </p:pic>
        </mc:Fallback>
      </mc:AlternateContent>
      <p:pic>
        <p:nvPicPr>
          <p:cNvPr id="10" name="Picture 9" descr="Diagram of a structure with text&#10;&#10;AI-generated content may be incorrect.">
            <a:extLst>
              <a:ext uri="{FF2B5EF4-FFF2-40B4-BE49-F238E27FC236}">
                <a16:creationId xmlns:a16="http://schemas.microsoft.com/office/drawing/2014/main" id="{86953B4D-F153-F5FF-7DAE-9DB23E106018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7286" y="2703580"/>
            <a:ext cx="5849432" cy="266720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D7CA247-A4EF-DE84-DD8A-052721B23734}"/>
              </a:ext>
            </a:extLst>
          </p:cNvPr>
          <p:cNvSpPr txBox="1"/>
          <p:nvPr/>
        </p:nvSpPr>
        <p:spPr>
          <a:xfrm>
            <a:off x="112977" y="5633161"/>
            <a:ext cx="52308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100" dirty="0"/>
              <a:t>Figure 3: Functioning principles of an FBG [1]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6CE8C38-C4F7-B43C-5712-5D648738842D}"/>
                  </a:ext>
                </a:extLst>
              </p:cNvPr>
              <p:cNvSpPr txBox="1"/>
              <p:nvPr/>
            </p:nvSpPr>
            <p:spPr>
              <a:xfrm>
                <a:off x="112977" y="1746332"/>
                <a:ext cx="5230892" cy="866776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marL="342900" lvl="1" indent="-342900" algn="just">
                  <a:spcBef>
                    <a:spcPct val="50000"/>
                  </a:spcBef>
                  <a:buClr>
                    <a:srgbClr val="DA5A29"/>
                  </a:buClr>
                  <a:buSzPct val="150000"/>
                  <a:buFont typeface="Arial" panose="020B0604020202020204" pitchFamily="34" charset="0"/>
                  <a:buChar char="•"/>
                </a:pPr>
                <a:r>
                  <a:rPr lang="en-ZA" altLang="en-US" sz="1400" b="1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Reflect specific wavelength of light (Bragg wavelength).</a:t>
                </a:r>
              </a:p>
              <a:p>
                <a:pPr marL="342900" lvl="1" indent="-342900" algn="just">
                  <a:spcBef>
                    <a:spcPct val="50000"/>
                  </a:spcBef>
                  <a:buClr>
                    <a:srgbClr val="DA5A29"/>
                  </a:buClr>
                  <a:buSzPct val="150000"/>
                  <a:buFont typeface="Arial" panose="020B0604020202020204" pitchFamily="34" charset="0"/>
                  <a:buChar char="•"/>
                </a:pPr>
                <a:r>
                  <a:rPr lang="en-ZA" altLang="en-US" sz="1400" b="1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Governed by the Bragg equation:</a:t>
                </a:r>
                <a:endParaRPr lang="en-ZA" altLang="en-US" sz="1400" b="1" baseline="-25000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marL="457200" lvl="2" algn="just">
                  <a:spcBef>
                    <a:spcPct val="50000"/>
                  </a:spcBef>
                  <a:buClr>
                    <a:srgbClr val="DA5A29"/>
                  </a:buClr>
                  <a:buSzPct val="150000"/>
                </a:pPr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ZA" altLang="en-US" sz="1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ZA" altLang="en-US" sz="1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𝝀</m:t>
                          </m:r>
                        </m:e>
                        <m:sub>
                          <m:r>
                            <a:rPr lang="en-ZA" altLang="en-US" sz="1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𝑩</m:t>
                          </m:r>
                        </m:sub>
                      </m:sSub>
                      <m:r>
                        <a:rPr lang="en-ZA" altLang="en-US" sz="14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=</m:t>
                      </m:r>
                      <m:r>
                        <a:rPr lang="en-ZA" altLang="en-US" sz="14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𝟐</m:t>
                      </m:r>
                      <m:sSub>
                        <m:sSubPr>
                          <m:ctrlPr>
                            <a:rPr lang="en-ZA" altLang="en-US" sz="1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</m:ctrlPr>
                        </m:sSubPr>
                        <m:e>
                          <m:r>
                            <a:rPr lang="en-ZA" altLang="en-US" sz="1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𝒏</m:t>
                          </m:r>
                        </m:e>
                        <m:sub>
                          <m:r>
                            <a:rPr lang="en-ZA" altLang="en-US" sz="1400" b="1" i="1" smtClean="0">
                              <a:solidFill>
                                <a:srgbClr val="0000FF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  <a:cs typeface="Arial" panose="020B0604020202020204" pitchFamily="34" charset="0"/>
                            </a:rPr>
                            <m:t>𝒆𝒇𝒇</m:t>
                          </m:r>
                        </m:sub>
                      </m:sSub>
                      <m:r>
                        <a:rPr lang="en-ZA" altLang="en-US" sz="1400" b="1" i="1" smtClean="0">
                          <a:solidFill>
                            <a:srgbClr val="0000FF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  <a:cs typeface="Arial" panose="020B0604020202020204" pitchFamily="34" charset="0"/>
                        </a:rPr>
                        <m:t>𝚲</m:t>
                      </m:r>
                    </m:oMath>
                  </m:oMathPara>
                </a14:m>
                <a:endParaRPr lang="en-ZA" altLang="en-US" sz="1400" b="1" dirty="0">
                  <a:solidFill>
                    <a:srgbClr val="0000FF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2" name="TextBox 1">
                <a:extLst>
                  <a:ext uri="{FF2B5EF4-FFF2-40B4-BE49-F238E27FC236}">
                    <a16:creationId xmlns:a16="http://schemas.microsoft.com/office/drawing/2014/main" id="{26CE8C38-C4F7-B43C-5712-5D64873884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2977" y="1746332"/>
                <a:ext cx="5230892" cy="866776"/>
              </a:xfrm>
              <a:prstGeom prst="rect">
                <a:avLst/>
              </a:prstGeom>
              <a:blipFill>
                <a:blip r:embed="rId33"/>
                <a:stretch>
                  <a:fillRect l="-1047" t="-11034" r="-233"/>
                </a:stretch>
              </a:blipFill>
            </p:spPr>
            <p:txBody>
              <a:bodyPr/>
              <a:lstStyle/>
              <a:p>
                <a:r>
                  <a:rPr lang="en-ZA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2" name="Picture 11">
            <a:extLst>
              <a:ext uri="{FF2B5EF4-FFF2-40B4-BE49-F238E27FC236}">
                <a16:creationId xmlns:a16="http://schemas.microsoft.com/office/drawing/2014/main" id="{A75FFBED-0961-2D9B-29BB-E709D03E4F47}"/>
              </a:ext>
            </a:extLst>
          </p:cNvPr>
          <p:cNvPicPr>
            <a:picLocks noChangeAspect="1"/>
          </p:cNvPicPr>
          <p:nvPr/>
        </p:nvPicPr>
        <p:blipFill>
          <a:blip r:embed="rId34"/>
          <a:stretch>
            <a:fillRect/>
          </a:stretch>
        </p:blipFill>
        <p:spPr>
          <a:xfrm>
            <a:off x="6403137" y="2668752"/>
            <a:ext cx="5497474" cy="3012475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CDEC308-FF0B-CE72-28FD-067E5E773163}"/>
                  </a:ext>
                </a:extLst>
              </p:cNvPr>
              <p:cNvSpPr txBox="1"/>
              <p:nvPr/>
            </p:nvSpPr>
            <p:spPr>
              <a:xfrm>
                <a:off x="6167139" y="1734886"/>
                <a:ext cx="5168862" cy="889667"/>
              </a:xfrm>
              <a:prstGeom prst="rect">
                <a:avLst/>
              </a:prstGeom>
            </p:spPr>
            <p:style>
              <a:lnRef idx="2">
                <a:schemeClr val="accent2"/>
              </a:lnRef>
              <a:fillRef idx="1">
                <a:schemeClr val="lt1"/>
              </a:fillRef>
              <a:effectRef idx="0">
                <a:schemeClr val="accent2"/>
              </a:effectRef>
              <a:fontRef idx="minor">
                <a:schemeClr val="dk1"/>
              </a:fontRef>
            </p:style>
            <p:txBody>
              <a:bodyPr wrap="square" rtlCol="0">
                <a:spAutoFit/>
              </a:bodyPr>
              <a:lstStyle/>
              <a:p>
                <a:pPr marL="342900" lvl="1" indent="-342900" algn="just">
                  <a:spcBef>
                    <a:spcPct val="50000"/>
                  </a:spcBef>
                  <a:buClr>
                    <a:srgbClr val="DA5A29"/>
                  </a:buClr>
                  <a:buSzPct val="150000"/>
                  <a:buFont typeface="Arial" panose="020B0604020202020204" pitchFamily="34" charset="0"/>
                  <a:buChar char="•"/>
                </a:pPr>
                <a:r>
                  <a:rPr lang="en-ZA" altLang="en-US" sz="1400" b="1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Couple light from core to the cladding at specific wavelengths:</a:t>
                </a:r>
              </a:p>
              <a:p>
                <a:pPr marL="0" lvl="1" algn="ctr">
                  <a:spcBef>
                    <a:spcPct val="50000"/>
                  </a:spcBef>
                  <a:buClr>
                    <a:srgbClr val="DA5A29"/>
                  </a:buClr>
                  <a:buSzPct val="150000"/>
                </a:pPr>
                <a14:m>
                  <m:oMath xmlns:m="http://schemas.openxmlformats.org/officeDocument/2006/math">
                    <m:sSub>
                      <m:sSubPr>
                        <m:ctrlPr>
                          <a:rPr lang="en-ZA" altLang="en-US" sz="1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ZA" altLang="en-US" sz="1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𝝀</m:t>
                        </m:r>
                      </m:e>
                      <m:sub>
                        <m:r>
                          <a:rPr lang="en-ZA" altLang="en-US" sz="1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ea typeface="Cambria Math" panose="02040503050406030204" pitchFamily="18" charset="0"/>
                            <a:cs typeface="Arial" panose="020B0604020202020204" pitchFamily="34" charset="0"/>
                          </a:rPr>
                          <m:t>𝒓𝒆𝒔</m:t>
                        </m:r>
                      </m:sub>
                    </m:sSub>
                    <m:r>
                      <a:rPr lang="en-ZA" altLang="en-US" sz="1400" b="1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=(</m:t>
                    </m:r>
                    <m:sSub>
                      <m:sSubPr>
                        <m:ctrlPr>
                          <a:rPr lang="en-ZA" altLang="en-US" sz="1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Pr>
                      <m:e>
                        <m:r>
                          <a:rPr lang="en-ZA" altLang="en-US" sz="1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𝒏</m:t>
                        </m:r>
                      </m:e>
                      <m:sub>
                        <m:r>
                          <a:rPr lang="en-ZA" altLang="en-US" sz="1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𝒆𝒇𝒇</m:t>
                        </m:r>
                        <m:r>
                          <a:rPr lang="en-ZA" altLang="en-US" sz="1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,</m:t>
                        </m:r>
                        <m:r>
                          <a:rPr lang="en-ZA" altLang="en-US" sz="1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𝒄𝒐</m:t>
                        </m:r>
                      </m:sub>
                    </m:sSub>
                    <m:r>
                      <a:rPr lang="en-ZA" altLang="en-US" sz="1400" b="1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−</m:t>
                    </m:r>
                    <m:sSubSup>
                      <m:sSubSupPr>
                        <m:ctrlPr>
                          <a:rPr lang="en-ZA" altLang="en-US" sz="1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</m:ctrlPr>
                      </m:sSubSupPr>
                      <m:e>
                        <m:r>
                          <a:rPr lang="en-ZA" altLang="en-US" sz="1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𝒏</m:t>
                        </m:r>
                      </m:e>
                      <m:sub>
                        <m:r>
                          <a:rPr lang="en-ZA" altLang="en-US" sz="1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𝒆𝒇𝒇</m:t>
                        </m:r>
                        <m:r>
                          <a:rPr lang="en-ZA" altLang="en-US" sz="1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,</m:t>
                        </m:r>
                        <m:r>
                          <a:rPr lang="en-ZA" altLang="en-US" sz="1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𝒄𝒍𝒂𝒅</m:t>
                        </m:r>
                      </m:sub>
                      <m:sup>
                        <m:r>
                          <a:rPr lang="en-ZA" altLang="en-US" sz="1400" b="1" i="1">
                            <a:solidFill>
                              <a:srgbClr val="0000FF"/>
                            </a:solidFill>
                            <a:latin typeface="Cambria Math" panose="02040503050406030204" pitchFamily="18" charset="0"/>
                            <a:cs typeface="Arial" panose="020B0604020202020204" pitchFamily="34" charset="0"/>
                          </a:rPr>
                          <m:t>𝒎</m:t>
                        </m:r>
                      </m:sup>
                    </m:sSubSup>
                    <m:r>
                      <a:rPr lang="en-ZA" altLang="en-US" sz="1400" b="1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cs typeface="Arial" panose="020B0604020202020204" pitchFamily="34" charset="0"/>
                      </a:rPr>
                      <m:t>)</m:t>
                    </m:r>
                    <m:r>
                      <a:rPr lang="en-ZA" altLang="en-US" sz="1400" b="1" i="1">
                        <a:solidFill>
                          <a:srgbClr val="0000FF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  <a:cs typeface="Arial" panose="020B0604020202020204" pitchFamily="34" charset="0"/>
                      </a:rPr>
                      <m:t>𝚲</m:t>
                    </m:r>
                  </m:oMath>
                </a14:m>
                <a:r>
                  <a:rPr lang="en-ZA" altLang="en-US" sz="1400" b="1" dirty="0">
                    <a:solidFill>
                      <a:srgbClr val="0000FF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 </a:t>
                </a:r>
              </a:p>
            </p:txBody>
          </p:sp>
        </mc:Choice>
        <mc:Fallback xmlns="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5CDEC308-FF0B-CE72-28FD-067E5E77316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167139" y="1734886"/>
                <a:ext cx="5168862" cy="889667"/>
              </a:xfrm>
              <a:prstGeom prst="rect">
                <a:avLst/>
              </a:prstGeom>
              <a:blipFill>
                <a:blip r:embed="rId35"/>
                <a:stretch>
                  <a:fillRect l="-1059" t="-11486" r="-235"/>
                </a:stretch>
              </a:blipFill>
            </p:spPr>
            <p:txBody>
              <a:bodyPr/>
              <a:lstStyle/>
              <a:p>
                <a:r>
                  <a:rPr lang="en-ZA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1" name="TextBox 20">
            <a:extLst>
              <a:ext uri="{FF2B5EF4-FFF2-40B4-BE49-F238E27FC236}">
                <a16:creationId xmlns:a16="http://schemas.microsoft.com/office/drawing/2014/main" id="{57CE9092-48EB-ADE2-A579-6317AB080B63}"/>
              </a:ext>
            </a:extLst>
          </p:cNvPr>
          <p:cNvSpPr txBox="1"/>
          <p:nvPr/>
        </p:nvSpPr>
        <p:spPr>
          <a:xfrm>
            <a:off x="2318519" y="1321355"/>
            <a:ext cx="819807" cy="369332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ZA" dirty="0"/>
              <a:t>FBG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074EF68-9DE7-6D2A-4558-5C75A5E52D07}"/>
              </a:ext>
            </a:extLst>
          </p:cNvPr>
          <p:cNvSpPr txBox="1"/>
          <p:nvPr/>
        </p:nvSpPr>
        <p:spPr>
          <a:xfrm>
            <a:off x="8558917" y="1321355"/>
            <a:ext cx="819807" cy="369332"/>
          </a:xfrm>
          <a:prstGeom prst="rect">
            <a:avLst/>
          </a:prstGeom>
          <a:ln w="28575"/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rtlCol="0">
            <a:spAutoFit/>
          </a:bodyPr>
          <a:lstStyle/>
          <a:p>
            <a:pPr algn="ctr"/>
            <a:r>
              <a:rPr lang="en-ZA" dirty="0"/>
              <a:t>LPG</a:t>
            </a:r>
          </a:p>
        </p:txBody>
      </p: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6F69EA40-4D4C-323E-62C2-438337C811E1}"/>
              </a:ext>
            </a:extLst>
          </p:cNvPr>
          <p:cNvCxnSpPr>
            <a:cxnSpLocks/>
          </p:cNvCxnSpPr>
          <p:nvPr/>
        </p:nvCxnSpPr>
        <p:spPr>
          <a:xfrm>
            <a:off x="5950305" y="1262523"/>
            <a:ext cx="0" cy="4959601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6" name="TextBox 35">
            <a:extLst>
              <a:ext uri="{FF2B5EF4-FFF2-40B4-BE49-F238E27FC236}">
                <a16:creationId xmlns:a16="http://schemas.microsoft.com/office/drawing/2014/main" id="{EAFDD330-9D7A-2C67-CEF5-39D98502775B}"/>
              </a:ext>
            </a:extLst>
          </p:cNvPr>
          <p:cNvSpPr txBox="1"/>
          <p:nvPr/>
        </p:nvSpPr>
        <p:spPr>
          <a:xfrm>
            <a:off x="-1" y="6293561"/>
            <a:ext cx="111713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1000" dirty="0"/>
              <a:t>[1] </a:t>
            </a:r>
            <a:r>
              <a:rPr lang="en-ZA" sz="1000" dirty="0" err="1"/>
              <a:t>Falcetelli</a:t>
            </a:r>
            <a:r>
              <a:rPr lang="en-ZA" sz="1000" dirty="0"/>
              <a:t>, A. Martini, R. Di Sante, and M. </a:t>
            </a:r>
            <a:r>
              <a:rPr lang="en-ZA" sz="1000" dirty="0" err="1"/>
              <a:t>Troncossi</a:t>
            </a:r>
            <a:r>
              <a:rPr lang="en-ZA" sz="1000" dirty="0"/>
              <a:t>, “Strain Modal Testing with Fiber Bragg Gratings for Automotive Applications,” Sensors, vol. 22, no. 3. 2022, doi:10.3390/s22030946.</a:t>
            </a:r>
          </a:p>
          <a:p>
            <a:r>
              <a:rPr lang="en-ZA" sz="1000" dirty="0"/>
              <a:t>[2] </a:t>
            </a:r>
            <a:r>
              <a:rPr lang="en-US" sz="1000" dirty="0"/>
              <a:t>Zhuo, Y.; Ma, P.; Jiao, P.; Yuan, X. Application of Long-Period Fiber Grating Sensors in Structural Health Monitoring: A Review. </a:t>
            </a:r>
            <a:r>
              <a:rPr lang="en-US" sz="1000" dirty="0" err="1"/>
              <a:t>CivilEng</a:t>
            </a:r>
            <a:r>
              <a:rPr lang="en-US" sz="1000" dirty="0"/>
              <a:t> 2024, 5,559-575.https://doi.org/10.3390/civileng5030030</a:t>
            </a:r>
            <a:endParaRPr lang="en-ZA" sz="1000" dirty="0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7CF0A7B1-629D-C362-DB6A-DB9F59E66D2D}"/>
              </a:ext>
            </a:extLst>
          </p:cNvPr>
          <p:cNvSpPr txBox="1"/>
          <p:nvPr/>
        </p:nvSpPr>
        <p:spPr>
          <a:xfrm>
            <a:off x="6353374" y="5633161"/>
            <a:ext cx="52308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100" dirty="0"/>
              <a:t>Figure 4: Functioning principles of an LPG [2]</a:t>
            </a:r>
          </a:p>
        </p:txBody>
      </p:sp>
    </p:spTree>
    <p:extLst>
      <p:ext uri="{BB962C8B-B14F-4D97-AF65-F5344CB8AC3E}">
        <p14:creationId xmlns:p14="http://schemas.microsoft.com/office/powerpoint/2010/main" val="30306494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877"/>
    </mc:Choice>
    <mc:Fallback xmlns="">
      <p:transition spd="slow" advTm="67877"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B2B3A9-AB36-A205-C65E-49D778CD79E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7B94BF74-507C-A73E-D736-06346C303906}"/>
              </a:ext>
            </a:extLst>
          </p:cNvPr>
          <p:cNvSpPr txBox="1"/>
          <p:nvPr/>
        </p:nvSpPr>
        <p:spPr>
          <a:xfrm>
            <a:off x="-511403" y="481965"/>
            <a:ext cx="5742295" cy="17081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2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ZA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LPGs are not inherently sensitive to humidity – use coatings.</a:t>
            </a:r>
          </a:p>
          <a:p>
            <a:pPr marL="800100" lvl="2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ZA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Numerous coatings of various materials used:</a:t>
            </a:r>
          </a:p>
          <a:p>
            <a:pPr marL="1257300" lvl="3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ZA" altLang="en-US" sz="1400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TiO</a:t>
            </a:r>
            <a:r>
              <a:rPr lang="en-ZA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₂-ZnO, Al2O3/GO, agarose gel, GO , PVA, Polymers [3-4] etc.</a:t>
            </a:r>
          </a:p>
          <a:p>
            <a:pPr marL="1257300" lvl="3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ZA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Sensitive in relative humidity regimes above 10%.</a:t>
            </a:r>
          </a:p>
        </p:txBody>
      </p:sp>
      <p:sp>
        <p:nvSpPr>
          <p:cNvPr id="6" name="Title 19">
            <a:extLst>
              <a:ext uri="{FF2B5EF4-FFF2-40B4-BE49-F238E27FC236}">
                <a16:creationId xmlns:a16="http://schemas.microsoft.com/office/drawing/2014/main" id="{A2F29E36-749A-4FFF-CE98-294A069DD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997" y="-46182"/>
            <a:ext cx="11833412" cy="528147"/>
          </a:xfrm>
        </p:spPr>
        <p:txBody>
          <a:bodyPr/>
          <a:lstStyle/>
          <a:p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Humidity sensing in LPGs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D3744379-74E4-8CEB-349D-2196B6B2547C}"/>
                  </a:ext>
                </a:extLst>
              </p14:cNvPr>
              <p14:cNvContentPartPr/>
              <p14:nvPr/>
            </p14:nvContentPartPr>
            <p14:xfrm>
              <a:off x="8132930" y="3491735"/>
              <a:ext cx="204120" cy="51300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D3744379-74E4-8CEB-349D-2196B6B2547C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8123930" y="3482735"/>
                <a:ext cx="221760" cy="530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11" name="Ink 10">
                <a:extLst>
                  <a:ext uri="{FF2B5EF4-FFF2-40B4-BE49-F238E27FC236}">
                    <a16:creationId xmlns:a16="http://schemas.microsoft.com/office/drawing/2014/main" id="{A69D63D0-6B58-87DE-F8FE-825449C955E2}"/>
                  </a:ext>
                </a:extLst>
              </p14:cNvPr>
              <p14:cNvContentPartPr/>
              <p14:nvPr/>
            </p14:nvContentPartPr>
            <p14:xfrm>
              <a:off x="8195865" y="3671670"/>
              <a:ext cx="66240" cy="403920"/>
            </p14:xfrm>
          </p:contentPart>
        </mc:Choice>
        <mc:Fallback xmlns="">
          <p:pic>
            <p:nvPicPr>
              <p:cNvPr id="11" name="Ink 10">
                <a:extLst>
                  <a:ext uri="{FF2B5EF4-FFF2-40B4-BE49-F238E27FC236}">
                    <a16:creationId xmlns:a16="http://schemas.microsoft.com/office/drawing/2014/main" id="{A69D63D0-6B58-87DE-F8FE-825449C955E2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159865" y="3635638"/>
                <a:ext cx="137880" cy="475624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15" name="Ink 14">
                <a:extLst>
                  <a:ext uri="{FF2B5EF4-FFF2-40B4-BE49-F238E27FC236}">
                    <a16:creationId xmlns:a16="http://schemas.microsoft.com/office/drawing/2014/main" id="{70FCB4A7-1872-912E-EA32-8941710DDFB7}"/>
                  </a:ext>
                </a:extLst>
              </p14:cNvPr>
              <p14:cNvContentPartPr/>
              <p14:nvPr/>
            </p14:nvContentPartPr>
            <p14:xfrm>
              <a:off x="8189385" y="3514710"/>
              <a:ext cx="61200" cy="137520"/>
            </p14:xfrm>
          </p:contentPart>
        </mc:Choice>
        <mc:Fallback xmlns="">
          <p:pic>
            <p:nvPicPr>
              <p:cNvPr id="15" name="Ink 14">
                <a:extLst>
                  <a:ext uri="{FF2B5EF4-FFF2-40B4-BE49-F238E27FC236}">
                    <a16:creationId xmlns:a16="http://schemas.microsoft.com/office/drawing/2014/main" id="{70FCB4A7-1872-912E-EA32-8941710DDFB7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153172" y="3478710"/>
                <a:ext cx="133264" cy="209160"/>
              </a:xfrm>
              <a:prstGeom prst="rect">
                <a:avLst/>
              </a:prstGeom>
            </p:spPr>
          </p:pic>
        </mc:Fallback>
      </mc:AlternateContent>
      <p:grpSp>
        <p:nvGrpSpPr>
          <p:cNvPr id="19" name="Group 18">
            <a:extLst>
              <a:ext uri="{FF2B5EF4-FFF2-40B4-BE49-F238E27FC236}">
                <a16:creationId xmlns:a16="http://schemas.microsoft.com/office/drawing/2014/main" id="{58A5F33E-6FCB-D091-075B-9E5E5EA3C50D}"/>
              </a:ext>
            </a:extLst>
          </p:cNvPr>
          <p:cNvGrpSpPr/>
          <p:nvPr/>
        </p:nvGrpSpPr>
        <p:grpSpPr>
          <a:xfrm>
            <a:off x="8181825" y="3441695"/>
            <a:ext cx="184385" cy="572400"/>
            <a:chOff x="8181825" y="3441695"/>
            <a:chExt cx="184385" cy="57240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9">
              <p14:nvContentPartPr>
                <p14:cNvPr id="5" name="Ink 4">
                  <a:extLst>
                    <a:ext uri="{FF2B5EF4-FFF2-40B4-BE49-F238E27FC236}">
                      <a16:creationId xmlns:a16="http://schemas.microsoft.com/office/drawing/2014/main" id="{67FD6299-0A1C-452D-423C-9168F5815076}"/>
                    </a:ext>
                  </a:extLst>
                </p14:cNvPr>
                <p14:cNvContentPartPr/>
                <p14:nvPr/>
              </p14:nvContentPartPr>
              <p14:xfrm>
                <a:off x="8208170" y="3441695"/>
                <a:ext cx="158040" cy="572400"/>
              </p14:xfrm>
            </p:contentPart>
          </mc:Choice>
          <mc:Fallback xmlns="">
            <p:pic>
              <p:nvPicPr>
                <p:cNvPr id="5" name="Ink 4">
                  <a:extLst>
                    <a:ext uri="{FF2B5EF4-FFF2-40B4-BE49-F238E27FC236}">
                      <a16:creationId xmlns:a16="http://schemas.microsoft.com/office/drawing/2014/main" id="{67FD6299-0A1C-452D-423C-9168F5815076}"/>
                    </a:ext>
                  </a:extLst>
                </p:cNvPr>
                <p:cNvPicPr/>
                <p:nvPr/>
              </p:nvPicPr>
              <p:blipFill>
                <a:blip r:embed="rId10"/>
                <a:stretch>
                  <a:fillRect/>
                </a:stretch>
              </p:blipFill>
              <p:spPr>
                <a:xfrm>
                  <a:off x="8172170" y="3405695"/>
                  <a:ext cx="229680" cy="64404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1">
              <p14:nvContentPartPr>
                <p14:cNvPr id="7" name="Ink 6">
                  <a:extLst>
                    <a:ext uri="{FF2B5EF4-FFF2-40B4-BE49-F238E27FC236}">
                      <a16:creationId xmlns:a16="http://schemas.microsoft.com/office/drawing/2014/main" id="{E8DA60AA-6826-23AC-5258-D905543EBB6F}"/>
                    </a:ext>
                  </a:extLst>
                </p14:cNvPr>
                <p14:cNvContentPartPr/>
                <p14:nvPr/>
              </p14:nvContentPartPr>
              <p14:xfrm>
                <a:off x="8208530" y="3573455"/>
                <a:ext cx="360" cy="360"/>
              </p14:xfrm>
            </p:contentPart>
          </mc:Choice>
          <mc:Fallback xmlns="">
            <p:pic>
              <p:nvPicPr>
                <p:cNvPr id="7" name="Ink 6">
                  <a:extLst>
                    <a:ext uri="{FF2B5EF4-FFF2-40B4-BE49-F238E27FC236}">
                      <a16:creationId xmlns:a16="http://schemas.microsoft.com/office/drawing/2014/main" id="{E8DA60AA-6826-23AC-5258-D905543EBB6F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172530" y="3537455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3">
              <p14:nvContentPartPr>
                <p14:cNvPr id="9" name="Ink 8">
                  <a:extLst>
                    <a:ext uri="{FF2B5EF4-FFF2-40B4-BE49-F238E27FC236}">
                      <a16:creationId xmlns:a16="http://schemas.microsoft.com/office/drawing/2014/main" id="{368EDC5C-046D-CD7A-4AA7-A0CF359EB4D1}"/>
                    </a:ext>
                  </a:extLst>
                </p14:cNvPr>
                <p14:cNvContentPartPr/>
                <p14:nvPr/>
              </p14:nvContentPartPr>
              <p14:xfrm>
                <a:off x="8239850" y="3626015"/>
                <a:ext cx="360" cy="360"/>
              </p14:xfrm>
            </p:contentPart>
          </mc:Choice>
          <mc:Fallback xmlns="">
            <p:pic>
              <p:nvPicPr>
                <p:cNvPr id="9" name="Ink 8">
                  <a:extLst>
                    <a:ext uri="{FF2B5EF4-FFF2-40B4-BE49-F238E27FC236}">
                      <a16:creationId xmlns:a16="http://schemas.microsoft.com/office/drawing/2014/main" id="{368EDC5C-046D-CD7A-4AA7-A0CF359EB4D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203850" y="3590015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4">
              <p14:nvContentPartPr>
                <p14:cNvPr id="17" name="Ink 16">
                  <a:extLst>
                    <a:ext uri="{FF2B5EF4-FFF2-40B4-BE49-F238E27FC236}">
                      <a16:creationId xmlns:a16="http://schemas.microsoft.com/office/drawing/2014/main" id="{4DF9F162-EA50-505A-7EDD-A029A913831D}"/>
                    </a:ext>
                  </a:extLst>
                </p14:cNvPr>
                <p14:cNvContentPartPr/>
                <p14:nvPr/>
              </p14:nvContentPartPr>
              <p14:xfrm>
                <a:off x="8181825" y="3703350"/>
                <a:ext cx="360" cy="360"/>
              </p14:xfrm>
            </p:contentPart>
          </mc:Choice>
          <mc:Fallback xmlns="">
            <p:pic>
              <p:nvPicPr>
                <p:cNvPr id="17" name="Ink 16">
                  <a:extLst>
                    <a:ext uri="{FF2B5EF4-FFF2-40B4-BE49-F238E27FC236}">
                      <a16:creationId xmlns:a16="http://schemas.microsoft.com/office/drawing/2014/main" id="{4DF9F162-EA50-505A-7EDD-A029A913831D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145825" y="366735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5">
              <p14:nvContentPartPr>
                <p14:cNvPr id="18" name="Ink 17">
                  <a:extLst>
                    <a:ext uri="{FF2B5EF4-FFF2-40B4-BE49-F238E27FC236}">
                      <a16:creationId xmlns:a16="http://schemas.microsoft.com/office/drawing/2014/main" id="{CF1EEF5E-D2AD-7E87-2F43-BA81AEEB1A81}"/>
                    </a:ext>
                  </a:extLst>
                </p14:cNvPr>
                <p14:cNvContentPartPr/>
                <p14:nvPr/>
              </p14:nvContentPartPr>
              <p14:xfrm>
                <a:off x="8187585" y="3562230"/>
                <a:ext cx="360" cy="360"/>
              </p14:xfrm>
            </p:contentPart>
          </mc:Choice>
          <mc:Fallback xmlns="">
            <p:pic>
              <p:nvPicPr>
                <p:cNvPr id="18" name="Ink 17">
                  <a:extLst>
                    <a:ext uri="{FF2B5EF4-FFF2-40B4-BE49-F238E27FC236}">
                      <a16:creationId xmlns:a16="http://schemas.microsoft.com/office/drawing/2014/main" id="{CF1EEF5E-D2AD-7E87-2F43-BA81AEEB1A81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8151585" y="352623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F5CB1F29-A47B-1D93-03C7-1CAF1668901F}"/>
              </a:ext>
            </a:extLst>
          </p:cNvPr>
          <p:cNvGrpSpPr/>
          <p:nvPr/>
        </p:nvGrpSpPr>
        <p:grpSpPr>
          <a:xfrm>
            <a:off x="11048960" y="3517940"/>
            <a:ext cx="107280" cy="525960"/>
            <a:chOff x="11048960" y="3517940"/>
            <a:chExt cx="107280" cy="525960"/>
          </a:xfrm>
        </p:grpSpPr>
        <mc:AlternateContent xmlns:mc="http://schemas.openxmlformats.org/markup-compatibility/2006" xmlns:p14="http://schemas.microsoft.com/office/powerpoint/2010/main">
          <mc:Choice Requires="p14">
            <p:contentPart p14:bwMode="auto" r:id="rId16">
              <p14:nvContentPartPr>
                <p14:cNvPr id="20" name="Ink 19">
                  <a:extLst>
                    <a:ext uri="{FF2B5EF4-FFF2-40B4-BE49-F238E27FC236}">
                      <a16:creationId xmlns:a16="http://schemas.microsoft.com/office/drawing/2014/main" id="{7C650F0A-6B7F-60BF-9BF1-5163F33161BC}"/>
                    </a:ext>
                  </a:extLst>
                </p14:cNvPr>
                <p14:cNvContentPartPr/>
                <p14:nvPr/>
              </p14:nvContentPartPr>
              <p14:xfrm>
                <a:off x="11064080" y="3517940"/>
                <a:ext cx="92160" cy="519480"/>
              </p14:xfrm>
            </p:contentPart>
          </mc:Choice>
          <mc:Fallback xmlns="">
            <p:pic>
              <p:nvPicPr>
                <p:cNvPr id="20" name="Ink 19">
                  <a:extLst>
                    <a:ext uri="{FF2B5EF4-FFF2-40B4-BE49-F238E27FC236}">
                      <a16:creationId xmlns:a16="http://schemas.microsoft.com/office/drawing/2014/main" id="{7C650F0A-6B7F-60BF-9BF1-5163F33161BC}"/>
                    </a:ext>
                  </a:extLst>
                </p:cNvPr>
                <p:cNvPicPr/>
                <p:nvPr/>
              </p:nvPicPr>
              <p:blipFill>
                <a:blip r:embed="rId17"/>
                <a:stretch>
                  <a:fillRect/>
                </a:stretch>
              </p:blipFill>
              <p:spPr>
                <a:xfrm>
                  <a:off x="11028080" y="3481940"/>
                  <a:ext cx="163800" cy="59112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8">
              <p14:nvContentPartPr>
                <p14:cNvPr id="22" name="Ink 21">
                  <a:extLst>
                    <a:ext uri="{FF2B5EF4-FFF2-40B4-BE49-F238E27FC236}">
                      <a16:creationId xmlns:a16="http://schemas.microsoft.com/office/drawing/2014/main" id="{5DAFBBA9-41CF-57CC-0F20-D99FB770FD9A}"/>
                    </a:ext>
                  </a:extLst>
                </p14:cNvPr>
                <p14:cNvContentPartPr/>
                <p14:nvPr/>
              </p14:nvContentPartPr>
              <p14:xfrm>
                <a:off x="11147960" y="3911420"/>
                <a:ext cx="360" cy="360"/>
              </p14:xfrm>
            </p:contentPart>
          </mc:Choice>
          <mc:Fallback xmlns="">
            <p:pic>
              <p:nvPicPr>
                <p:cNvPr id="22" name="Ink 21">
                  <a:extLst>
                    <a:ext uri="{FF2B5EF4-FFF2-40B4-BE49-F238E27FC236}">
                      <a16:creationId xmlns:a16="http://schemas.microsoft.com/office/drawing/2014/main" id="{5DAFBBA9-41CF-57CC-0F20-D99FB770FD9A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1111960" y="387542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19">
              <p14:nvContentPartPr>
                <p14:cNvPr id="24" name="Ink 23">
                  <a:extLst>
                    <a:ext uri="{FF2B5EF4-FFF2-40B4-BE49-F238E27FC236}">
                      <a16:creationId xmlns:a16="http://schemas.microsoft.com/office/drawing/2014/main" id="{A5DDE351-3169-A1D2-E444-109DA51B9F7B}"/>
                    </a:ext>
                  </a:extLst>
                </p14:cNvPr>
                <p14:cNvContentPartPr/>
                <p14:nvPr/>
              </p14:nvContentPartPr>
              <p14:xfrm>
                <a:off x="11054000" y="4023380"/>
                <a:ext cx="360" cy="360"/>
              </p14:xfrm>
            </p:contentPart>
          </mc:Choice>
          <mc:Fallback xmlns="">
            <p:pic>
              <p:nvPicPr>
                <p:cNvPr id="24" name="Ink 23">
                  <a:extLst>
                    <a:ext uri="{FF2B5EF4-FFF2-40B4-BE49-F238E27FC236}">
                      <a16:creationId xmlns:a16="http://schemas.microsoft.com/office/drawing/2014/main" id="{A5DDE351-3169-A1D2-E444-109DA51B9F7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1018000" y="398738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0">
              <p14:nvContentPartPr>
                <p14:cNvPr id="26" name="Ink 25">
                  <a:extLst>
                    <a:ext uri="{FF2B5EF4-FFF2-40B4-BE49-F238E27FC236}">
                      <a16:creationId xmlns:a16="http://schemas.microsoft.com/office/drawing/2014/main" id="{A8693FE8-21CF-7904-2E08-C688FA077525}"/>
                    </a:ext>
                  </a:extLst>
                </p14:cNvPr>
                <p14:cNvContentPartPr/>
                <p14:nvPr/>
              </p14:nvContentPartPr>
              <p14:xfrm>
                <a:off x="11048960" y="4043540"/>
                <a:ext cx="360" cy="360"/>
              </p14:xfrm>
            </p:contentPart>
          </mc:Choice>
          <mc:Fallback xmlns="">
            <p:pic>
              <p:nvPicPr>
                <p:cNvPr id="26" name="Ink 25">
                  <a:extLst>
                    <a:ext uri="{FF2B5EF4-FFF2-40B4-BE49-F238E27FC236}">
                      <a16:creationId xmlns:a16="http://schemas.microsoft.com/office/drawing/2014/main" id="{A8693FE8-21CF-7904-2E08-C688FA077525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1012960" y="400754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1">
              <p14:nvContentPartPr>
                <p14:cNvPr id="27" name="Ink 26">
                  <a:extLst>
                    <a:ext uri="{FF2B5EF4-FFF2-40B4-BE49-F238E27FC236}">
                      <a16:creationId xmlns:a16="http://schemas.microsoft.com/office/drawing/2014/main" id="{1328871D-1CFC-EDB2-9469-2608281914B7}"/>
                    </a:ext>
                  </a:extLst>
                </p14:cNvPr>
                <p14:cNvContentPartPr/>
                <p14:nvPr/>
              </p14:nvContentPartPr>
              <p14:xfrm>
                <a:off x="11117360" y="3987740"/>
                <a:ext cx="360" cy="360"/>
              </p14:xfrm>
            </p:contentPart>
          </mc:Choice>
          <mc:Fallback xmlns="">
            <p:pic>
              <p:nvPicPr>
                <p:cNvPr id="27" name="Ink 26">
                  <a:extLst>
                    <a:ext uri="{FF2B5EF4-FFF2-40B4-BE49-F238E27FC236}">
                      <a16:creationId xmlns:a16="http://schemas.microsoft.com/office/drawing/2014/main" id="{1328871D-1CFC-EDB2-9469-2608281914B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1081360" y="395174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2">
              <p14:nvContentPartPr>
                <p14:cNvPr id="28" name="Ink 27">
                  <a:extLst>
                    <a:ext uri="{FF2B5EF4-FFF2-40B4-BE49-F238E27FC236}">
                      <a16:creationId xmlns:a16="http://schemas.microsoft.com/office/drawing/2014/main" id="{746AC53D-E10B-3A71-D920-697A4D08051C}"/>
                    </a:ext>
                  </a:extLst>
                </p14:cNvPr>
                <p14:cNvContentPartPr/>
                <p14:nvPr/>
              </p14:nvContentPartPr>
              <p14:xfrm>
                <a:off x="11135360" y="3947060"/>
                <a:ext cx="360" cy="360"/>
              </p14:xfrm>
            </p:contentPart>
          </mc:Choice>
          <mc:Fallback xmlns="">
            <p:pic>
              <p:nvPicPr>
                <p:cNvPr id="28" name="Ink 27">
                  <a:extLst>
                    <a:ext uri="{FF2B5EF4-FFF2-40B4-BE49-F238E27FC236}">
                      <a16:creationId xmlns:a16="http://schemas.microsoft.com/office/drawing/2014/main" id="{746AC53D-E10B-3A71-D920-697A4D08051C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1099360" y="391106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3">
              <p14:nvContentPartPr>
                <p14:cNvPr id="29" name="Ink 28">
                  <a:extLst>
                    <a:ext uri="{FF2B5EF4-FFF2-40B4-BE49-F238E27FC236}">
                      <a16:creationId xmlns:a16="http://schemas.microsoft.com/office/drawing/2014/main" id="{09AC1811-1B6F-4DF1-7F49-DAF25B89F357}"/>
                    </a:ext>
                  </a:extLst>
                </p14:cNvPr>
                <p14:cNvContentPartPr/>
                <p14:nvPr/>
              </p14:nvContentPartPr>
              <p14:xfrm>
                <a:off x="11137880" y="3939140"/>
                <a:ext cx="360" cy="360"/>
              </p14:xfrm>
            </p:contentPart>
          </mc:Choice>
          <mc:Fallback xmlns="">
            <p:pic>
              <p:nvPicPr>
                <p:cNvPr id="29" name="Ink 28">
                  <a:extLst>
                    <a:ext uri="{FF2B5EF4-FFF2-40B4-BE49-F238E27FC236}">
                      <a16:creationId xmlns:a16="http://schemas.microsoft.com/office/drawing/2014/main" id="{09AC1811-1B6F-4DF1-7F49-DAF25B89F357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1101880" y="390314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  <mc:AlternateContent xmlns:mc="http://schemas.openxmlformats.org/markup-compatibility/2006" xmlns:p14="http://schemas.microsoft.com/office/powerpoint/2010/main">
          <mc:Choice Requires="p14">
            <p:contentPart p14:bwMode="auto" r:id="rId24">
              <p14:nvContentPartPr>
                <p14:cNvPr id="30" name="Ink 29">
                  <a:extLst>
                    <a:ext uri="{FF2B5EF4-FFF2-40B4-BE49-F238E27FC236}">
                      <a16:creationId xmlns:a16="http://schemas.microsoft.com/office/drawing/2014/main" id="{6F876DDE-3F25-9A8A-64FC-72347E33A6CB}"/>
                    </a:ext>
                  </a:extLst>
                </p14:cNvPr>
                <p14:cNvContentPartPr/>
                <p14:nvPr/>
              </p14:nvContentPartPr>
              <p14:xfrm>
                <a:off x="11150480" y="3936980"/>
                <a:ext cx="360" cy="360"/>
              </p14:xfrm>
            </p:contentPart>
          </mc:Choice>
          <mc:Fallback xmlns="">
            <p:pic>
              <p:nvPicPr>
                <p:cNvPr id="30" name="Ink 29">
                  <a:extLst>
                    <a:ext uri="{FF2B5EF4-FFF2-40B4-BE49-F238E27FC236}">
                      <a16:creationId xmlns:a16="http://schemas.microsoft.com/office/drawing/2014/main" id="{6F876DDE-3F25-9A8A-64FC-72347E33A6CB}"/>
                    </a:ext>
                  </a:extLst>
                </p:cNvPr>
                <p:cNvPicPr/>
                <p:nvPr/>
              </p:nvPicPr>
              <p:blipFill>
                <a:blip r:embed="rId12"/>
                <a:stretch>
                  <a:fillRect/>
                </a:stretch>
              </p:blipFill>
              <p:spPr>
                <a:xfrm>
                  <a:off x="11114480" y="3900980"/>
                  <a:ext cx="72000" cy="72000"/>
                </a:xfrm>
                <a:prstGeom prst="rect">
                  <a:avLst/>
                </a:prstGeom>
              </p:spPr>
            </p:pic>
          </mc:Fallback>
        </mc:AlternateContent>
      </p:grpSp>
      <mc:AlternateContent xmlns:mc="http://schemas.openxmlformats.org/markup-compatibility/2006" xmlns:p14="http://schemas.microsoft.com/office/powerpoint/2010/main">
        <mc:Choice Requires="p14">
          <p:contentPart p14:bwMode="auto" r:id="rId25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A5B72AE1-D6E0-0069-25A5-E6DDA8FFACC6}"/>
                  </a:ext>
                </a:extLst>
              </p14:cNvPr>
              <p14:cNvContentPartPr/>
              <p14:nvPr/>
            </p14:nvContentPartPr>
            <p14:xfrm>
              <a:off x="11171360" y="4561580"/>
              <a:ext cx="87840" cy="45720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A5B72AE1-D6E0-0069-25A5-E6DDA8FFACC6}"/>
                  </a:ext>
                </a:extLst>
              </p:cNvPr>
              <p:cNvPicPr/>
              <p:nvPr/>
            </p:nvPicPr>
            <p:blipFill>
              <a:blip r:embed="rId26"/>
              <a:stretch>
                <a:fillRect/>
              </a:stretch>
            </p:blipFill>
            <p:spPr>
              <a:xfrm>
                <a:off x="11135360" y="4525580"/>
                <a:ext cx="159480" cy="52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27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F1D2BAFA-43F8-7AA8-6880-243820843FF4}"/>
                  </a:ext>
                </a:extLst>
              </p14:cNvPr>
              <p14:cNvContentPartPr/>
              <p14:nvPr/>
            </p14:nvContentPartPr>
            <p14:xfrm>
              <a:off x="8067200" y="4616660"/>
              <a:ext cx="63720" cy="36216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F1D2BAFA-43F8-7AA8-6880-243820843FF4}"/>
                  </a:ext>
                </a:extLst>
              </p:cNvPr>
              <p:cNvPicPr/>
              <p:nvPr/>
            </p:nvPicPr>
            <p:blipFill>
              <a:blip r:embed="rId30"/>
              <a:stretch>
                <a:fillRect/>
              </a:stretch>
            </p:blipFill>
            <p:spPr>
              <a:xfrm>
                <a:off x="8031200" y="4580660"/>
                <a:ext cx="135360" cy="433800"/>
              </a:xfrm>
              <a:prstGeom prst="rect">
                <a:avLst/>
              </a:prstGeom>
            </p:spPr>
          </p:pic>
        </mc:Fallback>
      </mc:AlternateContent>
      <p:sp>
        <p:nvSpPr>
          <p:cNvPr id="39" name="TextBox 38">
            <a:extLst>
              <a:ext uri="{FF2B5EF4-FFF2-40B4-BE49-F238E27FC236}">
                <a16:creationId xmlns:a16="http://schemas.microsoft.com/office/drawing/2014/main" id="{7BF2E8F2-DA66-5939-F38A-5D94AA7978E2}"/>
              </a:ext>
            </a:extLst>
          </p:cNvPr>
          <p:cNvSpPr txBox="1"/>
          <p:nvPr/>
        </p:nvSpPr>
        <p:spPr>
          <a:xfrm>
            <a:off x="32864" y="5839686"/>
            <a:ext cx="52308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100" dirty="0"/>
              <a:t>Figure 5: Humidity sensing on an LPG with coating [4]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4DE1A2B-6356-8FDF-53A5-00FEB0A5F300}"/>
              </a:ext>
            </a:extLst>
          </p:cNvPr>
          <p:cNvPicPr>
            <a:picLocks noChangeAspect="1"/>
          </p:cNvPicPr>
          <p:nvPr/>
        </p:nvPicPr>
        <p:blipFill>
          <a:blip r:embed="rId31"/>
          <a:stretch>
            <a:fillRect/>
          </a:stretch>
        </p:blipFill>
        <p:spPr>
          <a:xfrm>
            <a:off x="32863" y="2176847"/>
            <a:ext cx="5536159" cy="370419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0C2DF7E-F224-59A4-BB6F-8F482990BD54}"/>
              </a:ext>
            </a:extLst>
          </p:cNvPr>
          <p:cNvPicPr>
            <a:picLocks noChangeAspect="1"/>
          </p:cNvPicPr>
          <p:nvPr/>
        </p:nvPicPr>
        <p:blipFill>
          <a:blip r:embed="rId32"/>
          <a:stretch>
            <a:fillRect/>
          </a:stretch>
        </p:blipFill>
        <p:spPr>
          <a:xfrm>
            <a:off x="5707096" y="1073336"/>
            <a:ext cx="6370312" cy="1138282"/>
          </a:xfrm>
          <a:prstGeom prst="rect">
            <a:avLst/>
          </a:prstGeom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59E7D30-321A-0583-C86C-053E8F3943F7}"/>
              </a:ext>
            </a:extLst>
          </p:cNvPr>
          <p:cNvSpPr txBox="1"/>
          <p:nvPr/>
        </p:nvSpPr>
        <p:spPr>
          <a:xfrm>
            <a:off x="5629756" y="2306398"/>
            <a:ext cx="6504947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2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Moisture absorption in the coating leads to a change in refractive index (Relation implies linked change in absorption).</a:t>
            </a:r>
          </a:p>
          <a:p>
            <a:pPr marL="800100" lvl="2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Similarly, radiation-induced absorption in the fiber implies a corresponding change in refractive index.</a:t>
            </a:r>
            <a:endParaRPr lang="en-ZA" altLang="en-US" sz="2000" b="1" baseline="-250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9DD66A41-44D1-3287-EF06-54CA69D6B46D}"/>
              </a:ext>
            </a:extLst>
          </p:cNvPr>
          <p:cNvSpPr txBox="1"/>
          <p:nvPr/>
        </p:nvSpPr>
        <p:spPr>
          <a:xfrm>
            <a:off x="5572461" y="461385"/>
            <a:ext cx="661953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2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Kramers-</a:t>
            </a:r>
            <a:r>
              <a:rPr lang="en-US" altLang="en-US" sz="1400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Kronig</a:t>
            </a:r>
            <a:r>
              <a:rPr lang="en-US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formula that relates the light absorption in a fiber to its refractive index change  and vice-versa.</a:t>
            </a:r>
          </a:p>
        </p:txBody>
      </p:sp>
      <p:pic>
        <p:nvPicPr>
          <p:cNvPr id="49" name="Picture 48">
            <a:extLst>
              <a:ext uri="{FF2B5EF4-FFF2-40B4-BE49-F238E27FC236}">
                <a16:creationId xmlns:a16="http://schemas.microsoft.com/office/drawing/2014/main" id="{43D716E2-F4EC-3D8D-2116-DD88153CF9DD}"/>
              </a:ext>
            </a:extLst>
          </p:cNvPr>
          <p:cNvPicPr>
            <a:picLocks noChangeAspect="1"/>
          </p:cNvPicPr>
          <p:nvPr/>
        </p:nvPicPr>
        <p:blipFill>
          <a:blip r:embed="rId33"/>
          <a:stretch>
            <a:fillRect/>
          </a:stretch>
        </p:blipFill>
        <p:spPr>
          <a:xfrm>
            <a:off x="6160703" y="3185058"/>
            <a:ext cx="5480297" cy="2863204"/>
          </a:xfrm>
          <a:prstGeom prst="rect">
            <a:avLst/>
          </a:prstGeom>
        </p:spPr>
      </p:pic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E437878C-31D4-4195-9D85-7B3B18AF27A5}"/>
              </a:ext>
            </a:extLst>
          </p:cNvPr>
          <p:cNvCxnSpPr>
            <a:cxnSpLocks/>
          </p:cNvCxnSpPr>
          <p:nvPr/>
        </p:nvCxnSpPr>
        <p:spPr>
          <a:xfrm flipH="1" flipV="1">
            <a:off x="4531360" y="3088640"/>
            <a:ext cx="1800785" cy="1579236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sp>
        <p:nvSpPr>
          <p:cNvPr id="53" name="TextBox 52">
            <a:extLst>
              <a:ext uri="{FF2B5EF4-FFF2-40B4-BE49-F238E27FC236}">
                <a16:creationId xmlns:a16="http://schemas.microsoft.com/office/drawing/2014/main" id="{507B535B-469F-71A8-21C9-6B46DA3922EC}"/>
              </a:ext>
            </a:extLst>
          </p:cNvPr>
          <p:cNvSpPr txBox="1"/>
          <p:nvPr/>
        </p:nvSpPr>
        <p:spPr>
          <a:xfrm>
            <a:off x="5500683" y="5977357"/>
            <a:ext cx="573105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100" dirty="0"/>
              <a:t>Figure 6: Shift in LPG spectra with humidity on a TiO2 coated sensor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0FC88FE5-CC3B-CCAB-E066-F806409CA3E0}"/>
              </a:ext>
            </a:extLst>
          </p:cNvPr>
          <p:cNvSpPr txBox="1"/>
          <p:nvPr/>
        </p:nvSpPr>
        <p:spPr>
          <a:xfrm>
            <a:off x="-1" y="6293561"/>
            <a:ext cx="1164100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900" dirty="0"/>
              <a:t>[3] T. Venugopalan, T. L. Yeo, T. Sun and K. T. V. Grattan, "LPG-Based PVA Coated Sensor for Relative Humidity Measurement," in IEEE Sensors Journal, vol. 8, no. 7, pp. 1093-1098, July 2008, doi:10.1109/JSEN.2008.926524</a:t>
            </a:r>
          </a:p>
          <a:p>
            <a:r>
              <a:rPr lang="en-ZA" sz="900" dirty="0"/>
              <a:t>[4] </a:t>
            </a:r>
            <a:r>
              <a:rPr lang="en-US" sz="900" dirty="0"/>
              <a:t>D. Lo Presti, C. Massaroni and E. Schena, "Optical Fiber Gratings for Humidity Measurements: A Review," in IEEE Sensors Journal, vol. 18, no. 22, pp. 9065-9074, 15 Nov.15, 2018, doi:10.1109/JSEN.2018.2870585</a:t>
            </a:r>
          </a:p>
        </p:txBody>
      </p:sp>
    </p:spTree>
    <p:extLst>
      <p:ext uri="{BB962C8B-B14F-4D97-AF65-F5344CB8AC3E}">
        <p14:creationId xmlns:p14="http://schemas.microsoft.com/office/powerpoint/2010/main" val="145883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877"/>
    </mc:Choice>
    <mc:Fallback xmlns="">
      <p:transition spd="slow" advTm="67877"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2C775EF-C747-7792-BBC1-BD6DF20A4F9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7F2531B5-94EE-FAEA-CDA2-E0962905AF51}"/>
              </a:ext>
            </a:extLst>
          </p:cNvPr>
          <p:cNvSpPr txBox="1"/>
          <p:nvPr/>
        </p:nvSpPr>
        <p:spPr>
          <a:xfrm>
            <a:off x="-445194" y="413870"/>
            <a:ext cx="6285068" cy="149271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2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ZA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Diamond particles that are as small as 2-5 nm (ultra-NCD).</a:t>
            </a:r>
          </a:p>
          <a:p>
            <a:pPr marL="800100" lvl="2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ZA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Produced by detonation or Chemical vapor deposition (CVD).</a:t>
            </a:r>
          </a:p>
          <a:p>
            <a:pPr marL="800100" lvl="2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ZA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Diamond is naturally hydrophobic – it does not absorb moisture.</a:t>
            </a:r>
          </a:p>
          <a:p>
            <a:pPr marL="800100" lvl="2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ZA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However, the surface can be tailored to different purposes.</a:t>
            </a:r>
          </a:p>
        </p:txBody>
      </p:sp>
      <p:sp>
        <p:nvSpPr>
          <p:cNvPr id="6" name="Title 19">
            <a:extLst>
              <a:ext uri="{FF2B5EF4-FFF2-40B4-BE49-F238E27FC236}">
                <a16:creationId xmlns:a16="http://schemas.microsoft.com/office/drawing/2014/main" id="{15FCEB9D-BD2E-B3D9-65F3-C5334C13CB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40076" y="-114277"/>
            <a:ext cx="5210872" cy="528147"/>
          </a:xfrm>
        </p:spPr>
        <p:txBody>
          <a:bodyPr/>
          <a:lstStyle/>
          <a:p>
            <a:r>
              <a:rPr lang="en-GB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Nanocrystalline Diamonds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EC749380-A9DF-FE1B-578A-C06433A38204}"/>
                  </a:ext>
                </a:extLst>
              </p14:cNvPr>
              <p14:cNvContentPartPr/>
              <p14:nvPr/>
            </p14:nvContentPartPr>
            <p14:xfrm>
              <a:off x="9975200" y="4849940"/>
              <a:ext cx="165960" cy="14400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EC749380-A9DF-FE1B-578A-C06433A38204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939200" y="4813940"/>
                <a:ext cx="237600" cy="21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DC9FE435-4BE6-EA87-965A-88CA08B2A9A5}"/>
                  </a:ext>
                </a:extLst>
              </p14:cNvPr>
              <p14:cNvContentPartPr/>
              <p14:nvPr/>
            </p14:nvContentPartPr>
            <p14:xfrm>
              <a:off x="8067200" y="4616660"/>
              <a:ext cx="63720" cy="36216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DC9FE435-4BE6-EA87-965A-88CA08B2A9A5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031200" y="4580660"/>
                <a:ext cx="135360" cy="4338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3A76A447-A4E4-F9D0-5925-CD900B20455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130230" y="145951"/>
            <a:ext cx="5921694" cy="248106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961AE2D8-DFEB-A6B4-0E73-1E0E5F181688}"/>
              </a:ext>
            </a:extLst>
          </p:cNvPr>
          <p:cNvSpPr txBox="1"/>
          <p:nvPr/>
        </p:nvSpPr>
        <p:spPr>
          <a:xfrm>
            <a:off x="6387175" y="2732821"/>
            <a:ext cx="52308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100" dirty="0"/>
              <a:t>Figure 7: Production of detonated nanodiamond [5</a:t>
            </a:r>
            <a:r>
              <a:rPr lang="en-ZA" sz="1400" dirty="0"/>
              <a:t>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D4F659F-D7FC-9921-3297-9E9475F588B2}"/>
              </a:ext>
            </a:extLst>
          </p:cNvPr>
          <p:cNvSpPr txBox="1"/>
          <p:nvPr/>
        </p:nvSpPr>
        <p:spPr>
          <a:xfrm>
            <a:off x="-445194" y="2762767"/>
            <a:ext cx="7158852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2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ZA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Hydrogen-Terminated Diamond (C-H)</a:t>
            </a:r>
          </a:p>
          <a:p>
            <a:pPr marL="1714500" lvl="4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ZA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Dangling C bonds saturated with H atoms.</a:t>
            </a:r>
          </a:p>
          <a:p>
            <a:pPr marL="1714500" lvl="4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ZA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Hydrophobic: No “hooks” for H20, low surface energy and electrically neutral molecules.</a:t>
            </a:r>
          </a:p>
          <a:p>
            <a:pPr marL="1714500" lvl="4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ZA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Acts similar to oil as a results.</a:t>
            </a:r>
          </a:p>
          <a:p>
            <a:pPr marL="800100" lvl="2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ZA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Oxygen-Terminated Diamond (C-O, C=O, C-OH)</a:t>
            </a:r>
          </a:p>
          <a:p>
            <a:pPr marL="1714500" lvl="4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ZA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Introduces Ethers (C-O-C), Ketones (C=O), </a:t>
            </a:r>
            <a:r>
              <a:rPr lang="en-ZA" altLang="en-US" sz="1400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Carboxyls</a:t>
            </a:r>
            <a:r>
              <a:rPr lang="en-ZA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(-COOH) and Hydroxyls (-OH).</a:t>
            </a:r>
          </a:p>
          <a:p>
            <a:pPr marL="1714500" lvl="4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ZA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Hydrophilic: Highly electronegative oxygen that can bond to H20.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06BC02C-6C0F-28A8-ED29-8FE505B6A08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713658" y="3032240"/>
            <a:ext cx="4722218" cy="26020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A4CF5B77-75D9-69B6-84BA-CF7BDE70DD84}"/>
              </a:ext>
            </a:extLst>
          </p:cNvPr>
          <p:cNvSpPr txBox="1"/>
          <p:nvPr/>
        </p:nvSpPr>
        <p:spPr>
          <a:xfrm>
            <a:off x="6258750" y="5893976"/>
            <a:ext cx="52308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100" dirty="0"/>
              <a:t>Figure 7: Diamond surface chemistry [6]</a:t>
            </a:r>
          </a:p>
        </p:txBody>
      </p:sp>
      <p:sp>
        <p:nvSpPr>
          <p:cNvPr id="8" name="Title 19">
            <a:extLst>
              <a:ext uri="{FF2B5EF4-FFF2-40B4-BE49-F238E27FC236}">
                <a16:creationId xmlns:a16="http://schemas.microsoft.com/office/drawing/2014/main" id="{E9642EAC-A332-6B21-1417-CAAFB381B3EC}"/>
              </a:ext>
            </a:extLst>
          </p:cNvPr>
          <p:cNvSpPr txBox="1">
            <a:spLocks/>
          </p:cNvSpPr>
          <p:nvPr/>
        </p:nvSpPr>
        <p:spPr>
          <a:xfrm>
            <a:off x="140076" y="2090506"/>
            <a:ext cx="6285068" cy="52814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2800" b="1" kern="1200" cap="none" spc="-30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 of surface chemistry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7B9FFB8-4E14-ECF8-5B59-CD1B156B113F}"/>
              </a:ext>
            </a:extLst>
          </p:cNvPr>
          <p:cNvSpPr txBox="1"/>
          <p:nvPr/>
        </p:nvSpPr>
        <p:spPr>
          <a:xfrm>
            <a:off x="-1" y="6293561"/>
            <a:ext cx="1164100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900" dirty="0"/>
              <a:t>[5] </a:t>
            </a:r>
            <a:r>
              <a:rPr lang="en-US" sz="900" dirty="0" err="1"/>
              <a:t>Mochalin</a:t>
            </a:r>
            <a:r>
              <a:rPr lang="en-US" sz="900" dirty="0"/>
              <a:t>, V., </a:t>
            </a:r>
            <a:r>
              <a:rPr lang="en-US" sz="900" dirty="0" err="1"/>
              <a:t>Shenderova</a:t>
            </a:r>
            <a:r>
              <a:rPr lang="en-US" sz="900" dirty="0"/>
              <a:t>, O., Ho, D. et al. The properties and applications of nanodiamonds. Nature 	Nanotech 7, 11–23 (2012). </a:t>
            </a:r>
            <a:r>
              <a:rPr lang="en-US" sz="900" dirty="0">
                <a:hlinkClick r:id="rId11"/>
              </a:rPr>
              <a:t>https://doi.org/10.1038/nnano.2011.209</a:t>
            </a:r>
            <a:endParaRPr lang="en-US" sz="900" dirty="0"/>
          </a:p>
          <a:p>
            <a:r>
              <a:rPr lang="en-ZA" sz="900" dirty="0"/>
              <a:t>[6] </a:t>
            </a:r>
            <a:r>
              <a:rPr lang="en-US" sz="900" dirty="0" err="1"/>
              <a:t>Raymakers</a:t>
            </a:r>
            <a:r>
              <a:rPr lang="en-US" sz="900" dirty="0"/>
              <a:t>, J., </a:t>
            </a:r>
            <a:r>
              <a:rPr lang="en-US" sz="900" dirty="0" err="1"/>
              <a:t>Haenen</a:t>
            </a:r>
            <a:r>
              <a:rPr lang="en-US" sz="900" dirty="0"/>
              <a:t>, K., &amp; Maes, W. (2019). Diamond surface functionalization: From gemstone to 	photoelectrochemical applications. Journal of Materials Chemistry C, 7(33), 10117–10141. https://doi.org/10.1039/C9TC02856A</a:t>
            </a:r>
          </a:p>
        </p:txBody>
      </p:sp>
    </p:spTree>
    <p:extLst>
      <p:ext uri="{BB962C8B-B14F-4D97-AF65-F5344CB8AC3E}">
        <p14:creationId xmlns:p14="http://schemas.microsoft.com/office/powerpoint/2010/main" val="1087258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877"/>
    </mc:Choice>
    <mc:Fallback xmlns="">
      <p:transition spd="slow" advTm="67877"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981A916-5157-9E5C-0553-6AEC7E7205B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>
            <a:extLst>
              <a:ext uri="{FF2B5EF4-FFF2-40B4-BE49-F238E27FC236}">
                <a16:creationId xmlns:a16="http://schemas.microsoft.com/office/drawing/2014/main" id="{C8C94DEA-AE95-69E2-9468-46AF457779EC}"/>
              </a:ext>
            </a:extLst>
          </p:cNvPr>
          <p:cNvSpPr txBox="1"/>
          <p:nvPr/>
        </p:nvSpPr>
        <p:spPr>
          <a:xfrm>
            <a:off x="-515520" y="382012"/>
            <a:ext cx="6465825" cy="19236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2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ZA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Hydrophilic surface.</a:t>
            </a:r>
          </a:p>
          <a:p>
            <a:pPr marL="800100" lvl="2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ZA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 molecules interact with hydroxyl and carboxyl groups via hydrogen bonding.</a:t>
            </a:r>
          </a:p>
          <a:p>
            <a:pPr marL="800100" lvl="2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ZA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These functional groups act as primary moisture absorption sites [7].</a:t>
            </a:r>
          </a:p>
          <a:p>
            <a:pPr marL="800100" lvl="2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ZA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Hydrogen bonding mechanism for water adsorption has been demonstrated in previous studies [8–10].</a:t>
            </a:r>
          </a:p>
        </p:txBody>
      </p:sp>
      <p:sp>
        <p:nvSpPr>
          <p:cNvPr id="6" name="Title 19">
            <a:extLst>
              <a:ext uri="{FF2B5EF4-FFF2-40B4-BE49-F238E27FC236}">
                <a16:creationId xmlns:a16="http://schemas.microsoft.com/office/drawing/2014/main" id="{5517A06F-D1F5-C413-DF5B-4467154189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3997" y="-46182"/>
            <a:ext cx="11833412" cy="528147"/>
          </a:xfrm>
        </p:spPr>
        <p:txBody>
          <a:bodyPr/>
          <a:lstStyle/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Solution: Oxygen-terminated Diamond but How?</a:t>
            </a: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E3A34454-55ED-1259-FACD-D6DF50D676B2}"/>
                  </a:ext>
                </a:extLst>
              </p14:cNvPr>
              <p14:cNvContentPartPr/>
              <p14:nvPr/>
            </p14:nvContentPartPr>
            <p14:xfrm>
              <a:off x="11171360" y="4561580"/>
              <a:ext cx="87840" cy="45720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E3A34454-55ED-1259-FACD-D6DF50D676B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135360" y="4525580"/>
                <a:ext cx="159480" cy="52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88A08D9A-D4D3-0FB6-064F-69D2F4D45A5C}"/>
                  </a:ext>
                </a:extLst>
              </p14:cNvPr>
              <p14:cNvContentPartPr/>
              <p14:nvPr/>
            </p14:nvContentPartPr>
            <p14:xfrm>
              <a:off x="9975200" y="4849940"/>
              <a:ext cx="165960" cy="14400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88A08D9A-D4D3-0FB6-064F-69D2F4D45A5C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939200" y="4813940"/>
                <a:ext cx="237600" cy="2156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34" name="Ink 33">
                <a:extLst>
                  <a:ext uri="{FF2B5EF4-FFF2-40B4-BE49-F238E27FC236}">
                    <a16:creationId xmlns:a16="http://schemas.microsoft.com/office/drawing/2014/main" id="{44FE681D-E2DD-86D7-7A4B-0F0EE41C993C}"/>
                  </a:ext>
                </a:extLst>
              </p14:cNvPr>
              <p14:cNvContentPartPr/>
              <p14:nvPr/>
            </p14:nvContentPartPr>
            <p14:xfrm>
              <a:off x="8067200" y="4616660"/>
              <a:ext cx="63720" cy="362160"/>
            </p14:xfrm>
          </p:contentPart>
        </mc:Choice>
        <mc:Fallback xmlns="">
          <p:pic>
            <p:nvPicPr>
              <p:cNvPr id="34" name="Ink 33">
                <a:extLst>
                  <a:ext uri="{FF2B5EF4-FFF2-40B4-BE49-F238E27FC236}">
                    <a16:creationId xmlns:a16="http://schemas.microsoft.com/office/drawing/2014/main" id="{44FE681D-E2DD-86D7-7A4B-0F0EE41C993C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031200" y="4580660"/>
                <a:ext cx="135360" cy="433800"/>
              </a:xfrm>
              <a:prstGeom prst="rect">
                <a:avLst/>
              </a:prstGeom>
            </p:spPr>
          </p:pic>
        </mc:Fallback>
      </mc:AlternateContent>
      <p:pic>
        <p:nvPicPr>
          <p:cNvPr id="2" name="Picture 1">
            <a:extLst>
              <a:ext uri="{FF2B5EF4-FFF2-40B4-BE49-F238E27FC236}">
                <a16:creationId xmlns:a16="http://schemas.microsoft.com/office/drawing/2014/main" id="{0B35CD56-870F-B341-2598-3910D2CAC5FA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795" y="2341123"/>
            <a:ext cx="5801454" cy="355191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4FF41FF-5B54-BD2A-050F-FB4FACD04321}"/>
              </a:ext>
            </a:extLst>
          </p:cNvPr>
          <p:cNvSpPr txBox="1"/>
          <p:nvPr/>
        </p:nvSpPr>
        <p:spPr>
          <a:xfrm>
            <a:off x="584773" y="5960514"/>
            <a:ext cx="5230892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100" dirty="0"/>
              <a:t>Figure 8: Carboxylic acid hydrogen bonded to water [16]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E992EDC-233B-C965-EE4B-F2F0053E6D5C}"/>
              </a:ext>
            </a:extLst>
          </p:cNvPr>
          <p:cNvSpPr txBox="1"/>
          <p:nvPr/>
        </p:nvSpPr>
        <p:spPr>
          <a:xfrm>
            <a:off x="5425646" y="417520"/>
            <a:ext cx="678011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2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Additional uptake mechanism occurs via capillary condensation [11].</a:t>
            </a:r>
          </a:p>
          <a:p>
            <a:pPr marL="800100" lvl="2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Water vapor condenses in nanopores at grain boundaries between particles [12].</a:t>
            </a:r>
          </a:p>
          <a:p>
            <a:pPr marL="800100" lvl="2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After hydrogen-bonding sites are filled, water accumulates in these pores.</a:t>
            </a:r>
          </a:p>
          <a:p>
            <a:pPr marL="800100" lvl="2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Forms an aqueous film, replacing air (n = 1.0) with water (n = 1.33).</a:t>
            </a:r>
          </a:p>
          <a:p>
            <a:pPr marL="800100" lvl="2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US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Modifies the local refractive index and optical response.</a:t>
            </a:r>
            <a:endParaRPr lang="en-ZA" altLang="en-US" sz="14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6BCFE90F-0E8F-8E41-9378-C49CC9498DA0}"/>
              </a:ext>
            </a:extLst>
          </p:cNvPr>
          <p:cNvGrpSpPr/>
          <p:nvPr/>
        </p:nvGrpSpPr>
        <p:grpSpPr>
          <a:xfrm>
            <a:off x="6474965" y="2512543"/>
            <a:ext cx="5210250" cy="3447971"/>
            <a:chOff x="6662778" y="551064"/>
            <a:chExt cx="4596422" cy="3011943"/>
          </a:xfrm>
        </p:grpSpPr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9D9DC074-A8AA-0808-FA5E-A89EB52AF08F}"/>
                </a:ext>
              </a:extLst>
            </p:cNvPr>
            <p:cNvGrpSpPr/>
            <p:nvPr/>
          </p:nvGrpSpPr>
          <p:grpSpPr>
            <a:xfrm>
              <a:off x="7400251" y="1482544"/>
              <a:ext cx="3637263" cy="793531"/>
              <a:chOff x="7178566" y="1802524"/>
              <a:chExt cx="3637263" cy="793531"/>
            </a:xfrm>
          </p:grpSpPr>
          <p:grpSp>
            <p:nvGrpSpPr>
              <p:cNvPr id="31" name="Group 30">
                <a:extLst>
                  <a:ext uri="{FF2B5EF4-FFF2-40B4-BE49-F238E27FC236}">
                    <a16:creationId xmlns:a16="http://schemas.microsoft.com/office/drawing/2014/main" id="{64772A70-6BBD-9D0F-F787-9F5A131FFAEA}"/>
                  </a:ext>
                </a:extLst>
              </p:cNvPr>
              <p:cNvGrpSpPr/>
              <p:nvPr/>
            </p:nvGrpSpPr>
            <p:grpSpPr>
              <a:xfrm>
                <a:off x="7574829" y="1849821"/>
                <a:ext cx="482483" cy="557048"/>
                <a:chOff x="7574829" y="1849821"/>
                <a:chExt cx="482483" cy="557048"/>
              </a:xfrm>
            </p:grpSpPr>
            <p:sp>
              <p:nvSpPr>
                <p:cNvPr id="61" name="Oval 60">
                  <a:extLst>
                    <a:ext uri="{FF2B5EF4-FFF2-40B4-BE49-F238E27FC236}">
                      <a16:creationId xmlns:a16="http://schemas.microsoft.com/office/drawing/2014/main" id="{5B57E8FD-E4E7-341A-DB13-2DB9301300E9}"/>
                    </a:ext>
                  </a:extLst>
                </p:cNvPr>
                <p:cNvSpPr/>
                <p:nvPr/>
              </p:nvSpPr>
              <p:spPr>
                <a:xfrm>
                  <a:off x="7669446" y="2175642"/>
                  <a:ext cx="246509" cy="231227"/>
                </a:xfrm>
                <a:prstGeom prst="ellipse">
                  <a:avLst/>
                </a:prstGeom>
                <a:solidFill>
                  <a:srgbClr val="55C5E9"/>
                </a:solidFill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ZA"/>
                </a:p>
              </p:txBody>
            </p:sp>
            <p:sp>
              <p:nvSpPr>
                <p:cNvPr id="62" name="Oval 61">
                  <a:extLst>
                    <a:ext uri="{FF2B5EF4-FFF2-40B4-BE49-F238E27FC236}">
                      <a16:creationId xmlns:a16="http://schemas.microsoft.com/office/drawing/2014/main" id="{7EBCA46B-671C-F997-BB57-E9BF659CE0E3}"/>
                    </a:ext>
                  </a:extLst>
                </p:cNvPr>
                <p:cNvSpPr/>
                <p:nvPr/>
              </p:nvSpPr>
              <p:spPr>
                <a:xfrm>
                  <a:off x="7574829" y="1944414"/>
                  <a:ext cx="246509" cy="231227"/>
                </a:xfrm>
                <a:prstGeom prst="ellipse">
                  <a:avLst/>
                </a:prstGeom>
                <a:solidFill>
                  <a:srgbClr val="55C5E9"/>
                </a:solidFill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ZA"/>
                </a:p>
              </p:txBody>
            </p:sp>
            <p:sp>
              <p:nvSpPr>
                <p:cNvPr id="63" name="Oval 62">
                  <a:extLst>
                    <a:ext uri="{FF2B5EF4-FFF2-40B4-BE49-F238E27FC236}">
                      <a16:creationId xmlns:a16="http://schemas.microsoft.com/office/drawing/2014/main" id="{CFC186BC-B564-113B-71E8-D9AE8028294E}"/>
                    </a:ext>
                  </a:extLst>
                </p:cNvPr>
                <p:cNvSpPr/>
                <p:nvPr/>
              </p:nvSpPr>
              <p:spPr>
                <a:xfrm>
                  <a:off x="7810803" y="1849821"/>
                  <a:ext cx="246509" cy="231227"/>
                </a:xfrm>
                <a:prstGeom prst="ellipse">
                  <a:avLst/>
                </a:prstGeom>
                <a:solidFill>
                  <a:srgbClr val="55C5E9"/>
                </a:solidFill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ZA"/>
                </a:p>
              </p:txBody>
            </p:sp>
          </p:grpSp>
          <p:grpSp>
            <p:nvGrpSpPr>
              <p:cNvPr id="35" name="Group 34">
                <a:extLst>
                  <a:ext uri="{FF2B5EF4-FFF2-40B4-BE49-F238E27FC236}">
                    <a16:creationId xmlns:a16="http://schemas.microsoft.com/office/drawing/2014/main" id="{2A5DF958-2D28-A65E-930F-37E5A1BDA68D}"/>
                  </a:ext>
                </a:extLst>
              </p:cNvPr>
              <p:cNvGrpSpPr/>
              <p:nvPr/>
            </p:nvGrpSpPr>
            <p:grpSpPr>
              <a:xfrm>
                <a:off x="8166962" y="1802524"/>
                <a:ext cx="482483" cy="557048"/>
                <a:chOff x="7574829" y="1849821"/>
                <a:chExt cx="482483" cy="557048"/>
              </a:xfrm>
            </p:grpSpPr>
            <p:sp>
              <p:nvSpPr>
                <p:cNvPr id="58" name="Oval 57">
                  <a:extLst>
                    <a:ext uri="{FF2B5EF4-FFF2-40B4-BE49-F238E27FC236}">
                      <a16:creationId xmlns:a16="http://schemas.microsoft.com/office/drawing/2014/main" id="{756A9355-ADF4-2082-9838-A26F630918F9}"/>
                    </a:ext>
                  </a:extLst>
                </p:cNvPr>
                <p:cNvSpPr/>
                <p:nvPr/>
              </p:nvSpPr>
              <p:spPr>
                <a:xfrm>
                  <a:off x="7669446" y="2175642"/>
                  <a:ext cx="246509" cy="231227"/>
                </a:xfrm>
                <a:prstGeom prst="ellipse">
                  <a:avLst/>
                </a:prstGeom>
                <a:solidFill>
                  <a:srgbClr val="55C5E9"/>
                </a:solidFill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ZA"/>
                </a:p>
              </p:txBody>
            </p:sp>
            <p:sp>
              <p:nvSpPr>
                <p:cNvPr id="59" name="Oval 58">
                  <a:extLst>
                    <a:ext uri="{FF2B5EF4-FFF2-40B4-BE49-F238E27FC236}">
                      <a16:creationId xmlns:a16="http://schemas.microsoft.com/office/drawing/2014/main" id="{AF2A89CD-5DFB-B702-9943-93D7A2E3022C}"/>
                    </a:ext>
                  </a:extLst>
                </p:cNvPr>
                <p:cNvSpPr/>
                <p:nvPr/>
              </p:nvSpPr>
              <p:spPr>
                <a:xfrm>
                  <a:off x="7574829" y="1944414"/>
                  <a:ext cx="246509" cy="231227"/>
                </a:xfrm>
                <a:prstGeom prst="ellipse">
                  <a:avLst/>
                </a:prstGeom>
                <a:solidFill>
                  <a:srgbClr val="55C5E9"/>
                </a:solidFill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ZA"/>
                </a:p>
              </p:txBody>
            </p:sp>
            <p:sp>
              <p:nvSpPr>
                <p:cNvPr id="60" name="Oval 59">
                  <a:extLst>
                    <a:ext uri="{FF2B5EF4-FFF2-40B4-BE49-F238E27FC236}">
                      <a16:creationId xmlns:a16="http://schemas.microsoft.com/office/drawing/2014/main" id="{2DE1952A-BE67-87EF-B00D-94E6875301DC}"/>
                    </a:ext>
                  </a:extLst>
                </p:cNvPr>
                <p:cNvSpPr/>
                <p:nvPr/>
              </p:nvSpPr>
              <p:spPr>
                <a:xfrm>
                  <a:off x="7810803" y="1849821"/>
                  <a:ext cx="246509" cy="231227"/>
                </a:xfrm>
                <a:prstGeom prst="ellipse">
                  <a:avLst/>
                </a:prstGeom>
                <a:solidFill>
                  <a:srgbClr val="55C5E9"/>
                </a:solidFill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ZA"/>
                </a:p>
              </p:txBody>
            </p:sp>
          </p:grpSp>
          <p:grpSp>
            <p:nvGrpSpPr>
              <p:cNvPr id="36" name="Group 35">
                <a:extLst>
                  <a:ext uri="{FF2B5EF4-FFF2-40B4-BE49-F238E27FC236}">
                    <a16:creationId xmlns:a16="http://schemas.microsoft.com/office/drawing/2014/main" id="{5F16F250-6163-5FED-031D-672816A8A005}"/>
                  </a:ext>
                </a:extLst>
              </p:cNvPr>
              <p:cNvGrpSpPr/>
              <p:nvPr/>
            </p:nvGrpSpPr>
            <p:grpSpPr>
              <a:xfrm>
                <a:off x="8756710" y="1802524"/>
                <a:ext cx="482483" cy="557048"/>
                <a:chOff x="7574829" y="1849821"/>
                <a:chExt cx="482483" cy="557048"/>
              </a:xfrm>
            </p:grpSpPr>
            <p:sp>
              <p:nvSpPr>
                <p:cNvPr id="55" name="Oval 54">
                  <a:extLst>
                    <a:ext uri="{FF2B5EF4-FFF2-40B4-BE49-F238E27FC236}">
                      <a16:creationId xmlns:a16="http://schemas.microsoft.com/office/drawing/2014/main" id="{B5862CC9-A27C-056D-5D01-590FF920EDDF}"/>
                    </a:ext>
                  </a:extLst>
                </p:cNvPr>
                <p:cNvSpPr/>
                <p:nvPr/>
              </p:nvSpPr>
              <p:spPr>
                <a:xfrm>
                  <a:off x="7669446" y="2175642"/>
                  <a:ext cx="246509" cy="231227"/>
                </a:xfrm>
                <a:prstGeom prst="ellipse">
                  <a:avLst/>
                </a:prstGeom>
                <a:solidFill>
                  <a:srgbClr val="55C5E9"/>
                </a:solidFill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ZA"/>
                </a:p>
              </p:txBody>
            </p:sp>
            <p:sp>
              <p:nvSpPr>
                <p:cNvPr id="56" name="Oval 55">
                  <a:extLst>
                    <a:ext uri="{FF2B5EF4-FFF2-40B4-BE49-F238E27FC236}">
                      <a16:creationId xmlns:a16="http://schemas.microsoft.com/office/drawing/2014/main" id="{7202440B-3A6C-7FA9-3C97-58BAFCD2338A}"/>
                    </a:ext>
                  </a:extLst>
                </p:cNvPr>
                <p:cNvSpPr/>
                <p:nvPr/>
              </p:nvSpPr>
              <p:spPr>
                <a:xfrm>
                  <a:off x="7574829" y="1944414"/>
                  <a:ext cx="246509" cy="231227"/>
                </a:xfrm>
                <a:prstGeom prst="ellipse">
                  <a:avLst/>
                </a:prstGeom>
                <a:solidFill>
                  <a:srgbClr val="55C5E9"/>
                </a:solidFill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ZA"/>
                </a:p>
              </p:txBody>
            </p:sp>
            <p:sp>
              <p:nvSpPr>
                <p:cNvPr id="57" name="Oval 56">
                  <a:extLst>
                    <a:ext uri="{FF2B5EF4-FFF2-40B4-BE49-F238E27FC236}">
                      <a16:creationId xmlns:a16="http://schemas.microsoft.com/office/drawing/2014/main" id="{3B6263DF-30BE-D772-AA85-7CDC151F6DCD}"/>
                    </a:ext>
                  </a:extLst>
                </p:cNvPr>
                <p:cNvSpPr/>
                <p:nvPr/>
              </p:nvSpPr>
              <p:spPr>
                <a:xfrm>
                  <a:off x="7810803" y="1849821"/>
                  <a:ext cx="246509" cy="231227"/>
                </a:xfrm>
                <a:prstGeom prst="ellipse">
                  <a:avLst/>
                </a:prstGeom>
                <a:solidFill>
                  <a:srgbClr val="55C5E9"/>
                </a:solidFill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ZA"/>
                </a:p>
              </p:txBody>
            </p:sp>
          </p:grpSp>
          <p:grpSp>
            <p:nvGrpSpPr>
              <p:cNvPr id="37" name="Group 36">
                <a:extLst>
                  <a:ext uri="{FF2B5EF4-FFF2-40B4-BE49-F238E27FC236}">
                    <a16:creationId xmlns:a16="http://schemas.microsoft.com/office/drawing/2014/main" id="{07327FC3-5F1B-29C8-8228-223502C85FA5}"/>
                  </a:ext>
                </a:extLst>
              </p:cNvPr>
              <p:cNvGrpSpPr/>
              <p:nvPr/>
            </p:nvGrpSpPr>
            <p:grpSpPr>
              <a:xfrm>
                <a:off x="9356422" y="1802524"/>
                <a:ext cx="482483" cy="557048"/>
                <a:chOff x="7574829" y="1849821"/>
                <a:chExt cx="482483" cy="557048"/>
              </a:xfrm>
            </p:grpSpPr>
            <p:sp>
              <p:nvSpPr>
                <p:cNvPr id="52" name="Oval 51">
                  <a:extLst>
                    <a:ext uri="{FF2B5EF4-FFF2-40B4-BE49-F238E27FC236}">
                      <a16:creationId xmlns:a16="http://schemas.microsoft.com/office/drawing/2014/main" id="{01E78F4E-D9E4-5132-9AD6-C688B041468C}"/>
                    </a:ext>
                  </a:extLst>
                </p:cNvPr>
                <p:cNvSpPr/>
                <p:nvPr/>
              </p:nvSpPr>
              <p:spPr>
                <a:xfrm>
                  <a:off x="7669446" y="2175642"/>
                  <a:ext cx="246509" cy="231227"/>
                </a:xfrm>
                <a:prstGeom prst="ellipse">
                  <a:avLst/>
                </a:prstGeom>
                <a:solidFill>
                  <a:srgbClr val="55C5E9"/>
                </a:solidFill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ZA"/>
                </a:p>
              </p:txBody>
            </p:sp>
            <p:sp>
              <p:nvSpPr>
                <p:cNvPr id="53" name="Oval 52">
                  <a:extLst>
                    <a:ext uri="{FF2B5EF4-FFF2-40B4-BE49-F238E27FC236}">
                      <a16:creationId xmlns:a16="http://schemas.microsoft.com/office/drawing/2014/main" id="{2E5CD589-C1EA-A97C-C2BC-5B53EB7A1FE7}"/>
                    </a:ext>
                  </a:extLst>
                </p:cNvPr>
                <p:cNvSpPr/>
                <p:nvPr/>
              </p:nvSpPr>
              <p:spPr>
                <a:xfrm>
                  <a:off x="7574829" y="1944414"/>
                  <a:ext cx="246509" cy="231227"/>
                </a:xfrm>
                <a:prstGeom prst="ellipse">
                  <a:avLst/>
                </a:prstGeom>
                <a:solidFill>
                  <a:srgbClr val="55C5E9"/>
                </a:solidFill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ZA"/>
                </a:p>
              </p:txBody>
            </p:sp>
            <p:sp>
              <p:nvSpPr>
                <p:cNvPr id="54" name="Oval 53">
                  <a:extLst>
                    <a:ext uri="{FF2B5EF4-FFF2-40B4-BE49-F238E27FC236}">
                      <a16:creationId xmlns:a16="http://schemas.microsoft.com/office/drawing/2014/main" id="{024DD622-1572-4937-7DC4-B7C8EF393D32}"/>
                    </a:ext>
                  </a:extLst>
                </p:cNvPr>
                <p:cNvSpPr/>
                <p:nvPr/>
              </p:nvSpPr>
              <p:spPr>
                <a:xfrm>
                  <a:off x="7810803" y="1849821"/>
                  <a:ext cx="246509" cy="231227"/>
                </a:xfrm>
                <a:prstGeom prst="ellipse">
                  <a:avLst/>
                </a:prstGeom>
                <a:solidFill>
                  <a:srgbClr val="55C5E9"/>
                </a:solidFill>
              </p:spPr>
              <p:style>
                <a:lnRef idx="2">
                  <a:schemeClr val="dk1"/>
                </a:lnRef>
                <a:fillRef idx="1">
                  <a:schemeClr val="lt1"/>
                </a:fillRef>
                <a:effectRef idx="0">
                  <a:schemeClr val="dk1"/>
                </a:effectRef>
                <a:fontRef idx="minor">
                  <a:schemeClr val="dk1"/>
                </a:fontRef>
              </p:style>
              <p:txBody>
                <a:bodyPr rtlCol="0" anchor="ctr"/>
                <a:lstStyle/>
                <a:p>
                  <a:pPr algn="ctr"/>
                  <a:endParaRPr lang="en-ZA"/>
                </a:p>
              </p:txBody>
            </p:sp>
          </p:grpSp>
          <p:grpSp>
            <p:nvGrpSpPr>
              <p:cNvPr id="38" name="Group 37">
                <a:extLst>
                  <a:ext uri="{FF2B5EF4-FFF2-40B4-BE49-F238E27FC236}">
                    <a16:creationId xmlns:a16="http://schemas.microsoft.com/office/drawing/2014/main" id="{0CEFE7EF-30E9-705A-B5AF-8EF65A641E78}"/>
                  </a:ext>
                </a:extLst>
              </p:cNvPr>
              <p:cNvGrpSpPr/>
              <p:nvPr/>
            </p:nvGrpSpPr>
            <p:grpSpPr>
              <a:xfrm>
                <a:off x="7178566" y="1828800"/>
                <a:ext cx="3637263" cy="767255"/>
                <a:chOff x="7178566" y="1828800"/>
                <a:chExt cx="3637263" cy="767255"/>
              </a:xfrm>
            </p:grpSpPr>
            <p:grpSp>
              <p:nvGrpSpPr>
                <p:cNvPr id="39" name="Group 38">
                  <a:extLst>
                    <a:ext uri="{FF2B5EF4-FFF2-40B4-BE49-F238E27FC236}">
                      <a16:creationId xmlns:a16="http://schemas.microsoft.com/office/drawing/2014/main" id="{B0D57860-4367-5835-CAEE-C91F43A6C094}"/>
                    </a:ext>
                  </a:extLst>
                </p:cNvPr>
                <p:cNvGrpSpPr/>
                <p:nvPr/>
              </p:nvGrpSpPr>
              <p:grpSpPr>
                <a:xfrm>
                  <a:off x="7178566" y="1986455"/>
                  <a:ext cx="1219200" cy="609600"/>
                  <a:chOff x="7178566" y="1986455"/>
                  <a:chExt cx="1219200" cy="609600"/>
                </a:xfrm>
              </p:grpSpPr>
              <p:sp>
                <p:nvSpPr>
                  <p:cNvPr id="50" name="Isosceles Triangle 49">
                    <a:extLst>
                      <a:ext uri="{FF2B5EF4-FFF2-40B4-BE49-F238E27FC236}">
                        <a16:creationId xmlns:a16="http://schemas.microsoft.com/office/drawing/2014/main" id="{34D54B22-DCAC-DA0E-6962-2174BD725D39}"/>
                      </a:ext>
                    </a:extLst>
                  </p:cNvPr>
                  <p:cNvSpPr/>
                  <p:nvPr/>
                </p:nvSpPr>
                <p:spPr>
                  <a:xfrm>
                    <a:off x="7178566" y="1986455"/>
                    <a:ext cx="609600" cy="609600"/>
                  </a:xfrm>
                  <a:prstGeom prst="triangle">
                    <a:avLst/>
                  </a:prstGeom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ZA"/>
                  </a:p>
                </p:txBody>
              </p:sp>
              <p:sp>
                <p:nvSpPr>
                  <p:cNvPr id="51" name="Isosceles Triangle 50">
                    <a:extLst>
                      <a:ext uri="{FF2B5EF4-FFF2-40B4-BE49-F238E27FC236}">
                        <a16:creationId xmlns:a16="http://schemas.microsoft.com/office/drawing/2014/main" id="{E2FE5054-F569-5A6D-9D65-A698A1A4D600}"/>
                      </a:ext>
                    </a:extLst>
                  </p:cNvPr>
                  <p:cNvSpPr/>
                  <p:nvPr/>
                </p:nvSpPr>
                <p:spPr>
                  <a:xfrm>
                    <a:off x="7788166" y="1986455"/>
                    <a:ext cx="609600" cy="609600"/>
                  </a:xfrm>
                  <a:prstGeom prst="triangle">
                    <a:avLst/>
                  </a:prstGeom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ZA"/>
                  </a:p>
                </p:txBody>
              </p:sp>
            </p:grpSp>
            <p:grpSp>
              <p:nvGrpSpPr>
                <p:cNvPr id="40" name="Group 39">
                  <a:extLst>
                    <a:ext uri="{FF2B5EF4-FFF2-40B4-BE49-F238E27FC236}">
                      <a16:creationId xmlns:a16="http://schemas.microsoft.com/office/drawing/2014/main" id="{2C993013-72DF-8CFF-8ECF-BA2AA4D69B60}"/>
                    </a:ext>
                  </a:extLst>
                </p:cNvPr>
                <p:cNvGrpSpPr/>
                <p:nvPr/>
              </p:nvGrpSpPr>
              <p:grpSpPr>
                <a:xfrm>
                  <a:off x="8377429" y="1986454"/>
                  <a:ext cx="1219200" cy="609600"/>
                  <a:chOff x="7178566" y="1986455"/>
                  <a:chExt cx="1219200" cy="609600"/>
                </a:xfrm>
              </p:grpSpPr>
              <p:sp>
                <p:nvSpPr>
                  <p:cNvPr id="48" name="Isosceles Triangle 47">
                    <a:extLst>
                      <a:ext uri="{FF2B5EF4-FFF2-40B4-BE49-F238E27FC236}">
                        <a16:creationId xmlns:a16="http://schemas.microsoft.com/office/drawing/2014/main" id="{51F7419B-4853-AD7D-6F25-0EB25B593DDE}"/>
                      </a:ext>
                    </a:extLst>
                  </p:cNvPr>
                  <p:cNvSpPr/>
                  <p:nvPr/>
                </p:nvSpPr>
                <p:spPr>
                  <a:xfrm>
                    <a:off x="7178566" y="1986455"/>
                    <a:ext cx="609600" cy="609600"/>
                  </a:xfrm>
                  <a:prstGeom prst="triangle">
                    <a:avLst/>
                  </a:prstGeom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ZA"/>
                  </a:p>
                </p:txBody>
              </p:sp>
              <p:sp>
                <p:nvSpPr>
                  <p:cNvPr id="49" name="Isosceles Triangle 48">
                    <a:extLst>
                      <a:ext uri="{FF2B5EF4-FFF2-40B4-BE49-F238E27FC236}">
                        <a16:creationId xmlns:a16="http://schemas.microsoft.com/office/drawing/2014/main" id="{E3E8D8A8-7D58-AAA0-227C-7701DC498365}"/>
                      </a:ext>
                    </a:extLst>
                  </p:cNvPr>
                  <p:cNvSpPr/>
                  <p:nvPr/>
                </p:nvSpPr>
                <p:spPr>
                  <a:xfrm>
                    <a:off x="7788166" y="1986455"/>
                    <a:ext cx="609600" cy="609600"/>
                  </a:xfrm>
                  <a:prstGeom prst="triangle">
                    <a:avLst/>
                  </a:prstGeom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ZA" dirty="0"/>
                  </a:p>
                </p:txBody>
              </p:sp>
            </p:grpSp>
            <p:grpSp>
              <p:nvGrpSpPr>
                <p:cNvPr id="41" name="Group 40">
                  <a:extLst>
                    <a:ext uri="{FF2B5EF4-FFF2-40B4-BE49-F238E27FC236}">
                      <a16:creationId xmlns:a16="http://schemas.microsoft.com/office/drawing/2014/main" id="{F86BC2BA-D74D-8EB7-863E-270104DB6B82}"/>
                    </a:ext>
                  </a:extLst>
                </p:cNvPr>
                <p:cNvGrpSpPr/>
                <p:nvPr/>
              </p:nvGrpSpPr>
              <p:grpSpPr>
                <a:xfrm>
                  <a:off x="9596629" y="1986454"/>
                  <a:ext cx="1219200" cy="609600"/>
                  <a:chOff x="7178566" y="1986455"/>
                  <a:chExt cx="1219200" cy="609600"/>
                </a:xfrm>
              </p:grpSpPr>
              <p:sp>
                <p:nvSpPr>
                  <p:cNvPr id="46" name="Isosceles Triangle 45">
                    <a:extLst>
                      <a:ext uri="{FF2B5EF4-FFF2-40B4-BE49-F238E27FC236}">
                        <a16:creationId xmlns:a16="http://schemas.microsoft.com/office/drawing/2014/main" id="{9A90D64C-16A0-5B68-2AAF-7E0ECBEFEF91}"/>
                      </a:ext>
                    </a:extLst>
                  </p:cNvPr>
                  <p:cNvSpPr/>
                  <p:nvPr/>
                </p:nvSpPr>
                <p:spPr>
                  <a:xfrm>
                    <a:off x="7178566" y="1986455"/>
                    <a:ext cx="609600" cy="609600"/>
                  </a:xfrm>
                  <a:prstGeom prst="triangle">
                    <a:avLst/>
                  </a:prstGeom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ZA"/>
                  </a:p>
                </p:txBody>
              </p:sp>
              <p:sp>
                <p:nvSpPr>
                  <p:cNvPr id="47" name="Isosceles Triangle 46">
                    <a:extLst>
                      <a:ext uri="{FF2B5EF4-FFF2-40B4-BE49-F238E27FC236}">
                        <a16:creationId xmlns:a16="http://schemas.microsoft.com/office/drawing/2014/main" id="{BE91D21A-B73E-5C95-0E21-DB9CE9DD7E53}"/>
                      </a:ext>
                    </a:extLst>
                  </p:cNvPr>
                  <p:cNvSpPr/>
                  <p:nvPr/>
                </p:nvSpPr>
                <p:spPr>
                  <a:xfrm>
                    <a:off x="7788166" y="1986455"/>
                    <a:ext cx="609600" cy="609600"/>
                  </a:xfrm>
                  <a:prstGeom prst="triangle">
                    <a:avLst/>
                  </a:prstGeom>
                </p:spPr>
                <p:style>
                  <a:lnRef idx="2">
                    <a:schemeClr val="accent1">
                      <a:shade val="15000"/>
                    </a:schemeClr>
                  </a:lnRef>
                  <a:fillRef idx="1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lt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ZA" dirty="0"/>
                  </a:p>
                </p:txBody>
              </p:sp>
            </p:grpSp>
            <p:grpSp>
              <p:nvGrpSpPr>
                <p:cNvPr id="42" name="Group 41">
                  <a:extLst>
                    <a:ext uri="{FF2B5EF4-FFF2-40B4-BE49-F238E27FC236}">
                      <a16:creationId xmlns:a16="http://schemas.microsoft.com/office/drawing/2014/main" id="{62E2B2A5-6388-B249-C45E-B47AA2196F6D}"/>
                    </a:ext>
                  </a:extLst>
                </p:cNvPr>
                <p:cNvGrpSpPr/>
                <p:nvPr/>
              </p:nvGrpSpPr>
              <p:grpSpPr>
                <a:xfrm>
                  <a:off x="9992689" y="1828800"/>
                  <a:ext cx="482483" cy="557048"/>
                  <a:chOff x="7574829" y="1849821"/>
                  <a:chExt cx="482483" cy="557048"/>
                </a:xfrm>
              </p:grpSpPr>
              <p:sp>
                <p:nvSpPr>
                  <p:cNvPr id="43" name="Oval 42">
                    <a:extLst>
                      <a:ext uri="{FF2B5EF4-FFF2-40B4-BE49-F238E27FC236}">
                        <a16:creationId xmlns:a16="http://schemas.microsoft.com/office/drawing/2014/main" id="{D128B50B-32AD-00EF-9939-C13E72F34F37}"/>
                      </a:ext>
                    </a:extLst>
                  </p:cNvPr>
                  <p:cNvSpPr/>
                  <p:nvPr/>
                </p:nvSpPr>
                <p:spPr>
                  <a:xfrm>
                    <a:off x="7669446" y="2175642"/>
                    <a:ext cx="246509" cy="231227"/>
                  </a:xfrm>
                  <a:prstGeom prst="ellipse">
                    <a:avLst/>
                  </a:prstGeom>
                  <a:solidFill>
                    <a:srgbClr val="55C5E9"/>
                  </a:solidFill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ZA"/>
                  </a:p>
                </p:txBody>
              </p:sp>
              <p:sp>
                <p:nvSpPr>
                  <p:cNvPr id="44" name="Oval 43">
                    <a:extLst>
                      <a:ext uri="{FF2B5EF4-FFF2-40B4-BE49-F238E27FC236}">
                        <a16:creationId xmlns:a16="http://schemas.microsoft.com/office/drawing/2014/main" id="{0F77A02C-9C1E-2CE9-8C99-CEECAFC2A758}"/>
                      </a:ext>
                    </a:extLst>
                  </p:cNvPr>
                  <p:cNvSpPr/>
                  <p:nvPr/>
                </p:nvSpPr>
                <p:spPr>
                  <a:xfrm>
                    <a:off x="7574829" y="1944414"/>
                    <a:ext cx="246509" cy="231227"/>
                  </a:xfrm>
                  <a:prstGeom prst="ellipse">
                    <a:avLst/>
                  </a:prstGeom>
                  <a:solidFill>
                    <a:srgbClr val="55C5E9"/>
                  </a:solidFill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ZA"/>
                  </a:p>
                </p:txBody>
              </p:sp>
              <p:sp>
                <p:nvSpPr>
                  <p:cNvPr id="45" name="Oval 44">
                    <a:extLst>
                      <a:ext uri="{FF2B5EF4-FFF2-40B4-BE49-F238E27FC236}">
                        <a16:creationId xmlns:a16="http://schemas.microsoft.com/office/drawing/2014/main" id="{DB558193-B38E-939B-8BB4-B372F9920247}"/>
                      </a:ext>
                    </a:extLst>
                  </p:cNvPr>
                  <p:cNvSpPr/>
                  <p:nvPr/>
                </p:nvSpPr>
                <p:spPr>
                  <a:xfrm>
                    <a:off x="7810803" y="1849821"/>
                    <a:ext cx="246509" cy="231227"/>
                  </a:xfrm>
                  <a:prstGeom prst="ellipse">
                    <a:avLst/>
                  </a:prstGeom>
                  <a:solidFill>
                    <a:srgbClr val="55C5E9"/>
                  </a:solidFill>
                </p:spPr>
                <p:style>
                  <a:lnRef idx="2">
                    <a:schemeClr val="dk1"/>
                  </a:lnRef>
                  <a:fillRef idx="1">
                    <a:schemeClr val="lt1"/>
                  </a:fillRef>
                  <a:effectRef idx="0">
                    <a:schemeClr val="dk1"/>
                  </a:effectRef>
                  <a:fontRef idx="minor">
                    <a:schemeClr val="dk1"/>
                  </a:fontRef>
                </p:style>
                <p:txBody>
                  <a:bodyPr rtlCol="0" anchor="ctr"/>
                  <a:lstStyle/>
                  <a:p>
                    <a:pPr algn="ctr"/>
                    <a:endParaRPr lang="en-ZA"/>
                  </a:p>
                </p:txBody>
              </p:sp>
            </p:grpSp>
          </p:grpSp>
        </p:grpSp>
        <p:cxnSp>
          <p:nvCxnSpPr>
            <p:cNvPr id="8" name="Straight Connector 7">
              <a:extLst>
                <a:ext uri="{FF2B5EF4-FFF2-40B4-BE49-F238E27FC236}">
                  <a16:creationId xmlns:a16="http://schemas.microsoft.com/office/drawing/2014/main" id="{5183B2C8-EB0B-3994-AFED-86D8F28550A0}"/>
                </a:ext>
              </a:extLst>
            </p:cNvPr>
            <p:cNvCxnSpPr>
              <a:cxnSpLocks/>
            </p:cNvCxnSpPr>
            <p:nvPr/>
          </p:nvCxnSpPr>
          <p:spPr>
            <a:xfrm>
              <a:off x="8009851" y="2596055"/>
              <a:ext cx="0" cy="704193"/>
            </a:xfrm>
            <a:prstGeom prst="line">
              <a:avLst/>
            </a:prstGeom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  <p:grpSp>
          <p:nvGrpSpPr>
            <p:cNvPr id="9" name="Group 8">
              <a:extLst>
                <a:ext uri="{FF2B5EF4-FFF2-40B4-BE49-F238E27FC236}">
                  <a16:creationId xmlns:a16="http://schemas.microsoft.com/office/drawing/2014/main" id="{AD9012B9-9DE3-A0AD-293D-ED55D0BA680F}"/>
                </a:ext>
              </a:extLst>
            </p:cNvPr>
            <p:cNvGrpSpPr/>
            <p:nvPr/>
          </p:nvGrpSpPr>
          <p:grpSpPr>
            <a:xfrm>
              <a:off x="6662778" y="551064"/>
              <a:ext cx="4596422" cy="3011943"/>
              <a:chOff x="6662778" y="551064"/>
              <a:chExt cx="4596422" cy="3011943"/>
            </a:xfrm>
          </p:grpSpPr>
          <p:cxnSp>
            <p:nvCxnSpPr>
              <p:cNvPr id="10" name="Straight Connector 9">
                <a:extLst>
                  <a:ext uri="{FF2B5EF4-FFF2-40B4-BE49-F238E27FC236}">
                    <a16:creationId xmlns:a16="http://schemas.microsoft.com/office/drawing/2014/main" id="{7A481428-CD4B-D378-15B6-26460B311BE8}"/>
                  </a:ext>
                </a:extLst>
              </p:cNvPr>
              <p:cNvCxnSpPr/>
              <p:nvPr/>
            </p:nvCxnSpPr>
            <p:spPr>
              <a:xfrm>
                <a:off x="7178566" y="2596055"/>
                <a:ext cx="4080634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pic>
            <p:nvPicPr>
              <p:cNvPr id="11" name="Graphic 10" descr="Rain with solid fill">
                <a:extLst>
                  <a:ext uri="{FF2B5EF4-FFF2-40B4-BE49-F238E27FC236}">
                    <a16:creationId xmlns:a16="http://schemas.microsoft.com/office/drawing/2014/main" id="{27B1CBE5-035E-7681-8DC3-A4E99884ABF7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0"/>
                  </a:ext>
                </a:extLst>
              </a:blip>
              <a:stretch>
                <a:fillRect/>
              </a:stretch>
            </p:blipFill>
            <p:spPr>
              <a:xfrm>
                <a:off x="8767704" y="551064"/>
                <a:ext cx="914400" cy="914400"/>
              </a:xfrm>
              <a:prstGeom prst="rect">
                <a:avLst/>
              </a:prstGeom>
            </p:spPr>
          </p:pic>
          <p:cxnSp>
            <p:nvCxnSpPr>
              <p:cNvPr id="12" name="Straight Connector 11">
                <a:extLst>
                  <a:ext uri="{FF2B5EF4-FFF2-40B4-BE49-F238E27FC236}">
                    <a16:creationId xmlns:a16="http://schemas.microsoft.com/office/drawing/2014/main" id="{5B4BFF45-5E80-467F-335B-DDB4C1D96FBD}"/>
                  </a:ext>
                </a:extLst>
              </p:cNvPr>
              <p:cNvCxnSpPr/>
              <p:nvPr/>
            </p:nvCxnSpPr>
            <p:spPr>
              <a:xfrm>
                <a:off x="7178566" y="3300248"/>
                <a:ext cx="4080634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4" name="Straight Connector 13">
                <a:extLst>
                  <a:ext uri="{FF2B5EF4-FFF2-40B4-BE49-F238E27FC236}">
                    <a16:creationId xmlns:a16="http://schemas.microsoft.com/office/drawing/2014/main" id="{DF6CC285-88FD-AD51-690E-84DF3C4FFFDD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79745" y="2596054"/>
                <a:ext cx="0" cy="70419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5" name="Straight Connector 14">
                <a:extLst>
                  <a:ext uri="{FF2B5EF4-FFF2-40B4-BE49-F238E27FC236}">
                    <a16:creationId xmlns:a16="http://schemas.microsoft.com/office/drawing/2014/main" id="{A9E27D06-99ED-F490-570D-1B233CA77526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9208714" y="2596054"/>
                <a:ext cx="0" cy="69368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6" name="Straight Connector 15">
                <a:extLst>
                  <a:ext uri="{FF2B5EF4-FFF2-40B4-BE49-F238E27FC236}">
                    <a16:creationId xmlns:a16="http://schemas.microsoft.com/office/drawing/2014/main" id="{25B5A23F-C114-03F8-9018-5FA12922FFB2}"/>
                  </a:ext>
                </a:extLst>
              </p:cNvPr>
              <p:cNvCxnSpPr>
                <a:cxnSpLocks/>
              </p:cNvCxnSpPr>
              <p:nvPr/>
            </p:nvCxnSpPr>
            <p:spPr>
              <a:xfrm flipH="1">
                <a:off x="9814081" y="2575034"/>
                <a:ext cx="4233" cy="70419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7" name="Straight Connector 16">
                <a:extLst>
                  <a:ext uri="{FF2B5EF4-FFF2-40B4-BE49-F238E27FC236}">
                    <a16:creationId xmlns:a16="http://schemas.microsoft.com/office/drawing/2014/main" id="{BAD73335-0293-6775-207F-A7EE888A526F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10427914" y="2596054"/>
                <a:ext cx="0" cy="704194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8" name="Straight Connector 17">
                <a:extLst>
                  <a:ext uri="{FF2B5EF4-FFF2-40B4-BE49-F238E27FC236}">
                    <a16:creationId xmlns:a16="http://schemas.microsoft.com/office/drawing/2014/main" id="{F3F6E9D6-67CA-BEF9-348D-7603768554C5}"/>
                  </a:ext>
                </a:extLst>
              </p:cNvPr>
              <p:cNvCxnSpPr/>
              <p:nvPr/>
            </p:nvCxnSpPr>
            <p:spPr>
              <a:xfrm>
                <a:off x="7178566" y="2312276"/>
                <a:ext cx="4080634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19" name="Straight Connector 18">
                <a:extLst>
                  <a:ext uri="{FF2B5EF4-FFF2-40B4-BE49-F238E27FC236}">
                    <a16:creationId xmlns:a16="http://schemas.microsoft.com/office/drawing/2014/main" id="{DBAF2E2C-9A04-F801-085C-AD53C4041F6B}"/>
                  </a:ext>
                </a:extLst>
              </p:cNvPr>
              <p:cNvCxnSpPr/>
              <p:nvPr/>
            </p:nvCxnSpPr>
            <p:spPr>
              <a:xfrm>
                <a:off x="7178566" y="3563007"/>
                <a:ext cx="4080634" cy="0"/>
              </a:xfrm>
              <a:prstGeom prst="line">
                <a:avLst/>
              </a:prstGeom>
            </p:spPr>
            <p:style>
              <a:lnRef idx="3">
                <a:schemeClr val="dk1"/>
              </a:lnRef>
              <a:fillRef idx="0">
                <a:schemeClr val="dk1"/>
              </a:fillRef>
              <a:effectRef idx="2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20" name="Straight Arrow Connector 19">
                <a:extLst>
                  <a:ext uri="{FF2B5EF4-FFF2-40B4-BE49-F238E27FC236}">
                    <a16:creationId xmlns:a16="http://schemas.microsoft.com/office/drawing/2014/main" id="{6F3048A5-67CB-3B72-7CCB-832D866BB7A9}"/>
                  </a:ext>
                </a:extLst>
              </p:cNvPr>
              <p:cNvCxnSpPr/>
              <p:nvPr/>
            </p:nvCxnSpPr>
            <p:spPr>
              <a:xfrm flipV="1">
                <a:off x="8009851" y="2406869"/>
                <a:ext cx="304800" cy="18918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1" name="Straight Arrow Connector 20">
                <a:extLst>
                  <a:ext uri="{FF2B5EF4-FFF2-40B4-BE49-F238E27FC236}">
                    <a16:creationId xmlns:a16="http://schemas.microsoft.com/office/drawing/2014/main" id="{8BD08F8B-91B9-28F0-2200-79326E69A46E}"/>
                  </a:ext>
                </a:extLst>
              </p:cNvPr>
              <p:cNvCxnSpPr/>
              <p:nvPr/>
            </p:nvCxnSpPr>
            <p:spPr>
              <a:xfrm flipV="1">
                <a:off x="8529767" y="2396358"/>
                <a:ext cx="304800" cy="18918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2" name="Straight Arrow Connector 21">
                <a:extLst>
                  <a:ext uri="{FF2B5EF4-FFF2-40B4-BE49-F238E27FC236}">
                    <a16:creationId xmlns:a16="http://schemas.microsoft.com/office/drawing/2014/main" id="{3355087C-01A6-5F9B-24C0-56D9FE81AA43}"/>
                  </a:ext>
                </a:extLst>
              </p:cNvPr>
              <p:cNvCxnSpPr/>
              <p:nvPr/>
            </p:nvCxnSpPr>
            <p:spPr>
              <a:xfrm flipV="1">
                <a:off x="9185223" y="2380595"/>
                <a:ext cx="304800" cy="18918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3" name="Straight Arrow Connector 22">
                <a:extLst>
                  <a:ext uri="{FF2B5EF4-FFF2-40B4-BE49-F238E27FC236}">
                    <a16:creationId xmlns:a16="http://schemas.microsoft.com/office/drawing/2014/main" id="{6F24EBD9-2AC6-93D9-B1E5-3DF1A8668620}"/>
                  </a:ext>
                </a:extLst>
              </p:cNvPr>
              <p:cNvCxnSpPr/>
              <p:nvPr/>
            </p:nvCxnSpPr>
            <p:spPr>
              <a:xfrm flipV="1">
                <a:off x="9794053" y="2372711"/>
                <a:ext cx="304800" cy="18918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Straight Arrow Connector 23">
                <a:extLst>
                  <a:ext uri="{FF2B5EF4-FFF2-40B4-BE49-F238E27FC236}">
                    <a16:creationId xmlns:a16="http://schemas.microsoft.com/office/drawing/2014/main" id="{2F7E01BC-7D0D-6A97-168B-F1EEF9121405}"/>
                  </a:ext>
                </a:extLst>
              </p:cNvPr>
              <p:cNvCxnSpPr/>
              <p:nvPr/>
            </p:nvCxnSpPr>
            <p:spPr>
              <a:xfrm flipV="1">
                <a:off x="10399419" y="2406868"/>
                <a:ext cx="304800" cy="189185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5" name="Straight Arrow Connector 24">
                <a:extLst>
                  <a:ext uri="{FF2B5EF4-FFF2-40B4-BE49-F238E27FC236}">
                    <a16:creationId xmlns:a16="http://schemas.microsoft.com/office/drawing/2014/main" id="{23600993-6B4F-D7D1-BDB6-44849434A7A6}"/>
                  </a:ext>
                </a:extLst>
              </p:cNvPr>
              <p:cNvCxnSpPr/>
              <p:nvPr/>
            </p:nvCxnSpPr>
            <p:spPr>
              <a:xfrm>
                <a:off x="8009851" y="3300248"/>
                <a:ext cx="269146" cy="12875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6" name="Straight Arrow Connector 25">
                <a:extLst>
                  <a:ext uri="{FF2B5EF4-FFF2-40B4-BE49-F238E27FC236}">
                    <a16:creationId xmlns:a16="http://schemas.microsoft.com/office/drawing/2014/main" id="{71483752-B39C-78A9-CFA3-73399D119AA3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8561074" y="3283170"/>
                <a:ext cx="269146" cy="12875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7" name="Straight Arrow Connector 26">
                <a:extLst>
                  <a:ext uri="{FF2B5EF4-FFF2-40B4-BE49-F238E27FC236}">
                    <a16:creationId xmlns:a16="http://schemas.microsoft.com/office/drawing/2014/main" id="{625459DD-1E77-E78F-37CD-7B8FF7D2DAA4}"/>
                  </a:ext>
                </a:extLst>
              </p:cNvPr>
              <p:cNvCxnSpPr/>
              <p:nvPr/>
            </p:nvCxnSpPr>
            <p:spPr>
              <a:xfrm>
                <a:off x="9203050" y="3283170"/>
                <a:ext cx="269146" cy="12875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8" name="Straight Arrow Connector 27">
                <a:extLst>
                  <a:ext uri="{FF2B5EF4-FFF2-40B4-BE49-F238E27FC236}">
                    <a16:creationId xmlns:a16="http://schemas.microsoft.com/office/drawing/2014/main" id="{17FDFE37-E9E7-1B3B-B5A2-B4C73A3CD17B}"/>
                  </a:ext>
                </a:extLst>
              </p:cNvPr>
              <p:cNvCxnSpPr/>
              <p:nvPr/>
            </p:nvCxnSpPr>
            <p:spPr>
              <a:xfrm>
                <a:off x="9802762" y="3283170"/>
                <a:ext cx="269146" cy="12875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9" name="Straight Arrow Connector 28">
                <a:extLst>
                  <a:ext uri="{FF2B5EF4-FFF2-40B4-BE49-F238E27FC236}">
                    <a16:creationId xmlns:a16="http://schemas.microsoft.com/office/drawing/2014/main" id="{21D4D07A-C700-7A6C-5BFC-87AFE3D5775E}"/>
                  </a:ext>
                </a:extLst>
              </p:cNvPr>
              <p:cNvCxnSpPr/>
              <p:nvPr/>
            </p:nvCxnSpPr>
            <p:spPr>
              <a:xfrm>
                <a:off x="10439029" y="3317327"/>
                <a:ext cx="269146" cy="128752"/>
              </a:xfrm>
              <a:prstGeom prst="straightConnector1">
                <a:avLst/>
              </a:prstGeom>
              <a:ln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0" name="Graphic 29" descr="Lights On with solid fill">
                <a:extLst>
                  <a:ext uri="{FF2B5EF4-FFF2-40B4-BE49-F238E27FC236}">
                    <a16:creationId xmlns:a16="http://schemas.microsoft.com/office/drawing/2014/main" id="{E68083D4-AF82-48A6-4085-15888F8FFC5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11"/>
                  </a:ext>
                </a:extLst>
              </a:blip>
              <a:stretch>
                <a:fillRect/>
              </a:stretch>
            </p:blipFill>
            <p:spPr>
              <a:xfrm>
                <a:off x="6662778" y="2642403"/>
                <a:ext cx="626679" cy="626679"/>
              </a:xfrm>
              <a:prstGeom prst="rect">
                <a:avLst/>
              </a:prstGeom>
            </p:spPr>
          </p:pic>
        </p:grpSp>
      </p:grp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BD51C0B1-5F00-8436-E92E-F0733F6BA3CC}"/>
              </a:ext>
            </a:extLst>
          </p:cNvPr>
          <p:cNvCxnSpPr>
            <a:cxnSpLocks/>
          </p:cNvCxnSpPr>
          <p:nvPr/>
        </p:nvCxnSpPr>
        <p:spPr>
          <a:xfrm>
            <a:off x="5950305" y="481965"/>
            <a:ext cx="0" cy="574015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7" name="TextBox 66">
            <a:extLst>
              <a:ext uri="{FF2B5EF4-FFF2-40B4-BE49-F238E27FC236}">
                <a16:creationId xmlns:a16="http://schemas.microsoft.com/office/drawing/2014/main" id="{B6428537-5917-07DB-1D66-0DCB0DFF4DEA}"/>
              </a:ext>
            </a:extLst>
          </p:cNvPr>
          <p:cNvSpPr txBox="1"/>
          <p:nvPr/>
        </p:nvSpPr>
        <p:spPr>
          <a:xfrm>
            <a:off x="6286823" y="5932316"/>
            <a:ext cx="5653961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1100" dirty="0"/>
              <a:t>Figure 9: Schematic showing capillary condensation on a LPG nanodiamond coating</a:t>
            </a:r>
          </a:p>
        </p:txBody>
      </p:sp>
      <p:sp>
        <p:nvSpPr>
          <p:cNvPr id="68" name="TextBox 67">
            <a:extLst>
              <a:ext uri="{FF2B5EF4-FFF2-40B4-BE49-F238E27FC236}">
                <a16:creationId xmlns:a16="http://schemas.microsoft.com/office/drawing/2014/main" id="{006A615D-4E26-87CD-652E-F72A1E221B42}"/>
              </a:ext>
            </a:extLst>
          </p:cNvPr>
          <p:cNvSpPr txBox="1"/>
          <p:nvPr/>
        </p:nvSpPr>
        <p:spPr>
          <a:xfrm>
            <a:off x="-1" y="6293561"/>
            <a:ext cx="4673601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900" b="1" dirty="0"/>
              <a:t>[7] Butler et al., Oxygen Adsorption on the (110)-Oriented Diamond Surface</a:t>
            </a:r>
          </a:p>
          <a:p>
            <a:r>
              <a:rPr lang="en-ZA" sz="900" b="1" dirty="0"/>
              <a:t>[8] Girard et al., Radiation Effects on Silica-Based Optical Fibers, IEEE TNS, 2013</a:t>
            </a:r>
          </a:p>
          <a:p>
            <a:r>
              <a:rPr lang="en-ZA" sz="900" b="1" dirty="0"/>
              <a:t>[9] Piña-Salazar et al., Hygroscopic Nature of Nanodiamonds, JCIS, 2019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43958DCD-F401-7DC8-2ADF-03D3F35B1266}"/>
              </a:ext>
            </a:extLst>
          </p:cNvPr>
          <p:cNvSpPr txBox="1"/>
          <p:nvPr/>
        </p:nvSpPr>
        <p:spPr>
          <a:xfrm>
            <a:off x="4477205" y="6304626"/>
            <a:ext cx="5667438" cy="5078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900" b="1" dirty="0"/>
              <a:t>[10] Struck &amp; </a:t>
            </a:r>
            <a:r>
              <a:rPr lang="en-ZA" sz="900" b="1" dirty="0" err="1"/>
              <a:t>D’Evelyn</a:t>
            </a:r>
            <a:r>
              <a:rPr lang="en-ZA" sz="900" b="1" dirty="0"/>
              <a:t>, Interaction of Hydrogen and Water with Diamond (100), JVST A, 1993</a:t>
            </a:r>
          </a:p>
          <a:p>
            <a:r>
              <a:rPr lang="en-US" sz="900" b="1" dirty="0"/>
              <a:t>[11] Girard et al., Radiation-Induced Point Defects in Silica-Based Optical Fibers, Rev. Phys., 2019</a:t>
            </a:r>
          </a:p>
          <a:p>
            <a:r>
              <a:rPr lang="en-US" sz="900" b="1" dirty="0"/>
              <a:t>[12] </a:t>
            </a:r>
            <a:r>
              <a:rPr lang="en-US" sz="900" b="1" dirty="0" err="1"/>
              <a:t>Aprà</a:t>
            </a:r>
            <a:r>
              <a:rPr lang="en-US" sz="900" b="1" dirty="0"/>
              <a:t> et al., Interaction of Nanodiamonds with Water, Nanomaterials, 2021</a:t>
            </a:r>
            <a:endParaRPr lang="en-ZA" sz="900" b="1" dirty="0"/>
          </a:p>
        </p:txBody>
      </p:sp>
    </p:spTree>
    <p:extLst>
      <p:ext uri="{BB962C8B-B14F-4D97-AF65-F5344CB8AC3E}">
        <p14:creationId xmlns:p14="http://schemas.microsoft.com/office/powerpoint/2010/main" val="11329629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877"/>
    </mc:Choice>
    <mc:Fallback xmlns="">
      <p:transition spd="slow" advTm="67877"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88D800A-1A37-BE63-1140-70D91BD58E6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551E45FE-2E8B-2A80-4859-1FDB7EE8C3C8}"/>
                  </a:ext>
                </a:extLst>
              </p14:cNvPr>
              <p14:cNvContentPartPr/>
              <p14:nvPr/>
            </p14:nvContentPartPr>
            <p14:xfrm>
              <a:off x="11171360" y="4561580"/>
              <a:ext cx="87840" cy="45720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551E45FE-2E8B-2A80-4859-1FDB7EE8C3C8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135360" y="4525580"/>
                <a:ext cx="159480" cy="52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D3A5A8F6-606E-FC1A-9436-F556DC8C8453}"/>
                  </a:ext>
                </a:extLst>
              </p14:cNvPr>
              <p14:cNvContentPartPr/>
              <p14:nvPr/>
            </p14:nvContentPartPr>
            <p14:xfrm>
              <a:off x="9975200" y="4849940"/>
              <a:ext cx="165960" cy="14400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D3A5A8F6-606E-FC1A-9436-F556DC8C845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939200" y="4813940"/>
                <a:ext cx="237600" cy="21564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le 19">
            <a:extLst>
              <a:ext uri="{FF2B5EF4-FFF2-40B4-BE49-F238E27FC236}">
                <a16:creationId xmlns:a16="http://schemas.microsoft.com/office/drawing/2014/main" id="{A6513D22-E38C-ACE1-2421-82C3EFE42980}"/>
              </a:ext>
            </a:extLst>
          </p:cNvPr>
          <p:cNvSpPr txBox="1">
            <a:spLocks/>
          </p:cNvSpPr>
          <p:nvPr/>
        </p:nvSpPr>
        <p:spPr>
          <a:xfrm>
            <a:off x="179294" y="0"/>
            <a:ext cx="11833412" cy="52814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2800" b="1" kern="1200" cap="none" spc="-30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Aim, Objectives, Research Questions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123574A-FBB2-7A30-020A-E8314EB3DA35}"/>
              </a:ext>
            </a:extLst>
          </p:cNvPr>
          <p:cNvSpPr txBox="1"/>
          <p:nvPr/>
        </p:nvSpPr>
        <p:spPr>
          <a:xfrm>
            <a:off x="-431437" y="957629"/>
            <a:ext cx="116906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2" algn="just">
              <a:spcBef>
                <a:spcPct val="50000"/>
              </a:spcBef>
              <a:buClr>
                <a:srgbClr val="DA5A29"/>
              </a:buClr>
              <a:buSzPct val="150000"/>
              <a:tabLst>
                <a:tab pos="5019675" algn="l"/>
              </a:tabLst>
            </a:pPr>
            <a:r>
              <a:rPr lang="en-US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 investigate radiation effects in </a:t>
            </a:r>
            <a:r>
              <a:rPr lang="en-US" altLang="en-US" sz="1400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fibre</a:t>
            </a:r>
            <a:r>
              <a:rPr lang="en-US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-optic sensors and evaluate material, grating and coating strategies for radiation hardening.</a:t>
            </a:r>
          </a:p>
          <a:p>
            <a:pPr marL="800100" lvl="2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  <a:tabLst>
                <a:tab pos="5019675" algn="l"/>
              </a:tabLst>
            </a:pPr>
            <a:endParaRPr lang="en-ZA" altLang="en-US" sz="14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0B16B20-7B04-48E7-32F5-304369148385}"/>
              </a:ext>
            </a:extLst>
          </p:cNvPr>
          <p:cNvSpPr txBox="1"/>
          <p:nvPr/>
        </p:nvSpPr>
        <p:spPr>
          <a:xfrm>
            <a:off x="83064" y="557519"/>
            <a:ext cx="99751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ZA" sz="2000" b="1" dirty="0">
                <a:solidFill>
                  <a:srgbClr val="FF0000"/>
                </a:solidFill>
              </a:rPr>
              <a:t>Aim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84B3729-594F-9036-2DBE-C99A27C564F5}"/>
              </a:ext>
            </a:extLst>
          </p:cNvPr>
          <p:cNvGrpSpPr/>
          <p:nvPr/>
        </p:nvGrpSpPr>
        <p:grpSpPr>
          <a:xfrm>
            <a:off x="518160" y="2018053"/>
            <a:ext cx="11155680" cy="3246119"/>
            <a:chOff x="685800" y="2240280"/>
            <a:chExt cx="11155680" cy="3246119"/>
          </a:xfrm>
        </p:grpSpPr>
        <p:sp>
          <p:nvSpPr>
            <p:cNvPr id="3" name="Rounded Rectangle 7">
              <a:extLst>
                <a:ext uri="{FF2B5EF4-FFF2-40B4-BE49-F238E27FC236}">
                  <a16:creationId xmlns:a16="http://schemas.microsoft.com/office/drawing/2014/main" id="{40A5DEB8-4C9A-CA1F-E442-D39B354E6EAB}"/>
                </a:ext>
              </a:extLst>
            </p:cNvPr>
            <p:cNvSpPr/>
            <p:nvPr/>
          </p:nvSpPr>
          <p:spPr>
            <a:xfrm>
              <a:off x="685800" y="2240280"/>
              <a:ext cx="5422392" cy="1508760"/>
            </a:xfrm>
            <a:prstGeom prst="roundRect">
              <a:avLst/>
            </a:prstGeom>
            <a:solidFill>
              <a:srgbClr val="F5F7F9"/>
            </a:solidFill>
            <a:ln>
              <a:solidFill>
                <a:srgbClr val="DBE0E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25EAEBF9-9F98-C612-2C0C-C6475788E2BA}"/>
                </a:ext>
              </a:extLst>
            </p:cNvPr>
            <p:cNvSpPr txBox="1"/>
            <p:nvPr/>
          </p:nvSpPr>
          <p:spPr>
            <a:xfrm>
              <a:off x="850392" y="2359152"/>
              <a:ext cx="5093207" cy="3539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900"/>
                </a:spcAft>
                <a:defRPr sz="1700" b="1">
                  <a:solidFill>
                    <a:srgbClr val="EB4E10"/>
                  </a:solidFill>
                </a:defRPr>
              </a:pPr>
              <a:r>
                <a:rPr dirty="0">
                  <a:solidFill>
                    <a:srgbClr val="FF0000"/>
                  </a:solidFill>
                </a:rPr>
                <a:t>1. Radiation response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3423C644-6CA2-278E-F6C4-0E0B40C9EC8E}"/>
                </a:ext>
              </a:extLst>
            </p:cNvPr>
            <p:cNvSpPr txBox="1"/>
            <p:nvPr/>
          </p:nvSpPr>
          <p:spPr>
            <a:xfrm>
              <a:off x="850392" y="2761488"/>
              <a:ext cx="50932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900"/>
                </a:spcAft>
                <a:defRPr sz="1400" b="0">
                  <a:solidFill>
                    <a:srgbClr val="252C36"/>
                  </a:solidFill>
                </a:defRPr>
              </a:pPr>
              <a:r>
                <a:rPr b="1" dirty="0">
                  <a:solidFill>
                    <a:srgbClr val="0000FF"/>
                  </a:solidFill>
                </a:rPr>
                <a:t>Compare </a:t>
              </a:r>
              <a:r>
                <a:rPr b="1" dirty="0" err="1">
                  <a:solidFill>
                    <a:srgbClr val="0000FF"/>
                  </a:solidFill>
                </a:rPr>
                <a:t>TiO</a:t>
              </a:r>
              <a:r>
                <a:rPr b="1" dirty="0">
                  <a:solidFill>
                    <a:srgbClr val="0000FF"/>
                  </a:solidFill>
                </a:rPr>
                <a:t>₂ LPGs, </a:t>
              </a:r>
              <a:r>
                <a:rPr b="1" dirty="0" err="1">
                  <a:solidFill>
                    <a:srgbClr val="0000FF"/>
                  </a:solidFill>
                </a:rPr>
                <a:t>RadSoft</a:t>
              </a:r>
              <a:r>
                <a:rPr b="1" dirty="0">
                  <a:solidFill>
                    <a:srgbClr val="0000FF"/>
                  </a:solidFill>
                </a:rPr>
                <a:t> and RadHard FBGs before/after exposure.</a:t>
              </a:r>
            </a:p>
          </p:txBody>
        </p:sp>
        <p:sp>
          <p:nvSpPr>
            <p:cNvPr id="7" name="Rounded Rectangle 10">
              <a:extLst>
                <a:ext uri="{FF2B5EF4-FFF2-40B4-BE49-F238E27FC236}">
                  <a16:creationId xmlns:a16="http://schemas.microsoft.com/office/drawing/2014/main" id="{D8CE65EB-4F42-015B-1FAA-F7F7A760028E}"/>
                </a:ext>
              </a:extLst>
            </p:cNvPr>
            <p:cNvSpPr/>
            <p:nvPr/>
          </p:nvSpPr>
          <p:spPr>
            <a:xfrm>
              <a:off x="6419088" y="2240280"/>
              <a:ext cx="5422392" cy="1508760"/>
            </a:xfrm>
            <a:prstGeom prst="roundRect">
              <a:avLst/>
            </a:prstGeom>
            <a:solidFill>
              <a:srgbClr val="F5F7F9"/>
            </a:solidFill>
            <a:ln>
              <a:solidFill>
                <a:srgbClr val="DBE0E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2F818589-59F7-0F68-35BD-E0D9B60DC375}"/>
                </a:ext>
              </a:extLst>
            </p:cNvPr>
            <p:cNvSpPr txBox="1"/>
            <p:nvPr/>
          </p:nvSpPr>
          <p:spPr>
            <a:xfrm>
              <a:off x="6583679" y="2359152"/>
              <a:ext cx="5093207" cy="3539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900"/>
                </a:spcAft>
                <a:defRPr sz="1700" b="1">
                  <a:solidFill>
                    <a:srgbClr val="EB4E10"/>
                  </a:solidFill>
                </a:defRPr>
              </a:pPr>
              <a:r>
                <a:rPr dirty="0">
                  <a:solidFill>
                    <a:srgbClr val="FF0000"/>
                  </a:solidFill>
                </a:rPr>
                <a:t>2. Harsh-environment stability</a:t>
              </a: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A95B8BA-1C3A-FC4A-B09F-687116E067EE}"/>
                </a:ext>
              </a:extLst>
            </p:cNvPr>
            <p:cNvSpPr txBox="1"/>
            <p:nvPr/>
          </p:nvSpPr>
          <p:spPr>
            <a:xfrm>
              <a:off x="6583679" y="2761488"/>
              <a:ext cx="50932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900"/>
                </a:spcAft>
                <a:defRPr sz="1400" b="0">
                  <a:solidFill>
                    <a:srgbClr val="252C36"/>
                  </a:solidFill>
                </a:defRPr>
              </a:pPr>
              <a:r>
                <a:rPr b="1" dirty="0">
                  <a:solidFill>
                    <a:srgbClr val="0000FF"/>
                  </a:solidFill>
                </a:rPr>
                <a:t>Measure temperature, strain, humidity and longer-term spectral stability.</a:t>
              </a:r>
            </a:p>
          </p:txBody>
        </p:sp>
        <p:sp>
          <p:nvSpPr>
            <p:cNvPr id="12" name="Rounded Rectangle 13">
              <a:extLst>
                <a:ext uri="{FF2B5EF4-FFF2-40B4-BE49-F238E27FC236}">
                  <a16:creationId xmlns:a16="http://schemas.microsoft.com/office/drawing/2014/main" id="{55214364-BC7B-D467-063B-0C4F4CEB7975}"/>
                </a:ext>
              </a:extLst>
            </p:cNvPr>
            <p:cNvSpPr/>
            <p:nvPr/>
          </p:nvSpPr>
          <p:spPr>
            <a:xfrm>
              <a:off x="685800" y="3977639"/>
              <a:ext cx="5422392" cy="1508760"/>
            </a:xfrm>
            <a:prstGeom prst="roundRect">
              <a:avLst/>
            </a:prstGeom>
            <a:solidFill>
              <a:srgbClr val="F5F7F9"/>
            </a:solidFill>
            <a:ln>
              <a:solidFill>
                <a:srgbClr val="DBE0E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33EA588-0739-591A-6769-722FF8E8D83C}"/>
                </a:ext>
              </a:extLst>
            </p:cNvPr>
            <p:cNvSpPr txBox="1"/>
            <p:nvPr/>
          </p:nvSpPr>
          <p:spPr>
            <a:xfrm>
              <a:off x="850392" y="4096511"/>
              <a:ext cx="5093207" cy="3539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900"/>
                </a:spcAft>
                <a:defRPr sz="1700" b="1">
                  <a:solidFill>
                    <a:srgbClr val="EB4E10"/>
                  </a:solidFill>
                </a:defRPr>
              </a:pPr>
              <a:r>
                <a:rPr dirty="0">
                  <a:solidFill>
                    <a:srgbClr val="FF0000"/>
                  </a:solidFill>
                </a:rPr>
                <a:t>3. Functional hardening</a:t>
              </a:r>
            </a:p>
          </p:txBody>
        </p:sp>
        <p:sp>
          <p:nvSpPr>
            <p:cNvPr id="14" name="TextBox 13">
              <a:extLst>
                <a:ext uri="{FF2B5EF4-FFF2-40B4-BE49-F238E27FC236}">
                  <a16:creationId xmlns:a16="http://schemas.microsoft.com/office/drawing/2014/main" id="{6DC1BB1D-866E-8C59-576D-9F7915087487}"/>
                </a:ext>
              </a:extLst>
            </p:cNvPr>
            <p:cNvSpPr txBox="1"/>
            <p:nvPr/>
          </p:nvSpPr>
          <p:spPr>
            <a:xfrm>
              <a:off x="850392" y="4498848"/>
              <a:ext cx="50932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900"/>
                </a:spcAft>
                <a:defRPr sz="1400" b="0">
                  <a:solidFill>
                    <a:srgbClr val="252C36"/>
                  </a:solidFill>
                </a:defRPr>
              </a:pPr>
              <a:r>
                <a:rPr b="1" dirty="0">
                  <a:solidFill>
                    <a:srgbClr val="0000FF"/>
                  </a:solidFill>
                </a:rPr>
                <a:t>Prototype diamond coatings and test against matched uncoated controls.</a:t>
              </a:r>
            </a:p>
          </p:txBody>
        </p:sp>
        <p:sp>
          <p:nvSpPr>
            <p:cNvPr id="15" name="Rounded Rectangle 16">
              <a:extLst>
                <a:ext uri="{FF2B5EF4-FFF2-40B4-BE49-F238E27FC236}">
                  <a16:creationId xmlns:a16="http://schemas.microsoft.com/office/drawing/2014/main" id="{153F566E-2A9B-DCB2-3B33-163ED5A29CB5}"/>
                </a:ext>
              </a:extLst>
            </p:cNvPr>
            <p:cNvSpPr/>
            <p:nvPr/>
          </p:nvSpPr>
          <p:spPr>
            <a:xfrm>
              <a:off x="6419088" y="3977639"/>
              <a:ext cx="5422392" cy="1508760"/>
            </a:xfrm>
            <a:prstGeom prst="roundRect">
              <a:avLst/>
            </a:prstGeom>
            <a:solidFill>
              <a:srgbClr val="F5F7F9"/>
            </a:solidFill>
            <a:ln>
              <a:solidFill>
                <a:srgbClr val="DBE0E3"/>
              </a:solidFill>
            </a:ln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/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77548585-E918-8DC8-A923-0244002F7A1B}"/>
                </a:ext>
              </a:extLst>
            </p:cNvPr>
            <p:cNvSpPr txBox="1"/>
            <p:nvPr/>
          </p:nvSpPr>
          <p:spPr>
            <a:xfrm>
              <a:off x="6583679" y="4096511"/>
              <a:ext cx="5093207" cy="35394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900"/>
                </a:spcAft>
                <a:defRPr sz="1700" b="1">
                  <a:solidFill>
                    <a:srgbClr val="EB4E10"/>
                  </a:solidFill>
                </a:defRPr>
              </a:pPr>
              <a:r>
                <a:rPr dirty="0">
                  <a:solidFill>
                    <a:srgbClr val="FF0000"/>
                  </a:solidFill>
                </a:rPr>
                <a:t>4. Damage mechanism</a:t>
              </a:r>
            </a:p>
          </p:txBody>
        </p:sp>
        <p:sp>
          <p:nvSpPr>
            <p:cNvPr id="17" name="TextBox 16">
              <a:extLst>
                <a:ext uri="{FF2B5EF4-FFF2-40B4-BE49-F238E27FC236}">
                  <a16:creationId xmlns:a16="http://schemas.microsoft.com/office/drawing/2014/main" id="{4D750E52-4DF9-CE35-2614-528997CD8B0B}"/>
                </a:ext>
              </a:extLst>
            </p:cNvPr>
            <p:cNvSpPr txBox="1"/>
            <p:nvPr/>
          </p:nvSpPr>
          <p:spPr>
            <a:xfrm>
              <a:off x="6583679" y="4498848"/>
              <a:ext cx="5093207" cy="523220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>
                <a:spcAft>
                  <a:spcPts val="900"/>
                </a:spcAft>
                <a:defRPr sz="1400" b="0">
                  <a:solidFill>
                    <a:srgbClr val="252C36"/>
                  </a:solidFill>
                </a:defRPr>
              </a:pPr>
              <a:r>
                <a:rPr b="1" dirty="0">
                  <a:solidFill>
                    <a:srgbClr val="0000FF"/>
                  </a:solidFill>
                </a:rPr>
                <a:t>Correlate spectral response with Raman, SEM and synchrotron evidence.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2066398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877"/>
    </mc:Choice>
    <mc:Fallback xmlns="">
      <p:transition spd="slow" advTm="67877"/>
    </mc:Fallback>
  </mc:AlternateContent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2AC72C-5DF0-502C-F8CE-91C1E834EA2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B1AAE161-1C8D-B183-3CA0-6B184B0B9602}"/>
                  </a:ext>
                </a:extLst>
              </p14:cNvPr>
              <p14:cNvContentPartPr/>
              <p14:nvPr/>
            </p14:nvContentPartPr>
            <p14:xfrm>
              <a:off x="11171360" y="4561580"/>
              <a:ext cx="87840" cy="45720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B1AAE161-1C8D-B183-3CA0-6B184B0B960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135360" y="4525580"/>
                <a:ext cx="159480" cy="52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A91AECA4-2CCC-A3CC-E43A-174B90838461}"/>
                  </a:ext>
                </a:extLst>
              </p14:cNvPr>
              <p14:cNvContentPartPr/>
              <p14:nvPr/>
            </p14:nvContentPartPr>
            <p14:xfrm>
              <a:off x="9975200" y="4849940"/>
              <a:ext cx="165960" cy="14400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A91AECA4-2CCC-A3CC-E43A-174B90838461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939200" y="4813940"/>
                <a:ext cx="237600" cy="21564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le 19">
            <a:extLst>
              <a:ext uri="{FF2B5EF4-FFF2-40B4-BE49-F238E27FC236}">
                <a16:creationId xmlns:a16="http://schemas.microsoft.com/office/drawing/2014/main" id="{648C0604-4DC4-2C12-4B13-5F2AEF6FBB25}"/>
              </a:ext>
            </a:extLst>
          </p:cNvPr>
          <p:cNvSpPr txBox="1">
            <a:spLocks/>
          </p:cNvSpPr>
          <p:nvPr/>
        </p:nvSpPr>
        <p:spPr>
          <a:xfrm>
            <a:off x="179294" y="0"/>
            <a:ext cx="11833412" cy="52814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2800" b="1" kern="1200" cap="none" spc="-30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Research Methodology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A2B68C8-A43A-A231-FCFC-1D912136DA56}"/>
              </a:ext>
            </a:extLst>
          </p:cNvPr>
          <p:cNvPicPr>
            <a:picLocks noGrp="1" noRot="1" noChangeAspect="1" noMove="1" noResize="1" noEditPoints="1" noAdjustHandles="1" noChangeArrowheads="1" noChangeShapeType="1" noCrop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43055" y="528147"/>
            <a:ext cx="11011602" cy="6197319"/>
          </a:xfrm>
          <a:prstGeom prst="rect">
            <a:avLst/>
          </a:prstGeom>
        </p:spPr>
      </p:pic>
      <p:pic>
        <p:nvPicPr>
          <p:cNvPr id="11" name="Graphic 10" descr="Checkmark with solid fill">
            <a:extLst>
              <a:ext uri="{FF2B5EF4-FFF2-40B4-BE49-F238E27FC236}">
                <a16:creationId xmlns:a16="http://schemas.microsoft.com/office/drawing/2014/main" id="{A6F66A1C-CF90-AC73-62DE-DDF817F1C19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00097" y="2341917"/>
            <a:ext cx="464346" cy="464346"/>
          </a:xfrm>
          <a:prstGeom prst="rect">
            <a:avLst/>
          </a:prstGeom>
        </p:spPr>
      </p:pic>
      <p:pic>
        <p:nvPicPr>
          <p:cNvPr id="13" name="Graphic 12" descr="Checkmark with solid fill">
            <a:extLst>
              <a:ext uri="{FF2B5EF4-FFF2-40B4-BE49-F238E27FC236}">
                <a16:creationId xmlns:a16="http://schemas.microsoft.com/office/drawing/2014/main" id="{9D9F3ECD-FD60-309C-45F0-1CA288C26E4A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17754" y="3429000"/>
            <a:ext cx="464346" cy="464346"/>
          </a:xfrm>
          <a:prstGeom prst="rect">
            <a:avLst/>
          </a:prstGeom>
        </p:spPr>
      </p:pic>
      <p:pic>
        <p:nvPicPr>
          <p:cNvPr id="15" name="Graphic 14" descr="Checkmark with solid fill">
            <a:extLst>
              <a:ext uri="{FF2B5EF4-FFF2-40B4-BE49-F238E27FC236}">
                <a16:creationId xmlns:a16="http://schemas.microsoft.com/office/drawing/2014/main" id="{2D82CB60-F723-432F-9168-8DCDE7FE6C8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417754" y="4516083"/>
            <a:ext cx="464346" cy="464346"/>
          </a:xfrm>
          <a:prstGeom prst="rect">
            <a:avLst/>
          </a:prstGeom>
        </p:spPr>
      </p:pic>
      <p:pic>
        <p:nvPicPr>
          <p:cNvPr id="17" name="Graphic 16" descr="Circles with arrows with solid fill">
            <a:extLst>
              <a:ext uri="{FF2B5EF4-FFF2-40B4-BE49-F238E27FC236}">
                <a16:creationId xmlns:a16="http://schemas.microsoft.com/office/drawing/2014/main" id="{A4045DF9-313F-D7A0-2B45-741BB231B3A9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2698811" y="4421493"/>
            <a:ext cx="718943" cy="718943"/>
          </a:xfrm>
          <a:prstGeom prst="rect">
            <a:avLst/>
          </a:prstGeom>
        </p:spPr>
      </p:pic>
      <p:pic>
        <p:nvPicPr>
          <p:cNvPr id="21" name="Graphic 20" descr="Checkmark with solid fill">
            <a:extLst>
              <a:ext uri="{FF2B5EF4-FFF2-40B4-BE49-F238E27FC236}">
                <a16:creationId xmlns:a16="http://schemas.microsoft.com/office/drawing/2014/main" id="{2FCC32C7-6F40-B2DD-01F0-A0B957C56BD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406327" y="2289942"/>
            <a:ext cx="464346" cy="464346"/>
          </a:xfrm>
          <a:prstGeom prst="rect">
            <a:avLst/>
          </a:prstGeom>
        </p:spPr>
      </p:pic>
      <p:pic>
        <p:nvPicPr>
          <p:cNvPr id="23" name="Graphic 22" descr="Checkmark with solid fill">
            <a:extLst>
              <a:ext uri="{FF2B5EF4-FFF2-40B4-BE49-F238E27FC236}">
                <a16:creationId xmlns:a16="http://schemas.microsoft.com/office/drawing/2014/main" id="{331FF707-FD9B-006A-AD9F-4593D27A032D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92453" y="3282435"/>
            <a:ext cx="464346" cy="464346"/>
          </a:xfrm>
          <a:prstGeom prst="rect">
            <a:avLst/>
          </a:prstGeom>
        </p:spPr>
      </p:pic>
      <p:pic>
        <p:nvPicPr>
          <p:cNvPr id="25" name="Graphic 24" descr="Checkmark with solid fill">
            <a:extLst>
              <a:ext uri="{FF2B5EF4-FFF2-40B4-BE49-F238E27FC236}">
                <a16:creationId xmlns:a16="http://schemas.microsoft.com/office/drawing/2014/main" id="{9CE00F67-8E20-C00C-2938-D1E4C9CF2C8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392453" y="4026120"/>
            <a:ext cx="464346" cy="464346"/>
          </a:xfrm>
          <a:prstGeom prst="rect">
            <a:avLst/>
          </a:prstGeom>
        </p:spPr>
      </p:pic>
      <p:pic>
        <p:nvPicPr>
          <p:cNvPr id="27" name="Graphic 26" descr="Circles with arrows with solid fill">
            <a:extLst>
              <a:ext uri="{FF2B5EF4-FFF2-40B4-BE49-F238E27FC236}">
                <a16:creationId xmlns:a16="http://schemas.microsoft.com/office/drawing/2014/main" id="{D5A5727F-A6E0-C37E-7068-738A250E9401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6125618" y="4829797"/>
            <a:ext cx="718943" cy="718943"/>
          </a:xfrm>
          <a:prstGeom prst="rect">
            <a:avLst/>
          </a:prstGeom>
        </p:spPr>
      </p:pic>
      <p:pic>
        <p:nvPicPr>
          <p:cNvPr id="31" name="Graphic 30" descr="Checkmark with solid fill">
            <a:extLst>
              <a:ext uri="{FF2B5EF4-FFF2-40B4-BE49-F238E27FC236}">
                <a16:creationId xmlns:a16="http://schemas.microsoft.com/office/drawing/2014/main" id="{D34C405F-EBB0-798D-A4B9-718225A5794B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59223" y="2367091"/>
            <a:ext cx="464346" cy="464346"/>
          </a:xfrm>
          <a:prstGeom prst="rect">
            <a:avLst/>
          </a:prstGeom>
        </p:spPr>
      </p:pic>
      <p:pic>
        <p:nvPicPr>
          <p:cNvPr id="35" name="Graphic 34" descr="Checkmark with solid fill">
            <a:extLst>
              <a:ext uri="{FF2B5EF4-FFF2-40B4-BE49-F238E27FC236}">
                <a16:creationId xmlns:a16="http://schemas.microsoft.com/office/drawing/2014/main" id="{A510C822-3FB6-0604-6A25-346CD26EFB0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676814" y="3010848"/>
            <a:ext cx="464346" cy="464346"/>
          </a:xfrm>
          <a:prstGeom prst="rect">
            <a:avLst/>
          </a:prstGeom>
        </p:spPr>
      </p:pic>
      <p:pic>
        <p:nvPicPr>
          <p:cNvPr id="37" name="Graphic 36" descr="Checkmark with solid fill">
            <a:extLst>
              <a:ext uri="{FF2B5EF4-FFF2-40B4-BE49-F238E27FC236}">
                <a16:creationId xmlns:a16="http://schemas.microsoft.com/office/drawing/2014/main" id="{0B75C556-70DB-26BF-A1AF-6F2433B5C442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9743027" y="3957147"/>
            <a:ext cx="464346" cy="464346"/>
          </a:xfrm>
          <a:prstGeom prst="rect">
            <a:avLst/>
          </a:prstGeom>
        </p:spPr>
      </p:pic>
      <p:pic>
        <p:nvPicPr>
          <p:cNvPr id="39" name="Graphic 38" descr="Checkmark with solid fill">
            <a:extLst>
              <a:ext uri="{FF2B5EF4-FFF2-40B4-BE49-F238E27FC236}">
                <a16:creationId xmlns:a16="http://schemas.microsoft.com/office/drawing/2014/main" id="{416DF1A2-8E27-F007-CF82-613DAD48FAC4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11183598" y="4399610"/>
            <a:ext cx="464346" cy="464346"/>
          </a:xfrm>
          <a:prstGeom prst="rect">
            <a:avLst/>
          </a:prstGeom>
        </p:spPr>
      </p:pic>
      <p:pic>
        <p:nvPicPr>
          <p:cNvPr id="41" name="Graphic 40" descr="Circles with arrows with solid fill">
            <a:extLst>
              <a:ext uri="{FF2B5EF4-FFF2-40B4-BE49-F238E27FC236}">
                <a16:creationId xmlns:a16="http://schemas.microsoft.com/office/drawing/2014/main" id="{D24EF442-4DE0-8B2D-C471-BEA8A9B424B5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1191829" y="5189268"/>
            <a:ext cx="718943" cy="7189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99891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877"/>
    </mc:Choice>
    <mc:Fallback xmlns="">
      <p:transition spd="slow" advTm="67877"/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E6E6C2-0F46-1406-FD82-353CACFDA9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51927ED2-B499-E9A3-B5F1-CD91373CB5A1}"/>
                  </a:ext>
                </a:extLst>
              </p14:cNvPr>
              <p14:cNvContentPartPr/>
              <p14:nvPr/>
            </p14:nvContentPartPr>
            <p14:xfrm>
              <a:off x="11171360" y="4561580"/>
              <a:ext cx="87840" cy="45720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51927ED2-B499-E9A3-B5F1-CD91373CB5A1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135360" y="4525580"/>
                <a:ext cx="159480" cy="52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DFEE5DAE-F06D-B666-4B3D-739597171B53}"/>
                  </a:ext>
                </a:extLst>
              </p14:cNvPr>
              <p14:cNvContentPartPr/>
              <p14:nvPr/>
            </p14:nvContentPartPr>
            <p14:xfrm>
              <a:off x="9975200" y="4849940"/>
              <a:ext cx="165960" cy="14400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DFEE5DAE-F06D-B666-4B3D-739597171B5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939200" y="4813940"/>
                <a:ext cx="237600" cy="21564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le 19">
            <a:extLst>
              <a:ext uri="{FF2B5EF4-FFF2-40B4-BE49-F238E27FC236}">
                <a16:creationId xmlns:a16="http://schemas.microsoft.com/office/drawing/2014/main" id="{046CAF9F-170E-FDF7-CD5C-1F296F2D7E76}"/>
              </a:ext>
            </a:extLst>
          </p:cNvPr>
          <p:cNvSpPr txBox="1">
            <a:spLocks/>
          </p:cNvSpPr>
          <p:nvPr/>
        </p:nvSpPr>
        <p:spPr>
          <a:xfrm>
            <a:off x="179294" y="0"/>
            <a:ext cx="11833412" cy="52814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2800" b="1" kern="1200" cap="none" spc="-30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Overview of progress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A4E1A6-64E9-6415-7831-DAB5FC24A368}"/>
              </a:ext>
            </a:extLst>
          </p:cNvPr>
          <p:cNvSpPr txBox="1"/>
          <p:nvPr/>
        </p:nvSpPr>
        <p:spPr>
          <a:xfrm>
            <a:off x="-437849" y="920376"/>
            <a:ext cx="4739278" cy="12772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2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  <a:tabLst>
                <a:tab pos="5019675" algn="l"/>
              </a:tabLst>
            </a:pPr>
            <a:r>
              <a:rPr lang="en-ZA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Manufactured </a:t>
            </a:r>
            <a:r>
              <a:rPr lang="en-ZA" altLang="en-US" sz="1400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radsoft</a:t>
            </a:r>
            <a:r>
              <a:rPr lang="en-ZA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FBGs </a:t>
            </a:r>
          </a:p>
          <a:p>
            <a:pPr marL="800100" lvl="2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  <a:tabLst>
                <a:tab pos="5019675" algn="l"/>
              </a:tabLst>
            </a:pPr>
            <a:r>
              <a:rPr lang="en-ZA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Tested temperature extrema</a:t>
            </a:r>
          </a:p>
          <a:p>
            <a:pPr marL="800100" lvl="2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  <a:tabLst>
                <a:tab pos="5019675" algn="l"/>
              </a:tabLst>
            </a:pPr>
            <a:r>
              <a:rPr lang="en-ZA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Characterised using SEM and Raman</a:t>
            </a:r>
          </a:p>
          <a:p>
            <a:pPr marL="800100" lvl="2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  <a:tabLst>
                <a:tab pos="5019675" algn="l"/>
              </a:tabLst>
            </a:pPr>
            <a:r>
              <a:rPr lang="en-ZA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Irradiated </a:t>
            </a:r>
            <a:r>
              <a:rPr lang="en-ZA" altLang="en-US" sz="1400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radhard</a:t>
            </a:r>
            <a:r>
              <a:rPr lang="en-ZA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at CERN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DE800603-3D83-6CF1-4CCE-55D1CD920B1B}"/>
              </a:ext>
            </a:extLst>
          </p:cNvPr>
          <p:cNvSpPr txBox="1"/>
          <p:nvPr/>
        </p:nvSpPr>
        <p:spPr>
          <a:xfrm>
            <a:off x="3491459" y="833106"/>
            <a:ext cx="432136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2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ZA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Irradiated TiO2 fibre in two campaigns</a:t>
            </a:r>
          </a:p>
          <a:p>
            <a:pPr marL="800100" lvl="2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ZA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Investigated effect of TiO2 coating thickness on humidity</a:t>
            </a:r>
          </a:p>
          <a:p>
            <a:pPr marL="800100" lvl="2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ZA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Also assessed </a:t>
            </a:r>
            <a:r>
              <a:rPr lang="en-ZA" altLang="en-US" sz="1400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radhard</a:t>
            </a:r>
            <a:r>
              <a:rPr lang="en-ZA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en-ZA" altLang="en-US" sz="1400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radsoft</a:t>
            </a:r>
            <a:r>
              <a:rPr lang="en-ZA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fibre sensitivity to proton radiation</a:t>
            </a:r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6B402FFC-C0E9-ABBB-DBF0-1A57D4127876}"/>
              </a:ext>
            </a:extLst>
          </p:cNvPr>
          <p:cNvCxnSpPr>
            <a:cxnSpLocks/>
          </p:cNvCxnSpPr>
          <p:nvPr/>
        </p:nvCxnSpPr>
        <p:spPr>
          <a:xfrm>
            <a:off x="3890627" y="479196"/>
            <a:ext cx="0" cy="574015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3">
            <a:extLst>
              <a:ext uri="{FF2B5EF4-FFF2-40B4-BE49-F238E27FC236}">
                <a16:creationId xmlns:a16="http://schemas.microsoft.com/office/drawing/2014/main" id="{5037D032-A8C6-AD6B-3847-9FD95EDDE38E}"/>
              </a:ext>
            </a:extLst>
          </p:cNvPr>
          <p:cNvSpPr txBox="1"/>
          <p:nvPr/>
        </p:nvSpPr>
        <p:spPr>
          <a:xfrm>
            <a:off x="0" y="520266"/>
            <a:ext cx="24383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000" b="1" dirty="0">
                <a:solidFill>
                  <a:srgbClr val="FF0000"/>
                </a:solidFill>
              </a:rPr>
              <a:t>Workstream 1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704CBFBD-C107-C01E-2481-D0C2BA5F30F1}"/>
              </a:ext>
            </a:extLst>
          </p:cNvPr>
          <p:cNvSpPr txBox="1"/>
          <p:nvPr/>
        </p:nvSpPr>
        <p:spPr>
          <a:xfrm>
            <a:off x="3769755" y="479196"/>
            <a:ext cx="24383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000" b="1" dirty="0">
                <a:solidFill>
                  <a:srgbClr val="FF0000"/>
                </a:solidFill>
              </a:rPr>
              <a:t>Workstream 2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9442FB-ECAD-A570-B51E-92348C67CDC4}"/>
              </a:ext>
            </a:extLst>
          </p:cNvPr>
          <p:cNvSpPr txBox="1"/>
          <p:nvPr/>
        </p:nvSpPr>
        <p:spPr>
          <a:xfrm>
            <a:off x="8438008" y="479196"/>
            <a:ext cx="24383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000" b="1" dirty="0">
                <a:solidFill>
                  <a:srgbClr val="FF0000"/>
                </a:solidFill>
              </a:rPr>
              <a:t>Workstream 3</a:t>
            </a:r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E32D1BF4-F948-3DEE-E4E2-BDBFADCB6881}"/>
              </a:ext>
            </a:extLst>
          </p:cNvPr>
          <p:cNvCxnSpPr>
            <a:cxnSpLocks/>
          </p:cNvCxnSpPr>
          <p:nvPr/>
        </p:nvCxnSpPr>
        <p:spPr>
          <a:xfrm>
            <a:off x="8275894" y="520266"/>
            <a:ext cx="0" cy="574015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>
            <a:extLst>
              <a:ext uri="{FF2B5EF4-FFF2-40B4-BE49-F238E27FC236}">
                <a16:creationId xmlns:a16="http://schemas.microsoft.com/office/drawing/2014/main" id="{AE22AFC9-BF53-F6CF-92DB-40ECCAD55A6B}"/>
              </a:ext>
            </a:extLst>
          </p:cNvPr>
          <p:cNvSpPr txBox="1"/>
          <p:nvPr/>
        </p:nvSpPr>
        <p:spPr>
          <a:xfrm>
            <a:off x="7812826" y="968783"/>
            <a:ext cx="5001737" cy="6309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800100" lvl="2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ZA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Coated </a:t>
            </a:r>
            <a:r>
              <a:rPr lang="en-ZA" altLang="en-US" sz="1400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radsoft</a:t>
            </a:r>
            <a:r>
              <a:rPr lang="en-ZA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fibre (proof of concept)</a:t>
            </a:r>
          </a:p>
          <a:p>
            <a:pPr marL="800100" lvl="2" indent="-34290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</a:pPr>
            <a:r>
              <a:rPr lang="en-ZA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Demonstrated humidity sensitivity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93E8FF5E-09A5-4E9C-FDF4-7E7ABD8C4A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8292" y="2238719"/>
            <a:ext cx="2201732" cy="1651299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65CBEA0-8A1D-D0D3-4036-B34CD05E1D27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259259" y="2238553"/>
            <a:ext cx="1522811" cy="1651299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363BF541-38FC-2B54-F5BB-63E38E388698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8091" y="4016015"/>
            <a:ext cx="1493780" cy="2005530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B965D1CD-0B4E-8543-81C4-1FA7A654F3C2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1571871" y="4037993"/>
            <a:ext cx="2210199" cy="1547139"/>
          </a:xfrm>
          <a:prstGeom prst="rect">
            <a:avLst/>
          </a:prstGeom>
        </p:spPr>
      </p:pic>
      <p:pic>
        <p:nvPicPr>
          <p:cNvPr id="29" name="Picture 28">
            <a:extLst>
              <a:ext uri="{FF2B5EF4-FFF2-40B4-BE49-F238E27FC236}">
                <a16:creationId xmlns:a16="http://schemas.microsoft.com/office/drawing/2014/main" id="{F16EA458-AE41-BFCD-8A81-FF1B4249CA38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6808" y="2168746"/>
            <a:ext cx="2638885" cy="1964399"/>
          </a:xfrm>
          <a:prstGeom prst="rect">
            <a:avLst/>
          </a:prstGeom>
        </p:spPr>
      </p:pic>
      <p:pic>
        <p:nvPicPr>
          <p:cNvPr id="31" name="Picture 30">
            <a:extLst>
              <a:ext uri="{FF2B5EF4-FFF2-40B4-BE49-F238E27FC236}">
                <a16:creationId xmlns:a16="http://schemas.microsoft.com/office/drawing/2014/main" id="{6608CD93-4800-194C-79B3-C421342C8A69}"/>
              </a:ext>
            </a:extLst>
          </p:cNvPr>
          <p:cNvPicPr>
            <a:picLocks noChangeAspect="1"/>
          </p:cNvPicPr>
          <p:nvPr/>
        </p:nvPicPr>
        <p:blipFill>
          <a:blip r:embed="rId12"/>
          <a:srcRect l="1816" t="7556" r="3766" b="3537"/>
          <a:stretch>
            <a:fillRect/>
          </a:stretch>
        </p:blipFill>
        <p:spPr>
          <a:xfrm>
            <a:off x="4606808" y="4037993"/>
            <a:ext cx="2725317" cy="1995953"/>
          </a:xfrm>
          <a:prstGeom prst="rect">
            <a:avLst/>
          </a:prstGeom>
        </p:spPr>
      </p:pic>
      <p:pic>
        <p:nvPicPr>
          <p:cNvPr id="35" name="Picture 34">
            <a:extLst>
              <a:ext uri="{FF2B5EF4-FFF2-40B4-BE49-F238E27FC236}">
                <a16:creationId xmlns:a16="http://schemas.microsoft.com/office/drawing/2014/main" id="{0FAC0751-4A79-864A-2205-79963D79A1CA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595350" y="1560734"/>
            <a:ext cx="3436687" cy="1868266"/>
          </a:xfrm>
          <a:prstGeom prst="rect">
            <a:avLst/>
          </a:prstGeom>
        </p:spPr>
      </p:pic>
      <p:pic>
        <p:nvPicPr>
          <p:cNvPr id="37" name="Picture 36">
            <a:extLst>
              <a:ext uri="{FF2B5EF4-FFF2-40B4-BE49-F238E27FC236}">
                <a16:creationId xmlns:a16="http://schemas.microsoft.com/office/drawing/2014/main" id="{6A64897D-B72A-93B3-10F5-798440CEFFCD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8319148" y="3694823"/>
            <a:ext cx="3815690" cy="20648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43991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877"/>
    </mc:Choice>
    <mc:Fallback xmlns="">
      <p:transition spd="slow" advTm="67877"/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577EF4-F948-008F-95E9-16741381752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2CD49132-BB83-A874-53A8-7FDED720A53F}"/>
                  </a:ext>
                </a:extLst>
              </p14:cNvPr>
              <p14:cNvContentPartPr/>
              <p14:nvPr/>
            </p14:nvContentPartPr>
            <p14:xfrm>
              <a:off x="11171360" y="4561580"/>
              <a:ext cx="87840" cy="45720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2CD49132-BB83-A874-53A8-7FDED720A53F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135360" y="4525580"/>
                <a:ext cx="159480" cy="52884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le 19">
            <a:extLst>
              <a:ext uri="{FF2B5EF4-FFF2-40B4-BE49-F238E27FC236}">
                <a16:creationId xmlns:a16="http://schemas.microsoft.com/office/drawing/2014/main" id="{1A7D066E-2E34-4788-E8A3-578082B067F4}"/>
              </a:ext>
            </a:extLst>
          </p:cNvPr>
          <p:cNvSpPr txBox="1">
            <a:spLocks/>
          </p:cNvSpPr>
          <p:nvPr/>
        </p:nvSpPr>
        <p:spPr>
          <a:xfrm>
            <a:off x="179294" y="0"/>
            <a:ext cx="11833412" cy="52814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2800" b="1" kern="1200" cap="none" spc="-30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Next experiments and why they matter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E73A9EB5-F6A2-0254-B209-D1EC5FB33FBB}"/>
              </a:ext>
            </a:extLst>
          </p:cNvPr>
          <p:cNvGrpSpPr/>
          <p:nvPr/>
        </p:nvGrpSpPr>
        <p:grpSpPr>
          <a:xfrm>
            <a:off x="518160" y="832840"/>
            <a:ext cx="11155680" cy="4937760"/>
            <a:chOff x="502920" y="1389888"/>
            <a:chExt cx="11155680" cy="4937760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CFC57471-8CF6-46E8-7C31-22B7E8AE8E82}"/>
                </a:ext>
              </a:extLst>
            </p:cNvPr>
            <p:cNvGrpSpPr/>
            <p:nvPr/>
          </p:nvGrpSpPr>
          <p:grpSpPr>
            <a:xfrm>
              <a:off x="502920" y="1389888"/>
              <a:ext cx="5394960" cy="1600200"/>
              <a:chOff x="502920" y="1389888"/>
              <a:chExt cx="5394960" cy="1600200"/>
            </a:xfrm>
          </p:grpSpPr>
          <p:sp>
            <p:nvSpPr>
              <p:cNvPr id="34" name="Rounded Rectangle 6">
                <a:extLst>
                  <a:ext uri="{FF2B5EF4-FFF2-40B4-BE49-F238E27FC236}">
                    <a16:creationId xmlns:a16="http://schemas.microsoft.com/office/drawing/2014/main" id="{B86C8B95-BE16-2600-F59B-9F605B40608E}"/>
                  </a:ext>
                </a:extLst>
              </p:cNvPr>
              <p:cNvSpPr/>
              <p:nvPr/>
            </p:nvSpPr>
            <p:spPr>
              <a:xfrm>
                <a:off x="502920" y="1389888"/>
                <a:ext cx="5394960" cy="1600200"/>
              </a:xfrm>
              <a:prstGeom prst="roundRect">
                <a:avLst/>
              </a:prstGeom>
              <a:solidFill>
                <a:srgbClr val="F5F7F9"/>
              </a:solidFill>
              <a:ln>
                <a:solidFill>
                  <a:srgbClr val="DBE0E3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98222EE-8CCC-264D-CCB2-FC790410977C}"/>
                  </a:ext>
                </a:extLst>
              </p:cNvPr>
              <p:cNvSpPr txBox="1"/>
              <p:nvPr/>
            </p:nvSpPr>
            <p:spPr>
              <a:xfrm>
                <a:off x="667512" y="1508760"/>
                <a:ext cx="5065776" cy="3539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Aft>
                    <a:spcPts val="900"/>
                  </a:spcAft>
                  <a:defRPr sz="1700" b="1">
                    <a:solidFill>
                      <a:srgbClr val="EB4E10"/>
                    </a:solidFill>
                  </a:defRPr>
                </a:pPr>
                <a:r>
                  <a:rPr dirty="0">
                    <a:solidFill>
                      <a:srgbClr val="FF0000"/>
                    </a:solidFill>
                  </a:rPr>
                  <a:t>Ljubljana reactor</a:t>
                </a:r>
                <a:r>
                  <a:rPr lang="en-ZA" dirty="0">
                    <a:solidFill>
                      <a:srgbClr val="FF0000"/>
                    </a:solidFill>
                  </a:rPr>
                  <a:t> and HEPS Synchrotron</a:t>
                </a:r>
                <a:endParaRPr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6" name="TextBox 35">
                <a:extLst>
                  <a:ext uri="{FF2B5EF4-FFF2-40B4-BE49-F238E27FC236}">
                    <a16:creationId xmlns:a16="http://schemas.microsoft.com/office/drawing/2014/main" id="{52BCB751-7696-99D1-9DC7-8E18D71BD9CA}"/>
                  </a:ext>
                </a:extLst>
              </p:cNvPr>
              <p:cNvSpPr txBox="1"/>
              <p:nvPr/>
            </p:nvSpPr>
            <p:spPr>
              <a:xfrm>
                <a:off x="667512" y="1911095"/>
                <a:ext cx="5065776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Aft>
                    <a:spcPts val="900"/>
                  </a:spcAft>
                  <a:defRPr sz="1400" b="0">
                    <a:solidFill>
                      <a:srgbClr val="252C36"/>
                    </a:solidFill>
                  </a:defRPr>
                </a:pPr>
                <a:r>
                  <a:rPr b="1" dirty="0">
                    <a:solidFill>
                      <a:srgbClr val="0000FF"/>
                    </a:solidFill>
                  </a:rPr>
                  <a:t>Neutron exposure</a:t>
                </a:r>
                <a:r>
                  <a:rPr lang="en-ZA" b="1" dirty="0">
                    <a:solidFill>
                      <a:srgbClr val="0000FF"/>
                    </a:solidFill>
                  </a:rPr>
                  <a:t> at Ljubljana nuclear reactor</a:t>
                </a:r>
                <a:r>
                  <a:rPr b="1" dirty="0">
                    <a:solidFill>
                      <a:srgbClr val="0000FF"/>
                    </a:solidFill>
                  </a:rPr>
                  <a:t> of </a:t>
                </a:r>
                <a:r>
                  <a:rPr b="1" dirty="0" err="1">
                    <a:solidFill>
                      <a:srgbClr val="0000FF"/>
                    </a:solidFill>
                  </a:rPr>
                  <a:t>RadSoft</a:t>
                </a:r>
                <a:r>
                  <a:rPr b="1" dirty="0">
                    <a:solidFill>
                      <a:srgbClr val="0000FF"/>
                    </a:solidFill>
                  </a:rPr>
                  <a:t>/RadHard and coated/uncoated controls; quantify post-irradiation optical response.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823B448-94E4-2F9F-3E48-B76F6F0C89AB}"/>
                </a:ext>
              </a:extLst>
            </p:cNvPr>
            <p:cNvGrpSpPr/>
            <p:nvPr/>
          </p:nvGrpSpPr>
          <p:grpSpPr>
            <a:xfrm>
              <a:off x="6126480" y="1389888"/>
              <a:ext cx="5394960" cy="1600200"/>
              <a:chOff x="6126480" y="1389888"/>
              <a:chExt cx="5394960" cy="1600200"/>
            </a:xfrm>
          </p:grpSpPr>
          <p:sp>
            <p:nvSpPr>
              <p:cNvPr id="29" name="Rounded Rectangle 9">
                <a:extLst>
                  <a:ext uri="{FF2B5EF4-FFF2-40B4-BE49-F238E27FC236}">
                    <a16:creationId xmlns:a16="http://schemas.microsoft.com/office/drawing/2014/main" id="{14ACB472-9003-4B64-2D05-B14574B92EFD}"/>
                  </a:ext>
                </a:extLst>
              </p:cNvPr>
              <p:cNvSpPr/>
              <p:nvPr/>
            </p:nvSpPr>
            <p:spPr>
              <a:xfrm>
                <a:off x="6126480" y="1389888"/>
                <a:ext cx="5394960" cy="1600200"/>
              </a:xfrm>
              <a:prstGeom prst="roundRect">
                <a:avLst/>
              </a:prstGeom>
              <a:solidFill>
                <a:srgbClr val="F5F7F9"/>
              </a:solidFill>
              <a:ln>
                <a:solidFill>
                  <a:srgbClr val="DBE0E3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30" name="TextBox 29">
                <a:extLst>
                  <a:ext uri="{FF2B5EF4-FFF2-40B4-BE49-F238E27FC236}">
                    <a16:creationId xmlns:a16="http://schemas.microsoft.com/office/drawing/2014/main" id="{032665B0-02DB-2709-4ED3-BA06DD0162FC}"/>
                  </a:ext>
                </a:extLst>
              </p:cNvPr>
              <p:cNvSpPr txBox="1"/>
              <p:nvPr/>
            </p:nvSpPr>
            <p:spPr>
              <a:xfrm>
                <a:off x="6291072" y="1508760"/>
                <a:ext cx="5065776" cy="3539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Aft>
                    <a:spcPts val="900"/>
                  </a:spcAft>
                  <a:defRPr sz="1700" b="1">
                    <a:solidFill>
                      <a:srgbClr val="EB4E10"/>
                    </a:solidFill>
                  </a:defRPr>
                </a:pPr>
                <a:r>
                  <a:rPr lang="en-ZA" dirty="0">
                    <a:solidFill>
                      <a:srgbClr val="FF0000"/>
                    </a:solidFill>
                  </a:rPr>
                  <a:t>ESRF/DESY to study radiation damage</a:t>
                </a:r>
                <a:endParaRPr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0927E5ED-E021-7CD5-0D38-5D3A1694D2DF}"/>
                  </a:ext>
                </a:extLst>
              </p:cNvPr>
              <p:cNvSpPr txBox="1"/>
              <p:nvPr/>
            </p:nvSpPr>
            <p:spPr>
              <a:xfrm>
                <a:off x="6291072" y="1911095"/>
                <a:ext cx="5230368" cy="85408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Aft>
                    <a:spcPts val="900"/>
                  </a:spcAft>
                  <a:defRPr sz="1400" b="0">
                    <a:solidFill>
                      <a:srgbClr val="252C36"/>
                    </a:solidFill>
                  </a:defRPr>
                </a:pPr>
                <a:r>
                  <a:rPr b="1" dirty="0">
                    <a:solidFill>
                      <a:srgbClr val="0000FF"/>
                    </a:solidFill>
                  </a:rPr>
                  <a:t>Approved beamtime </a:t>
                </a:r>
                <a:r>
                  <a:rPr lang="en-ZA" b="1" dirty="0">
                    <a:solidFill>
                      <a:srgbClr val="0000FF"/>
                    </a:solidFill>
                  </a:rPr>
                  <a:t>at ESRF and DESY</a:t>
                </a:r>
                <a:r>
                  <a:rPr b="1" dirty="0">
                    <a:solidFill>
                      <a:srgbClr val="0000FF"/>
                    </a:solidFill>
                  </a:rPr>
                  <a:t>: investigate relevant structural and chemical changes in irradiated </a:t>
                </a:r>
                <a:r>
                  <a:rPr b="1" dirty="0" err="1">
                    <a:solidFill>
                      <a:srgbClr val="0000FF"/>
                    </a:solidFill>
                  </a:rPr>
                  <a:t>fibre</a:t>
                </a:r>
                <a:r>
                  <a:rPr b="1" dirty="0">
                    <a:solidFill>
                      <a:srgbClr val="0000FF"/>
                    </a:solidFill>
                  </a:rPr>
                  <a:t>.</a:t>
                </a:r>
                <a:endParaRPr lang="en-ZA" b="1" dirty="0">
                  <a:solidFill>
                    <a:srgbClr val="0000FF"/>
                  </a:solidFill>
                </a:endParaRPr>
              </a:p>
              <a:p>
                <a:pPr>
                  <a:spcAft>
                    <a:spcPts val="900"/>
                  </a:spcAft>
                  <a:defRPr sz="1400" b="0">
                    <a:solidFill>
                      <a:srgbClr val="252C36"/>
                    </a:solidFill>
                  </a:defRPr>
                </a:pPr>
                <a:r>
                  <a:rPr lang="en-ZA" b="1" dirty="0">
                    <a:solidFill>
                      <a:srgbClr val="0000FF"/>
                    </a:solidFill>
                  </a:rPr>
                  <a:t>Redo TiO2 coating on </a:t>
                </a:r>
                <a:r>
                  <a:rPr lang="en-ZA" b="1" dirty="0" err="1">
                    <a:solidFill>
                      <a:srgbClr val="0000FF"/>
                    </a:solidFill>
                  </a:rPr>
                  <a:t>radhard</a:t>
                </a:r>
                <a:r>
                  <a:rPr lang="en-ZA" b="1" dirty="0">
                    <a:solidFill>
                      <a:srgbClr val="0000FF"/>
                    </a:solidFill>
                  </a:rPr>
                  <a:t> fibre</a:t>
                </a:r>
                <a:endParaRPr b="1" dirty="0">
                  <a:solidFill>
                    <a:srgbClr val="0000FF"/>
                  </a:solidFill>
                </a:endParaRP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7C3E5D4E-56C9-3F0F-FDE7-F719FC9EA7E2}"/>
                </a:ext>
              </a:extLst>
            </p:cNvPr>
            <p:cNvGrpSpPr/>
            <p:nvPr/>
          </p:nvGrpSpPr>
          <p:grpSpPr>
            <a:xfrm>
              <a:off x="502920" y="4727448"/>
              <a:ext cx="5394960" cy="1600200"/>
              <a:chOff x="502920" y="3200400"/>
              <a:chExt cx="5394960" cy="1600200"/>
            </a:xfrm>
          </p:grpSpPr>
          <p:sp>
            <p:nvSpPr>
              <p:cNvPr id="26" name="Rounded Rectangle 12">
                <a:extLst>
                  <a:ext uri="{FF2B5EF4-FFF2-40B4-BE49-F238E27FC236}">
                    <a16:creationId xmlns:a16="http://schemas.microsoft.com/office/drawing/2014/main" id="{ECB3CB9D-4D93-646C-9B5B-36035672447E}"/>
                  </a:ext>
                </a:extLst>
              </p:cNvPr>
              <p:cNvSpPr/>
              <p:nvPr/>
            </p:nvSpPr>
            <p:spPr>
              <a:xfrm>
                <a:off x="502920" y="3200400"/>
                <a:ext cx="5394960" cy="1600200"/>
              </a:xfrm>
              <a:prstGeom prst="roundRect">
                <a:avLst/>
              </a:prstGeom>
              <a:solidFill>
                <a:srgbClr val="F5F7F9"/>
              </a:solidFill>
              <a:ln>
                <a:solidFill>
                  <a:srgbClr val="DBE0E3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5C216E67-F1B4-5BAA-5950-8E0046F2C1B4}"/>
                  </a:ext>
                </a:extLst>
              </p:cNvPr>
              <p:cNvSpPr txBox="1"/>
              <p:nvPr/>
            </p:nvSpPr>
            <p:spPr>
              <a:xfrm>
                <a:off x="667512" y="3319272"/>
                <a:ext cx="5065776" cy="3539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Aft>
                    <a:spcPts val="900"/>
                  </a:spcAft>
                  <a:defRPr sz="1700" b="1">
                    <a:solidFill>
                      <a:srgbClr val="EB4E10"/>
                    </a:solidFill>
                  </a:defRPr>
                </a:pPr>
                <a:r>
                  <a:rPr lang="en-ZA" dirty="0">
                    <a:solidFill>
                      <a:srgbClr val="FF0000"/>
                    </a:solidFill>
                  </a:rPr>
                  <a:t>Coating R&amp;D</a:t>
                </a:r>
                <a:endParaRPr dirty="0">
                  <a:solidFill>
                    <a:srgbClr val="FF0000"/>
                  </a:solidFill>
                </a:endParaRPr>
              </a:p>
            </p:txBody>
          </p:sp>
          <p:sp>
            <p:nvSpPr>
              <p:cNvPr id="28" name="TextBox 27">
                <a:extLst>
                  <a:ext uri="{FF2B5EF4-FFF2-40B4-BE49-F238E27FC236}">
                    <a16:creationId xmlns:a16="http://schemas.microsoft.com/office/drawing/2014/main" id="{0C5697BE-5B6D-4E41-E553-D2446AE8AF1F}"/>
                  </a:ext>
                </a:extLst>
              </p:cNvPr>
              <p:cNvSpPr txBox="1"/>
              <p:nvPr/>
            </p:nvSpPr>
            <p:spPr>
              <a:xfrm>
                <a:off x="667512" y="3721608"/>
                <a:ext cx="5065776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Aft>
                    <a:spcPts val="900"/>
                  </a:spcAft>
                  <a:defRPr sz="1400" b="0">
                    <a:solidFill>
                      <a:srgbClr val="252C36"/>
                    </a:solidFill>
                  </a:defRPr>
                </a:pPr>
                <a:r>
                  <a:rPr lang="en-ZA" b="1" dirty="0">
                    <a:solidFill>
                      <a:srgbClr val="0000FF"/>
                    </a:solidFill>
                  </a:rPr>
                  <a:t>Surface treat fibre and redo experiments. Characterise coating and radiation effects at synchrotron. Repeat on </a:t>
                </a:r>
                <a:r>
                  <a:rPr lang="en-ZA" b="1" dirty="0" err="1">
                    <a:solidFill>
                      <a:srgbClr val="0000FF"/>
                    </a:solidFill>
                  </a:rPr>
                  <a:t>radhard</a:t>
                </a:r>
                <a:r>
                  <a:rPr lang="en-ZA" b="1" dirty="0">
                    <a:solidFill>
                      <a:srgbClr val="0000FF"/>
                    </a:solidFill>
                  </a:rPr>
                  <a:t> fibre and using LPG </a:t>
                </a:r>
              </a:p>
            </p:txBody>
          </p:sp>
        </p:grp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837D0225-ABE4-F7E1-1B3C-4F896B2BC522}"/>
                </a:ext>
              </a:extLst>
            </p:cNvPr>
            <p:cNvGrpSpPr/>
            <p:nvPr/>
          </p:nvGrpSpPr>
          <p:grpSpPr>
            <a:xfrm>
              <a:off x="6263640" y="4727448"/>
              <a:ext cx="5394960" cy="1600200"/>
              <a:chOff x="6126480" y="3200400"/>
              <a:chExt cx="5394960" cy="1600200"/>
            </a:xfrm>
          </p:grpSpPr>
          <p:sp>
            <p:nvSpPr>
              <p:cNvPr id="23" name="Rounded Rectangle 15">
                <a:extLst>
                  <a:ext uri="{FF2B5EF4-FFF2-40B4-BE49-F238E27FC236}">
                    <a16:creationId xmlns:a16="http://schemas.microsoft.com/office/drawing/2014/main" id="{04657F30-CE9D-FCDF-FD6F-FD6D6F0527E2}"/>
                  </a:ext>
                </a:extLst>
              </p:cNvPr>
              <p:cNvSpPr/>
              <p:nvPr/>
            </p:nvSpPr>
            <p:spPr>
              <a:xfrm>
                <a:off x="6126480" y="3200400"/>
                <a:ext cx="5394960" cy="1600200"/>
              </a:xfrm>
              <a:prstGeom prst="roundRect">
                <a:avLst/>
              </a:prstGeom>
              <a:solidFill>
                <a:srgbClr val="F5F7F9"/>
              </a:solidFill>
              <a:ln>
                <a:solidFill>
                  <a:srgbClr val="DBE0E3"/>
                </a:solidFill>
              </a:ln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/>
              </a:p>
            </p:txBody>
          </p:sp>
          <p:sp>
            <p:nvSpPr>
              <p:cNvPr id="24" name="TextBox 23">
                <a:extLst>
                  <a:ext uri="{FF2B5EF4-FFF2-40B4-BE49-F238E27FC236}">
                    <a16:creationId xmlns:a16="http://schemas.microsoft.com/office/drawing/2014/main" id="{03074B96-7CA0-CB9C-FB0C-E542D789EC8F}"/>
                  </a:ext>
                </a:extLst>
              </p:cNvPr>
              <p:cNvSpPr txBox="1"/>
              <p:nvPr/>
            </p:nvSpPr>
            <p:spPr>
              <a:xfrm>
                <a:off x="6291072" y="3319272"/>
                <a:ext cx="5065776" cy="35394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Aft>
                    <a:spcPts val="900"/>
                  </a:spcAft>
                  <a:defRPr sz="1700" b="1">
                    <a:solidFill>
                      <a:srgbClr val="EB4E10"/>
                    </a:solidFill>
                  </a:defRPr>
                </a:pPr>
                <a:r>
                  <a:rPr>
                    <a:solidFill>
                      <a:srgbClr val="FF0000"/>
                    </a:solidFill>
                  </a:rPr>
                  <a:t>Model / comparison</a:t>
                </a:r>
              </a:p>
            </p:txBody>
          </p:sp>
          <p:sp>
            <p:nvSpPr>
              <p:cNvPr id="25" name="TextBox 24">
                <a:extLst>
                  <a:ext uri="{FF2B5EF4-FFF2-40B4-BE49-F238E27FC236}">
                    <a16:creationId xmlns:a16="http://schemas.microsoft.com/office/drawing/2014/main" id="{A3B4C556-4B7E-95C7-C196-DDF1DE6F2617}"/>
                  </a:ext>
                </a:extLst>
              </p:cNvPr>
              <p:cNvSpPr txBox="1"/>
              <p:nvPr/>
            </p:nvSpPr>
            <p:spPr>
              <a:xfrm>
                <a:off x="6291072" y="3721608"/>
                <a:ext cx="5065776" cy="738664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>
                  <a:spcAft>
                    <a:spcPts val="900"/>
                  </a:spcAft>
                  <a:defRPr sz="1400" b="0">
                    <a:solidFill>
                      <a:srgbClr val="252C36"/>
                    </a:solidFill>
                  </a:defRPr>
                </a:pPr>
                <a:r>
                  <a:rPr b="1" dirty="0">
                    <a:solidFill>
                      <a:srgbClr val="0000FF"/>
                    </a:solidFill>
                  </a:rPr>
                  <a:t>GEANT4 radiation energy deposition may support analysis; optical predictions require additional validation.</a:t>
                </a:r>
                <a:r>
                  <a:rPr lang="en-ZA" b="1" dirty="0">
                    <a:solidFill>
                      <a:srgbClr val="0000FF"/>
                    </a:solidFill>
                  </a:rPr>
                  <a:t> (Mostly done)</a:t>
                </a:r>
                <a:endParaRPr b="1" dirty="0">
                  <a:solidFill>
                    <a:srgbClr val="0000FF"/>
                  </a:solidFill>
                </a:endParaRPr>
              </a:p>
            </p:txBody>
          </p:sp>
        </p:grpSp>
        <p:pic>
          <p:nvPicPr>
            <p:cNvPr id="18" name="Picture 17" descr="IJS Ljubljana — ENEEP">
              <a:extLst>
                <a:ext uri="{FF2B5EF4-FFF2-40B4-BE49-F238E27FC236}">
                  <a16:creationId xmlns:a16="http://schemas.microsoft.com/office/drawing/2014/main" id="{CB15CA23-E523-8FC8-E911-3041221D1F8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2920" y="3049348"/>
              <a:ext cx="2400301" cy="1600200"/>
            </a:xfrm>
            <a:prstGeom prst="rect">
              <a:avLst/>
            </a:prstGeom>
          </p:spPr>
        </p:pic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A765CF36-6CF4-9CA4-F0AF-44507FF4C908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rcRect l="20232" t="16553" r="21250" b="20275"/>
            <a:stretch>
              <a:fillRect/>
            </a:stretch>
          </p:blipFill>
          <p:spPr>
            <a:xfrm>
              <a:off x="3200400" y="3049348"/>
              <a:ext cx="2558812" cy="1578684"/>
            </a:xfrm>
            <a:prstGeom prst="rect">
              <a:avLst/>
            </a:prstGeom>
          </p:spPr>
        </p:pic>
        <p:pic>
          <p:nvPicPr>
            <p:cNvPr id="21" name="Picture 20" descr="X-Ray and Neutron Science - International Student Summer Programme 2021">
              <a:extLst>
                <a:ext uri="{FF2B5EF4-FFF2-40B4-BE49-F238E27FC236}">
                  <a16:creationId xmlns:a16="http://schemas.microsoft.com/office/drawing/2014/main" id="{0C2B314B-189E-7528-1DCD-EAA2CDEE0BAC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6126480" y="3049348"/>
              <a:ext cx="2400301" cy="1599233"/>
            </a:xfrm>
            <a:prstGeom prst="rect">
              <a:avLst/>
            </a:prstGeom>
          </p:spPr>
        </p:pic>
        <p:pic>
          <p:nvPicPr>
            <p:cNvPr id="22" name="Picture 21" descr="Facilities">
              <a:extLst>
                <a:ext uri="{FF2B5EF4-FFF2-40B4-BE49-F238E27FC236}">
                  <a16:creationId xmlns:a16="http://schemas.microsoft.com/office/drawing/2014/main" id="{723601F0-572B-67C3-C4F7-D1B728287390}"/>
                </a:ext>
              </a:extLst>
            </p:cNvPr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8823960" y="3039170"/>
              <a:ext cx="2400300" cy="160652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954071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877"/>
    </mc:Choice>
    <mc:Fallback xmlns="">
      <p:transition spd="slow" advTm="67877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DDE9FC1-3386-50C0-7F0D-DEA776E63E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32" name="Ink 31">
                <a:extLst>
                  <a:ext uri="{FF2B5EF4-FFF2-40B4-BE49-F238E27FC236}">
                    <a16:creationId xmlns:a16="http://schemas.microsoft.com/office/drawing/2014/main" id="{F8CA950F-D4C8-F4FE-AE52-1A0AC1535A4B}"/>
                  </a:ext>
                </a:extLst>
              </p14:cNvPr>
              <p14:cNvContentPartPr/>
              <p14:nvPr/>
            </p14:nvContentPartPr>
            <p14:xfrm>
              <a:off x="11171360" y="4561580"/>
              <a:ext cx="87840" cy="457200"/>
            </p14:xfrm>
          </p:contentPart>
        </mc:Choice>
        <mc:Fallback xmlns="">
          <p:pic>
            <p:nvPicPr>
              <p:cNvPr id="32" name="Ink 31">
                <a:extLst>
                  <a:ext uri="{FF2B5EF4-FFF2-40B4-BE49-F238E27FC236}">
                    <a16:creationId xmlns:a16="http://schemas.microsoft.com/office/drawing/2014/main" id="{F8CA950F-D4C8-F4FE-AE52-1A0AC1535A4B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1135360" y="4525580"/>
                <a:ext cx="159480" cy="5288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33" name="Ink 32">
                <a:extLst>
                  <a:ext uri="{FF2B5EF4-FFF2-40B4-BE49-F238E27FC236}">
                    <a16:creationId xmlns:a16="http://schemas.microsoft.com/office/drawing/2014/main" id="{8D585E65-C38E-F7FC-4459-2C9B3CB5C4E0}"/>
                  </a:ext>
                </a:extLst>
              </p14:cNvPr>
              <p14:cNvContentPartPr/>
              <p14:nvPr/>
            </p14:nvContentPartPr>
            <p14:xfrm>
              <a:off x="9975200" y="4849940"/>
              <a:ext cx="165960" cy="144000"/>
            </p14:xfrm>
          </p:contentPart>
        </mc:Choice>
        <mc:Fallback xmlns="">
          <p:pic>
            <p:nvPicPr>
              <p:cNvPr id="33" name="Ink 32">
                <a:extLst>
                  <a:ext uri="{FF2B5EF4-FFF2-40B4-BE49-F238E27FC236}">
                    <a16:creationId xmlns:a16="http://schemas.microsoft.com/office/drawing/2014/main" id="{8D585E65-C38E-F7FC-4459-2C9B3CB5C4E0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9939200" y="4813940"/>
                <a:ext cx="237600" cy="215640"/>
              </a:xfrm>
              <a:prstGeom prst="rect">
                <a:avLst/>
              </a:prstGeom>
            </p:spPr>
          </p:pic>
        </mc:Fallback>
      </mc:AlternateContent>
      <p:sp>
        <p:nvSpPr>
          <p:cNvPr id="8" name="Title 19">
            <a:extLst>
              <a:ext uri="{FF2B5EF4-FFF2-40B4-BE49-F238E27FC236}">
                <a16:creationId xmlns:a16="http://schemas.microsoft.com/office/drawing/2014/main" id="{0189F102-2B19-074B-2AED-6D0B1B4A243E}"/>
              </a:ext>
            </a:extLst>
          </p:cNvPr>
          <p:cNvSpPr txBox="1">
            <a:spLocks/>
          </p:cNvSpPr>
          <p:nvPr/>
        </p:nvSpPr>
        <p:spPr>
          <a:xfrm>
            <a:off x="179294" y="0"/>
            <a:ext cx="11833412" cy="528147"/>
          </a:xfrm>
          <a:prstGeom prst="rect">
            <a:avLst/>
          </a:prstGeom>
        </p:spPr>
        <p:txBody>
          <a:bodyPr vert="horz" lIns="0" tIns="0" rIns="0" bIns="0" rtlCol="0" anchor="b">
            <a:no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ZA" sz="2800" b="1" kern="1200" cap="none" spc="-30" baseline="0" dirty="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Conferences and Workshops attended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1E4C1F27-B65F-5BAF-9CE0-E0CD9683B59F}"/>
              </a:ext>
            </a:extLst>
          </p:cNvPr>
          <p:cNvSpPr txBox="1"/>
          <p:nvPr/>
        </p:nvSpPr>
        <p:spPr>
          <a:xfrm>
            <a:off x="-458870" y="806706"/>
            <a:ext cx="12471576" cy="37548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2" algn="just">
              <a:spcBef>
                <a:spcPct val="50000"/>
              </a:spcBef>
              <a:buClr>
                <a:srgbClr val="DA5A29"/>
              </a:buClr>
              <a:buSzPct val="150000"/>
              <a:tabLst>
                <a:tab pos="5019675" algn="l"/>
              </a:tabLst>
            </a:pPr>
            <a:r>
              <a:rPr lang="en-ZA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South African Institute of Physics, July 2026 </a:t>
            </a:r>
            <a:r>
              <a:rPr lang="en-US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(Cape Town, South Africa) </a:t>
            </a:r>
          </a:p>
          <a:p>
            <a:pPr marL="742950" lvl="2" indent="-28575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  <a:tabLst>
                <a:tab pos="5019675" algn="l"/>
              </a:tabLst>
            </a:pPr>
            <a:r>
              <a:rPr lang="en-US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GEANT4 Study on Suitability of Diamond-Coated LPG Sensors</a:t>
            </a:r>
          </a:p>
          <a:p>
            <a:pPr marL="742950" lvl="2" indent="-28575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  <a:tabLst>
                <a:tab pos="5019675" algn="l"/>
              </a:tabLst>
            </a:pPr>
            <a:r>
              <a:rPr lang="en-US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Effect of Coating Thickness on Proton Radiation Sensitivity for Titanium-Oxide Coated Novel Fiber Optic Sensors</a:t>
            </a:r>
          </a:p>
          <a:p>
            <a:pPr marL="742950" lvl="2" indent="-28575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  <a:tabLst>
                <a:tab pos="5019675" algn="l"/>
              </a:tabLst>
            </a:pPr>
            <a:r>
              <a:rPr lang="en-US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Radiation-Resistant Temperature Monitoring in High-Energy Physics Environments</a:t>
            </a:r>
          </a:p>
          <a:p>
            <a:pPr marL="742950" lvl="2" indent="-28575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  <a:tabLst>
                <a:tab pos="5019675" algn="l"/>
              </a:tabLst>
            </a:pPr>
            <a:r>
              <a:rPr lang="en-US" altLang="en-US" sz="1400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Characterisation</a:t>
            </a:r>
            <a:r>
              <a:rPr lang="en-US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Temperature-Sensitive FBG Sensors for Extreme Environments</a:t>
            </a:r>
          </a:p>
          <a:p>
            <a:pPr marL="457200" lvl="2" algn="just">
              <a:spcBef>
                <a:spcPct val="50000"/>
              </a:spcBef>
              <a:buClr>
                <a:srgbClr val="DA5A29"/>
              </a:buClr>
              <a:buSzPct val="150000"/>
              <a:tabLst>
                <a:tab pos="5019675" algn="l"/>
              </a:tabLst>
            </a:pPr>
            <a:r>
              <a:rPr lang="en-US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5th International Conference on Information Systems and Emerging Technologies (ICISET 2026) (September)</a:t>
            </a:r>
          </a:p>
          <a:p>
            <a:pPr marL="742950" lvl="2" indent="-28575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  <a:tabLst>
                <a:tab pos="5019675" algn="l"/>
              </a:tabLst>
            </a:pPr>
            <a:r>
              <a:rPr lang="en-US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 Systematic Review of Machine Learning Based Wind Turbine Condition Monitoring Methods</a:t>
            </a:r>
          </a:p>
          <a:p>
            <a:pPr marL="457200" lvl="2" algn="just">
              <a:spcBef>
                <a:spcPct val="50000"/>
              </a:spcBef>
              <a:buClr>
                <a:srgbClr val="DA5A29"/>
              </a:buClr>
              <a:buSzPct val="150000"/>
              <a:tabLst>
                <a:tab pos="5019675" algn="l"/>
              </a:tabLst>
            </a:pPr>
            <a:r>
              <a:rPr lang="en-US" altLang="en-US" sz="1400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WindAc</a:t>
            </a:r>
            <a:r>
              <a:rPr lang="en-US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Africa 2026, October 2026 (Cape Town, South Africa) </a:t>
            </a:r>
          </a:p>
          <a:p>
            <a:pPr marL="742950" lvl="2" indent="-28575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  <a:tabLst>
                <a:tab pos="5019675" algn="l"/>
              </a:tabLst>
            </a:pPr>
            <a:r>
              <a:rPr lang="en-US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Fiber Bragg Grating Sensors for Continuous Condition Monitoring of Wind Turbine Drivetrain Components</a:t>
            </a:r>
          </a:p>
          <a:p>
            <a:pPr marL="457200" lvl="2" algn="just">
              <a:spcBef>
                <a:spcPct val="50000"/>
              </a:spcBef>
              <a:buClr>
                <a:srgbClr val="DA5A29"/>
              </a:buClr>
              <a:buSzPct val="150000"/>
              <a:tabLst>
                <a:tab pos="5019675" algn="l"/>
              </a:tabLst>
            </a:pPr>
            <a:r>
              <a:rPr lang="en-US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International Conference "Synchrotron Radiation: Science, Knowledge, Innovations, Future" (SKIF), October 2026 (</a:t>
            </a:r>
            <a:r>
              <a:rPr lang="en-US" altLang="en-US" sz="1400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Novosibirisk</a:t>
            </a:r>
            <a:r>
              <a:rPr lang="en-US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, Russia)</a:t>
            </a:r>
          </a:p>
          <a:p>
            <a:pPr marL="742950" lvl="2" indent="-28575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  <a:tabLst>
                <a:tab pos="5019675" algn="l"/>
              </a:tabLst>
            </a:pPr>
            <a:r>
              <a:rPr lang="en-US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Synchrotron-Based </a:t>
            </a:r>
            <a:r>
              <a:rPr lang="en-US" altLang="en-US" sz="1400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Characterisation</a:t>
            </a:r>
            <a:r>
              <a:rPr lang="en-US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of Radiation-Induced Structural  Modifications in </a:t>
            </a:r>
            <a:r>
              <a:rPr lang="en-US" altLang="en-US" sz="1400" b="1" dirty="0" err="1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Fibre</a:t>
            </a:r>
            <a:r>
              <a:rPr lang="en-US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Bragg Grating Sensors for Extreme Environment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4A674CB4-258C-0400-4DB9-0D4C1329D384}"/>
              </a:ext>
            </a:extLst>
          </p:cNvPr>
          <p:cNvSpPr txBox="1"/>
          <p:nvPr/>
        </p:nvSpPr>
        <p:spPr>
          <a:xfrm>
            <a:off x="-325821" y="497272"/>
            <a:ext cx="24383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000" b="1" dirty="0">
                <a:solidFill>
                  <a:srgbClr val="FF0000"/>
                </a:solidFill>
              </a:rPr>
              <a:t>Conferences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47B0279-8151-E552-4295-DCDB37E91971}"/>
              </a:ext>
            </a:extLst>
          </p:cNvPr>
          <p:cNvSpPr txBox="1"/>
          <p:nvPr/>
        </p:nvSpPr>
        <p:spPr>
          <a:xfrm>
            <a:off x="-387476" y="4470904"/>
            <a:ext cx="243831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ZA" sz="2000" b="1" dirty="0">
                <a:solidFill>
                  <a:srgbClr val="FF0000"/>
                </a:solidFill>
              </a:rPr>
              <a:t>Workshops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A634149C-20E3-6346-E8E6-DFA496643AC0}"/>
              </a:ext>
            </a:extLst>
          </p:cNvPr>
          <p:cNvSpPr txBox="1"/>
          <p:nvPr/>
        </p:nvSpPr>
        <p:spPr>
          <a:xfrm>
            <a:off x="-458870" y="4921940"/>
            <a:ext cx="12471576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742950" lvl="2" indent="-28575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  <a:tabLst>
                <a:tab pos="5019675" algn="l"/>
              </a:tabLst>
            </a:pPr>
            <a:r>
              <a:rPr lang="en-US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BRICS-STAR School, September 2026 (Beijing, China) </a:t>
            </a:r>
          </a:p>
          <a:p>
            <a:pPr marL="742950" lvl="2" indent="-28575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  <a:tabLst>
                <a:tab pos="5019675" algn="l"/>
              </a:tabLst>
            </a:pPr>
            <a:r>
              <a:rPr lang="en-US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Inner Tracker Week, August 2026 (Fukuoka, Japan)</a:t>
            </a:r>
          </a:p>
          <a:p>
            <a:pPr marL="742950" lvl="2" indent="-285750" algn="just">
              <a:spcBef>
                <a:spcPct val="50000"/>
              </a:spcBef>
              <a:buClr>
                <a:srgbClr val="DA5A29"/>
              </a:buClr>
              <a:buSzPct val="150000"/>
              <a:buFont typeface="Arial" panose="020B0604020202020204" pitchFamily="34" charset="0"/>
              <a:buChar char="•"/>
              <a:tabLst>
                <a:tab pos="5019675" algn="l"/>
              </a:tabLst>
            </a:pPr>
            <a:r>
              <a:rPr lang="en-US" altLang="en-US" sz="1400" b="1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ATLAS Week, October 2026 (Geneva, Switzerland)</a:t>
            </a:r>
          </a:p>
        </p:txBody>
      </p:sp>
    </p:spTree>
    <p:extLst>
      <p:ext uri="{BB962C8B-B14F-4D97-AF65-F5344CB8AC3E}">
        <p14:creationId xmlns:p14="http://schemas.microsoft.com/office/powerpoint/2010/main" val="39524516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7877"/>
    </mc:Choice>
    <mc:Fallback xmlns="">
      <p:transition spd="slow" advTm="67877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tint val="95000"/>
            <a:satMod val="17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: Shape 6">
            <a:extLst>
              <a:ext uri="{FF2B5EF4-FFF2-40B4-BE49-F238E27FC236}">
                <a16:creationId xmlns:a16="http://schemas.microsoft.com/office/drawing/2014/main" id="{66B332A4-D438-4773-A77F-5ED49A448D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953768" y="0"/>
            <a:ext cx="8284464" cy="6858000"/>
          </a:xfrm>
          <a:custGeom>
            <a:avLst/>
            <a:gdLst>
              <a:gd name="connsiteX0" fmla="*/ 1818109 w 8284464"/>
              <a:gd name="connsiteY0" fmla="*/ 0 h 6858000"/>
              <a:gd name="connsiteX1" fmla="*/ 6466355 w 8284464"/>
              <a:gd name="connsiteY1" fmla="*/ 0 h 6858000"/>
              <a:gd name="connsiteX2" fmla="*/ 6620596 w 8284464"/>
              <a:gd name="connsiteY2" fmla="*/ 109683 h 6858000"/>
              <a:gd name="connsiteX3" fmla="*/ 8284464 w 8284464"/>
              <a:gd name="connsiteY3" fmla="*/ 3429000 h 6858000"/>
              <a:gd name="connsiteX4" fmla="*/ 6620596 w 8284464"/>
              <a:gd name="connsiteY4" fmla="*/ 6748318 h 6858000"/>
              <a:gd name="connsiteX5" fmla="*/ 6466355 w 8284464"/>
              <a:gd name="connsiteY5" fmla="*/ 6858000 h 6858000"/>
              <a:gd name="connsiteX6" fmla="*/ 1818109 w 8284464"/>
              <a:gd name="connsiteY6" fmla="*/ 6858000 h 6858000"/>
              <a:gd name="connsiteX7" fmla="*/ 1663869 w 8284464"/>
              <a:gd name="connsiteY7" fmla="*/ 6748318 h 6858000"/>
              <a:gd name="connsiteX8" fmla="*/ 0 w 8284464"/>
              <a:gd name="connsiteY8" fmla="*/ 3429000 h 6858000"/>
              <a:gd name="connsiteX9" fmla="*/ 1663869 w 8284464"/>
              <a:gd name="connsiteY9" fmla="*/ 109683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8284464" h="6858000">
                <a:moveTo>
                  <a:pt x="1818109" y="0"/>
                </a:moveTo>
                <a:lnTo>
                  <a:pt x="6466355" y="0"/>
                </a:lnTo>
                <a:lnTo>
                  <a:pt x="6620596" y="109683"/>
                </a:lnTo>
                <a:cubicBezTo>
                  <a:pt x="7630666" y="865069"/>
                  <a:pt x="8284464" y="2070683"/>
                  <a:pt x="8284464" y="3429000"/>
                </a:cubicBezTo>
                <a:cubicBezTo>
                  <a:pt x="8284464" y="4787317"/>
                  <a:pt x="7630666" y="5992931"/>
                  <a:pt x="6620596" y="6748318"/>
                </a:cubicBezTo>
                <a:lnTo>
                  <a:pt x="6466355" y="6858000"/>
                </a:lnTo>
                <a:lnTo>
                  <a:pt x="1818109" y="6858000"/>
                </a:lnTo>
                <a:lnTo>
                  <a:pt x="1663869" y="6748318"/>
                </a:lnTo>
                <a:cubicBezTo>
                  <a:pt x="653798" y="5992931"/>
                  <a:pt x="0" y="4787317"/>
                  <a:pt x="0" y="3429000"/>
                </a:cubicBezTo>
                <a:cubicBezTo>
                  <a:pt x="0" y="2070683"/>
                  <a:pt x="653798" y="865069"/>
                  <a:pt x="1663869" y="109683"/>
                </a:cubicBezTo>
                <a:close/>
              </a:path>
            </a:pathLst>
          </a:custGeom>
          <a:solidFill>
            <a:srgbClr val="FFFFFF">
              <a:alpha val="8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9" name="Freeform: Shape 8">
            <a:extLst>
              <a:ext uri="{FF2B5EF4-FFF2-40B4-BE49-F238E27FC236}">
                <a16:creationId xmlns:a16="http://schemas.microsoft.com/office/drawing/2014/main" id="{DF9AD32D-FF05-44F4-BD4D-9CEE89B71EB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118360" y="0"/>
            <a:ext cx="7955280" cy="6858000"/>
          </a:xfrm>
          <a:custGeom>
            <a:avLst/>
            <a:gdLst>
              <a:gd name="connsiteX0" fmla="*/ 1962423 w 7955280"/>
              <a:gd name="connsiteY0" fmla="*/ 0 h 6858000"/>
              <a:gd name="connsiteX1" fmla="*/ 5992858 w 7955280"/>
              <a:gd name="connsiteY1" fmla="*/ 0 h 6858000"/>
              <a:gd name="connsiteX2" fmla="*/ 6040191 w 7955280"/>
              <a:gd name="connsiteY2" fmla="*/ 27216 h 6858000"/>
              <a:gd name="connsiteX3" fmla="*/ 7955280 w 7955280"/>
              <a:gd name="connsiteY3" fmla="*/ 3429000 h 6858000"/>
              <a:gd name="connsiteX4" fmla="*/ 6040191 w 7955280"/>
              <a:gd name="connsiteY4" fmla="*/ 6830784 h 6858000"/>
              <a:gd name="connsiteX5" fmla="*/ 5992858 w 7955280"/>
              <a:gd name="connsiteY5" fmla="*/ 6858000 h 6858000"/>
              <a:gd name="connsiteX6" fmla="*/ 1962423 w 7955280"/>
              <a:gd name="connsiteY6" fmla="*/ 6858000 h 6858000"/>
              <a:gd name="connsiteX7" fmla="*/ 1915089 w 7955280"/>
              <a:gd name="connsiteY7" fmla="*/ 6830784 h 6858000"/>
              <a:gd name="connsiteX8" fmla="*/ 0 w 7955280"/>
              <a:gd name="connsiteY8" fmla="*/ 3429000 h 6858000"/>
              <a:gd name="connsiteX9" fmla="*/ 1915089 w 7955280"/>
              <a:gd name="connsiteY9" fmla="*/ 27216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7955280" h="6858000">
                <a:moveTo>
                  <a:pt x="1962423" y="0"/>
                </a:moveTo>
                <a:lnTo>
                  <a:pt x="5992858" y="0"/>
                </a:lnTo>
                <a:lnTo>
                  <a:pt x="6040191" y="27216"/>
                </a:lnTo>
                <a:cubicBezTo>
                  <a:pt x="7188332" y="724844"/>
                  <a:pt x="7955280" y="1987357"/>
                  <a:pt x="7955280" y="3429000"/>
                </a:cubicBezTo>
                <a:cubicBezTo>
                  <a:pt x="7955280" y="4870644"/>
                  <a:pt x="7188332" y="6133157"/>
                  <a:pt x="6040191" y="6830784"/>
                </a:cubicBezTo>
                <a:lnTo>
                  <a:pt x="5992858" y="6858000"/>
                </a:lnTo>
                <a:lnTo>
                  <a:pt x="1962423" y="6858000"/>
                </a:lnTo>
                <a:lnTo>
                  <a:pt x="1915089" y="6830784"/>
                </a:lnTo>
                <a:cubicBezTo>
                  <a:pt x="766948" y="6133157"/>
                  <a:pt x="0" y="4870644"/>
                  <a:pt x="0" y="3429000"/>
                </a:cubicBezTo>
                <a:cubicBezTo>
                  <a:pt x="0" y="1987357"/>
                  <a:pt x="766948" y="724844"/>
                  <a:pt x="1915089" y="27216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1BB362C3-D745-653D-D266-7E8E69A75F6E}"/>
              </a:ext>
            </a:extLst>
          </p:cNvPr>
          <p:cNvSpPr txBox="1"/>
          <p:nvPr/>
        </p:nvSpPr>
        <p:spPr>
          <a:xfrm>
            <a:off x="2428699" y="349738"/>
            <a:ext cx="7080738" cy="3974124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10000" dirty="0">
                <a:solidFill>
                  <a:schemeClr val="bg1">
                    <a:lumMod val="95000"/>
                    <a:lumOff val="5000"/>
                  </a:schemeClr>
                </a:solidFill>
                <a:latin typeface="+mj-lt"/>
                <a:ea typeface="+mj-ea"/>
                <a:cs typeface="+mj-cs"/>
              </a:rPr>
              <a:t>Thank You</a:t>
            </a:r>
          </a:p>
        </p:txBody>
      </p:sp>
      <p:pic>
        <p:nvPicPr>
          <p:cNvPr id="1028" name="Picture 4">
            <a:extLst>
              <a:ext uri="{FF2B5EF4-FFF2-40B4-BE49-F238E27FC236}">
                <a16:creationId xmlns:a16="http://schemas.microsoft.com/office/drawing/2014/main" id="{87857F9C-039B-D79C-4E87-8812505F8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80882" y="2729617"/>
            <a:ext cx="3621717" cy="41283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4525952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theme/theme1.xml><?xml version="1.0" encoding="utf-8"?>
<a:theme xmlns:a="http://schemas.openxmlformats.org/drawingml/2006/main" name="UJ">
  <a:themeElements>
    <a:clrScheme name="UJ">
      <a:dk1>
        <a:srgbClr val="3C3C3C"/>
      </a:dk1>
      <a:lt1>
        <a:srgbClr val="FFFFFF"/>
      </a:lt1>
      <a:dk2>
        <a:srgbClr val="3C3C3C"/>
      </a:dk2>
      <a:lt2>
        <a:srgbClr val="A7A7A7"/>
      </a:lt2>
      <a:accent1>
        <a:srgbClr val="26003B"/>
      </a:accent1>
      <a:accent2>
        <a:srgbClr val="D95900"/>
      </a:accent2>
      <a:accent3>
        <a:srgbClr val="3C3C3C"/>
      </a:accent3>
      <a:accent4>
        <a:srgbClr val="E98837"/>
      </a:accent4>
      <a:accent5>
        <a:srgbClr val="A7A7A7"/>
      </a:accent5>
      <a:accent6>
        <a:srgbClr val="93809D"/>
      </a:accent6>
      <a:hlink>
        <a:srgbClr val="3C3C3C"/>
      </a:hlink>
      <a:folHlink>
        <a:srgbClr val="A7A7A7"/>
      </a:folHlink>
    </a:clrScheme>
    <a:fontScheme name="Custom 97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8F82153BC8644B4DBB6150A00C7B59FB" ma:contentTypeVersion="14" ma:contentTypeDescription="Create a new document." ma:contentTypeScope="" ma:versionID="dd0450befc860e01f7ed4aacc338a33f">
  <xsd:schema xmlns:xsd="http://www.w3.org/2001/XMLSchema" xmlns:xs="http://www.w3.org/2001/XMLSchema" xmlns:p="http://schemas.microsoft.com/office/2006/metadata/properties" xmlns:ns3="de9049bd-bce0-42af-a5a8-72ed767ee74a" xmlns:ns4="c0e6e73e-8e31-450d-a8de-58500b0fe958" targetNamespace="http://schemas.microsoft.com/office/2006/metadata/properties" ma:root="true" ma:fieldsID="5b210be3b0b6def643d3b2c65ac3f017" ns3:_="" ns4:_="">
    <xsd:import namespace="de9049bd-bce0-42af-a5a8-72ed767ee74a"/>
    <xsd:import namespace="c0e6e73e-8e31-450d-a8de-58500b0fe958"/>
    <xsd:element name="properties">
      <xsd:complexType>
        <xsd:sequence>
          <xsd:element name="documentManagement">
            <xsd:complexType>
              <xsd:all>
                <xsd:element ref="ns3:MediaServiceMetadata" minOccurs="0"/>
                <xsd:element ref="ns3:MediaServiceFastMetadata" minOccurs="0"/>
                <xsd:element ref="ns3:MediaServiceAutoKeyPoints" minOccurs="0"/>
                <xsd:element ref="ns3:MediaServiceKeyPoints" minOccurs="0"/>
                <xsd:element ref="ns3:MediaServiceDateTaken" minOccurs="0"/>
                <xsd:element ref="ns3:MediaServiceAutoTags" minOccurs="0"/>
                <xsd:element ref="ns3:MediaServiceOCR" minOccurs="0"/>
                <xsd:element ref="ns3:MediaServiceGenerationTime" minOccurs="0"/>
                <xsd:element ref="ns3:MediaServiceEventHashCode" minOccurs="0"/>
                <xsd:element ref="ns3:MediaServiceLocation" minOccurs="0"/>
                <xsd:element ref="ns4:SharedWithUsers" minOccurs="0"/>
                <xsd:element ref="ns4:SharedWithDetails" minOccurs="0"/>
                <xsd:element ref="ns4:SharingHintHash" minOccurs="0"/>
                <xsd:element ref="ns3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de9049bd-bce0-42af-a5a8-72ed767ee7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description="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description="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3" nillable="true" ma:displayName="Tags" ma:internalName="MediaServiceAutoTags" ma:readOnly="true">
      <xsd:simpleType>
        <xsd:restriction base="dms:Text"/>
      </xsd:simpleType>
    </xsd:element>
    <xsd:element name="MediaServiceOCR" ma:index="14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17" nillable="true" ma:displayName="Location" ma:internalName="MediaServiceLocation" ma:readOnly="true">
      <xsd:simpleType>
        <xsd:restriction base="dms:Text"/>
      </xsd:simpleType>
    </xsd:element>
    <xsd:element name="MediaLengthInSeconds" ma:index="21" nillable="true" ma:displayName="Length (seconds)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0e6e73e-8e31-450d-a8de-58500b0fe958" elementFormDefault="qualified">
    <xsd:import namespace="http://schemas.microsoft.com/office/2006/documentManagement/types"/>
    <xsd:import namespace="http://schemas.microsoft.com/office/infopath/2007/PartnerControls"/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SharingHintHash" ma:index="20" nillable="true" ma:displayName="Sharing Hint Hash" ma:hidden="true" ma:internalName="SharingHintHash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E7CE3716-4F8F-4FBE-A3C8-86F7EF57BD18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de9049bd-bce0-42af-a5a8-72ed767ee74a"/>
    <ds:schemaRef ds:uri="c0e6e73e-8e31-450d-a8de-58500b0fe958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DA9A7B9A-6D66-43A9-B090-8BF22B54CA0B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3A5F76F5-4D56-4C75-8B7A-FF8DD4161677}">
  <ds:schemaRefs>
    <ds:schemaRef ds:uri="http://schemas.microsoft.com/office/2006/documentManagement/types"/>
    <ds:schemaRef ds:uri="http://schemas.microsoft.com/office/infopath/2007/PartnerControls"/>
    <ds:schemaRef ds:uri="http://purl.org/dc/dcmitype/"/>
    <ds:schemaRef ds:uri="de9049bd-bce0-42af-a5a8-72ed767ee74a"/>
    <ds:schemaRef ds:uri="http://purl.org/dc/terms/"/>
    <ds:schemaRef ds:uri="http://purl.org/dc/elements/1.1/"/>
    <ds:schemaRef ds:uri="http://schemas.openxmlformats.org/package/2006/metadata/core-properties"/>
    <ds:schemaRef ds:uri="c0e6e73e-8e31-450d-a8de-58500b0fe958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22600</TotalTime>
  <Words>1822</Words>
  <Application>Microsoft Office PowerPoint</Application>
  <PresentationFormat>Widescreen</PresentationFormat>
  <Paragraphs>166</Paragraphs>
  <Slides>14</Slides>
  <Notes>12</Notes>
  <HiddenSlides>0</HiddenSlides>
  <MMClips>1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Cambria Math</vt:lpstr>
      <vt:lpstr>Ubuntu</vt:lpstr>
      <vt:lpstr>UJ</vt:lpstr>
      <vt:lpstr>Radiation Effects and Hardening of Fiber Optic Sensors for Particle Detectors and Applications Speaker: Abdool Sattar Cassim | Start Date: January 2026 Supervisors: S.H. Connell, L. Truong, E. Igumbor, and D.M. Madyira  </vt:lpstr>
      <vt:lpstr>Introduction and Problem Statement</vt:lpstr>
      <vt:lpstr>Current FOS Environmental Monitoring</vt:lpstr>
      <vt:lpstr>Research motivation and central problem</vt:lpstr>
      <vt:lpstr>What are Fiber Optic Sensors? </vt:lpstr>
      <vt:lpstr>Humidity sensing in LPGs</vt:lpstr>
      <vt:lpstr>Nanocrystalline Diamonds</vt:lpstr>
      <vt:lpstr>Solution: Oxygen-terminated Diamond but How?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Debra</dc:creator>
  <cp:lastModifiedBy>ABDOOL SATTAR CASSIM</cp:lastModifiedBy>
  <cp:revision>260</cp:revision>
  <dcterms:created xsi:type="dcterms:W3CDTF">2016-08-29T16:05:45Z</dcterms:created>
  <dcterms:modified xsi:type="dcterms:W3CDTF">2026-10-13T12:26:50Z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0x0101008F82153BC8644B4DBB6150A00C7B59FB</vt:lpwstr>
  </property>
</Properties>
</file>