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98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01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D83FD-7B92-47A0-8D2A-BFE14F6281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7BB506E-03FB-450A-AA1C-2FBBA07262E6}">
      <dgm:prSet phldrT="[Text]" phldr="0"/>
      <dgm:spPr>
        <a:solidFill>
          <a:schemeClr val="accent2"/>
        </a:solidFill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gm:t>
    </dgm:pt>
    <dgm:pt modelId="{96974900-50D2-4DF7-9FEF-8776DB2C5EE5}" type="parTrans" cxnId="{7D98BAB0-3F64-4342-8BC4-C07C4F5913B7}">
      <dgm:prSet/>
      <dgm:spPr/>
      <dgm:t>
        <a:bodyPr/>
        <a:lstStyle/>
        <a:p>
          <a:endParaRPr lang="en-ZA"/>
        </a:p>
      </dgm:t>
    </dgm:pt>
    <dgm:pt modelId="{8550671A-F19D-44E9-878F-0ABA2E4C21AE}" type="sibTrans" cxnId="{7D98BAB0-3F64-4342-8BC4-C07C4F5913B7}">
      <dgm:prSet/>
      <dgm:spPr/>
      <dgm:t>
        <a:bodyPr/>
        <a:lstStyle/>
        <a:p>
          <a:endParaRPr lang="en-ZA"/>
        </a:p>
      </dgm:t>
    </dgm:pt>
    <dgm:pt modelId="{A585E63E-17B3-4AEE-9E14-F67F31F7D574}">
      <dgm:prSet phldrT="[Text]" phldr="0"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Background</a:t>
          </a:r>
        </a:p>
      </dgm:t>
    </dgm:pt>
    <dgm:pt modelId="{051A7301-1A8B-45BA-892D-1BB754E30F6E}" type="parTrans" cxnId="{EA3414A8-157D-4548-A1BE-E747A6854147}">
      <dgm:prSet/>
      <dgm:spPr/>
      <dgm:t>
        <a:bodyPr/>
        <a:lstStyle/>
        <a:p>
          <a:endParaRPr lang="en-ZA"/>
        </a:p>
      </dgm:t>
    </dgm:pt>
    <dgm:pt modelId="{93F884C4-026F-4BDF-B5D2-E24840C87135}" type="sibTrans" cxnId="{EA3414A8-157D-4548-A1BE-E747A6854147}">
      <dgm:prSet/>
      <dgm:spPr/>
      <dgm:t>
        <a:bodyPr/>
        <a:lstStyle/>
        <a:p>
          <a:endParaRPr lang="en-ZA"/>
        </a:p>
      </dgm:t>
    </dgm:pt>
    <dgm:pt modelId="{60A842AF-1BEB-4CB5-8789-44FFEDF128D9}">
      <dgm:prSet phldrT="[Text]" phldr="0"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Problem</a:t>
          </a:r>
        </a:p>
      </dgm:t>
    </dgm:pt>
    <dgm:pt modelId="{1C81CFEF-FDD8-465B-AE06-89D1FC348EF5}" type="parTrans" cxnId="{8BC01960-2365-4419-81D4-42FF84F8DA29}">
      <dgm:prSet/>
      <dgm:spPr/>
      <dgm:t>
        <a:bodyPr/>
        <a:lstStyle/>
        <a:p>
          <a:endParaRPr lang="en-ZA"/>
        </a:p>
      </dgm:t>
    </dgm:pt>
    <dgm:pt modelId="{F32B65DC-F3D9-4C85-A0FE-CFD54CC40B51}" type="sibTrans" cxnId="{8BC01960-2365-4419-81D4-42FF84F8DA29}">
      <dgm:prSet/>
      <dgm:spPr/>
      <dgm:t>
        <a:bodyPr/>
        <a:lstStyle/>
        <a:p>
          <a:endParaRPr lang="en-ZA"/>
        </a:p>
      </dgm:t>
    </dgm:pt>
    <dgm:pt modelId="{148B3505-AACE-4A8A-9BCB-7618267B70A3}">
      <dgm:prSet phldrT="[Text]" phldr="0"/>
      <dgm:spPr>
        <a:solidFill>
          <a:schemeClr val="accent2"/>
        </a:solidFill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Literature</a:t>
          </a:r>
        </a:p>
      </dgm:t>
    </dgm:pt>
    <dgm:pt modelId="{0019B9CE-7735-454E-A4BF-F3BB5B802BEA}" type="parTrans" cxnId="{4591A295-73FD-49C9-97FD-3D49BC8CFFF2}">
      <dgm:prSet/>
      <dgm:spPr/>
      <dgm:t>
        <a:bodyPr/>
        <a:lstStyle/>
        <a:p>
          <a:endParaRPr lang="en-ZA"/>
        </a:p>
      </dgm:t>
    </dgm:pt>
    <dgm:pt modelId="{E1A503A6-6B92-4F76-AC0D-27F9D09F060D}" type="sibTrans" cxnId="{4591A295-73FD-49C9-97FD-3D49BC8CFFF2}">
      <dgm:prSet/>
      <dgm:spPr/>
      <dgm:t>
        <a:bodyPr/>
        <a:lstStyle/>
        <a:p>
          <a:endParaRPr lang="en-ZA"/>
        </a:p>
      </dgm:t>
    </dgm:pt>
    <dgm:pt modelId="{D18CB624-0AA1-464A-AE72-C38C62DEBE3F}">
      <dgm:prSet phldrT="[Text]" phldr="0"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FBG/ Distributed sensing</a:t>
          </a:r>
        </a:p>
      </dgm:t>
    </dgm:pt>
    <dgm:pt modelId="{0DC39D59-1F42-43C9-BD8D-1A9673813352}" type="parTrans" cxnId="{8E60CEEA-3E8C-441D-B2C3-4F45C31A9288}">
      <dgm:prSet/>
      <dgm:spPr/>
      <dgm:t>
        <a:bodyPr/>
        <a:lstStyle/>
        <a:p>
          <a:endParaRPr lang="en-ZA"/>
        </a:p>
      </dgm:t>
    </dgm:pt>
    <dgm:pt modelId="{2CF4B3C0-5EAC-433C-88F3-B5FFDBBB8C88}" type="sibTrans" cxnId="{8E60CEEA-3E8C-441D-B2C3-4F45C31A9288}">
      <dgm:prSet/>
      <dgm:spPr/>
      <dgm:t>
        <a:bodyPr/>
        <a:lstStyle/>
        <a:p>
          <a:endParaRPr lang="en-ZA"/>
        </a:p>
      </dgm:t>
    </dgm:pt>
    <dgm:pt modelId="{DF25FA86-0A62-40A9-B0FF-3FFC287F1873}">
      <dgm:prSet phldrT="[Text]" phldr="0"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Point defects</a:t>
          </a:r>
        </a:p>
      </dgm:t>
    </dgm:pt>
    <dgm:pt modelId="{3B6FA009-0BC5-4C96-8F55-53CD9B5A67CC}" type="parTrans" cxnId="{943CDB3F-B264-42D3-BF74-2111B39AFAA7}">
      <dgm:prSet/>
      <dgm:spPr/>
      <dgm:t>
        <a:bodyPr/>
        <a:lstStyle/>
        <a:p>
          <a:endParaRPr lang="en-ZA"/>
        </a:p>
      </dgm:t>
    </dgm:pt>
    <dgm:pt modelId="{4DEE9E98-BD78-4B68-98FD-BCF6A19CBB06}" type="sibTrans" cxnId="{943CDB3F-B264-42D3-BF74-2111B39AFAA7}">
      <dgm:prSet/>
      <dgm:spPr/>
      <dgm:t>
        <a:bodyPr/>
        <a:lstStyle/>
        <a:p>
          <a:endParaRPr lang="en-ZA"/>
        </a:p>
      </dgm:t>
    </dgm:pt>
    <dgm:pt modelId="{BE2F247B-9B01-4219-8796-170F50C888E4}">
      <dgm:prSet/>
      <dgm:spPr>
        <a:solidFill>
          <a:schemeClr val="accent2"/>
        </a:solidFill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Experimental Program</a:t>
          </a:r>
        </a:p>
      </dgm:t>
    </dgm:pt>
    <dgm:pt modelId="{55D7FC8A-2AF5-4616-B9EB-F0DAB99D3679}" type="parTrans" cxnId="{54DDF7D2-B625-4589-943D-FB8C5A7FE5A8}">
      <dgm:prSet/>
      <dgm:spPr/>
      <dgm:t>
        <a:bodyPr/>
        <a:lstStyle/>
        <a:p>
          <a:endParaRPr lang="en-ZA"/>
        </a:p>
      </dgm:t>
    </dgm:pt>
    <dgm:pt modelId="{810B9A9F-372A-4261-9915-40C861CCFFA1}" type="sibTrans" cxnId="{54DDF7D2-B625-4589-943D-FB8C5A7FE5A8}">
      <dgm:prSet/>
      <dgm:spPr/>
      <dgm:t>
        <a:bodyPr/>
        <a:lstStyle/>
        <a:p>
          <a:endParaRPr lang="en-ZA"/>
        </a:p>
      </dgm:t>
    </dgm:pt>
    <dgm:pt modelId="{C251D347-D59E-4595-B20F-4186064EABD5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gm:t>
    </dgm:pt>
    <dgm:pt modelId="{2BDE770B-3BE1-44B6-8B2D-34ED25BF7C36}" type="parTrans" cxnId="{AAA6EA7D-7079-443C-82A1-6A268042ACA0}">
      <dgm:prSet/>
      <dgm:spPr/>
      <dgm:t>
        <a:bodyPr/>
        <a:lstStyle/>
        <a:p>
          <a:endParaRPr lang="en-ZA"/>
        </a:p>
      </dgm:t>
    </dgm:pt>
    <dgm:pt modelId="{F5DD7DCC-9C04-47C1-9423-189FB172F200}" type="sibTrans" cxnId="{AAA6EA7D-7079-443C-82A1-6A268042ACA0}">
      <dgm:prSet/>
      <dgm:spPr/>
      <dgm:t>
        <a:bodyPr/>
        <a:lstStyle/>
        <a:p>
          <a:endParaRPr lang="en-ZA"/>
        </a:p>
      </dgm:t>
    </dgm:pt>
    <dgm:pt modelId="{8E49B633-E778-4EB2-B0F5-7D1A80C8410B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gm:t>
    </dgm:pt>
    <dgm:pt modelId="{208A828D-5815-4D45-9031-274D1A599258}" type="parTrans" cxnId="{8E7D2423-8827-4E4B-97F6-2922A71DB6BE}">
      <dgm:prSet/>
      <dgm:spPr/>
      <dgm:t>
        <a:bodyPr/>
        <a:lstStyle/>
        <a:p>
          <a:endParaRPr lang="en-ZA"/>
        </a:p>
      </dgm:t>
    </dgm:pt>
    <dgm:pt modelId="{24EE32EF-1148-4109-9BB4-AFBC886B261E}" type="sibTrans" cxnId="{8E7D2423-8827-4E4B-97F6-2922A71DB6BE}">
      <dgm:prSet/>
      <dgm:spPr/>
      <dgm:t>
        <a:bodyPr/>
        <a:lstStyle/>
        <a:p>
          <a:endParaRPr lang="en-ZA"/>
        </a:p>
      </dgm:t>
    </dgm:pt>
    <dgm:pt modelId="{DA2A8AB2-81CB-4242-81A9-F94290C7160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</a:p>
      </dgm:t>
    </dgm:pt>
    <dgm:pt modelId="{796A3B84-F2E4-4166-9A7F-CC3CFC9F30CB}" type="parTrans" cxnId="{B1E8EDD1-EB98-46FE-A095-02A47310E471}">
      <dgm:prSet/>
      <dgm:spPr/>
      <dgm:t>
        <a:bodyPr/>
        <a:lstStyle/>
        <a:p>
          <a:endParaRPr lang="en-ZA"/>
        </a:p>
      </dgm:t>
    </dgm:pt>
    <dgm:pt modelId="{8A1BE7EB-F5DA-476A-A8F0-3B0CEFD2B5C9}" type="sibTrans" cxnId="{B1E8EDD1-EB98-46FE-A095-02A47310E471}">
      <dgm:prSet/>
      <dgm:spPr/>
      <dgm:t>
        <a:bodyPr/>
        <a:lstStyle/>
        <a:p>
          <a:endParaRPr lang="en-ZA"/>
        </a:p>
      </dgm:t>
    </dgm:pt>
    <dgm:pt modelId="{0C921772-0203-499D-BE59-43E68E4B9BB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Facilities and equipment</a:t>
          </a:r>
        </a:p>
      </dgm:t>
    </dgm:pt>
    <dgm:pt modelId="{8A84273E-F8C6-430E-B981-0F4A518328EC}" type="parTrans" cxnId="{23378C7F-F9DA-4986-A561-66C3548D617C}">
      <dgm:prSet/>
      <dgm:spPr/>
      <dgm:t>
        <a:bodyPr/>
        <a:lstStyle/>
        <a:p>
          <a:endParaRPr lang="en-ZA"/>
        </a:p>
      </dgm:t>
    </dgm:pt>
    <dgm:pt modelId="{C4D10CF5-45C3-48B6-B77C-BA54475C5FB9}" type="sibTrans" cxnId="{23378C7F-F9DA-4986-A561-66C3548D617C}">
      <dgm:prSet/>
      <dgm:spPr/>
      <dgm:t>
        <a:bodyPr/>
        <a:lstStyle/>
        <a:p>
          <a:endParaRPr lang="en-ZA"/>
        </a:p>
      </dgm:t>
    </dgm:pt>
    <dgm:pt modelId="{B958A8B6-7992-4FE2-9A86-F65122D70EE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Calibration and Data</a:t>
          </a:r>
        </a:p>
      </dgm:t>
    </dgm:pt>
    <dgm:pt modelId="{50E22B8C-D339-40FB-88E5-8FED4477AA11}" type="parTrans" cxnId="{B197BEB1-A8EB-4611-8F9B-5E96B4365E2B}">
      <dgm:prSet/>
      <dgm:spPr/>
      <dgm:t>
        <a:bodyPr/>
        <a:lstStyle/>
        <a:p>
          <a:endParaRPr lang="en-ZA"/>
        </a:p>
      </dgm:t>
    </dgm:pt>
    <dgm:pt modelId="{CF7D2A28-6BF0-424A-B40F-7A95041F3BF5}" type="sibTrans" cxnId="{B197BEB1-A8EB-4611-8F9B-5E96B4365E2B}">
      <dgm:prSet/>
      <dgm:spPr/>
      <dgm:t>
        <a:bodyPr/>
        <a:lstStyle/>
        <a:p>
          <a:endParaRPr lang="en-ZA"/>
        </a:p>
      </dgm:t>
    </dgm:pt>
    <dgm:pt modelId="{93B7784D-DEE0-4545-899F-E1AE836D107A}">
      <dgm:prSet/>
      <dgm:spPr>
        <a:solidFill>
          <a:schemeClr val="accent2"/>
        </a:solidFill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Experimental Results</a:t>
          </a:r>
        </a:p>
      </dgm:t>
    </dgm:pt>
    <dgm:pt modelId="{9CA8FFBE-DE5B-4045-8B22-8D38352697F5}" type="parTrans" cxnId="{57700FA8-38F2-4792-BD38-5648B9634FE4}">
      <dgm:prSet/>
      <dgm:spPr/>
      <dgm:t>
        <a:bodyPr/>
        <a:lstStyle/>
        <a:p>
          <a:endParaRPr lang="en-ZA"/>
        </a:p>
      </dgm:t>
    </dgm:pt>
    <dgm:pt modelId="{6E79DA75-5969-4AA4-B41C-2F35453D965D}" type="sibTrans" cxnId="{57700FA8-38F2-4792-BD38-5648B9634FE4}">
      <dgm:prSet/>
      <dgm:spPr/>
      <dgm:t>
        <a:bodyPr/>
        <a:lstStyle/>
        <a:p>
          <a:endParaRPr lang="en-ZA"/>
        </a:p>
      </dgm:t>
    </dgm:pt>
    <dgm:pt modelId="{52CABB59-EE72-4720-BA46-AA921A887E0A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</dgm:t>
    </dgm:pt>
    <dgm:pt modelId="{54B0E6C6-68BE-4A6F-A634-3A63A3D8D71A}" type="parTrans" cxnId="{E8D4F900-2383-4469-92B6-C3EB2154053D}">
      <dgm:prSet/>
      <dgm:spPr/>
      <dgm:t>
        <a:bodyPr/>
        <a:lstStyle/>
        <a:p>
          <a:endParaRPr lang="en-ZA"/>
        </a:p>
      </dgm:t>
    </dgm:pt>
    <dgm:pt modelId="{A63B6628-4CDA-495D-9731-02166DCF5BD5}" type="sibTrans" cxnId="{E8D4F900-2383-4469-92B6-C3EB2154053D}">
      <dgm:prSet/>
      <dgm:spPr/>
      <dgm:t>
        <a:bodyPr/>
        <a:lstStyle/>
        <a:p>
          <a:endParaRPr lang="en-ZA"/>
        </a:p>
      </dgm:t>
    </dgm:pt>
    <dgm:pt modelId="{41473CC6-9FBB-4884-8DAC-3090D99BF64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Geant4 Simulation</a:t>
          </a:r>
        </a:p>
      </dgm:t>
    </dgm:pt>
    <dgm:pt modelId="{55AAA27D-05F7-4588-939A-AB4C3DA3AC6E}" type="parTrans" cxnId="{DFD08323-9C13-412B-91B6-A5E90FE1EBC4}">
      <dgm:prSet/>
      <dgm:spPr/>
      <dgm:t>
        <a:bodyPr/>
        <a:lstStyle/>
        <a:p>
          <a:endParaRPr lang="en-ZA"/>
        </a:p>
      </dgm:t>
    </dgm:pt>
    <dgm:pt modelId="{ABCDA509-1FD5-4897-94B9-16475353A796}" type="sibTrans" cxnId="{DFD08323-9C13-412B-91B6-A5E90FE1EBC4}">
      <dgm:prSet/>
      <dgm:spPr/>
      <dgm:t>
        <a:bodyPr/>
        <a:lstStyle/>
        <a:p>
          <a:endParaRPr lang="en-ZA"/>
        </a:p>
      </dgm:t>
    </dgm:pt>
    <dgm:pt modelId="{F6097059-CB2C-417B-AC10-2AB56BD2AD52}">
      <dgm:prSet/>
      <dgm:spPr>
        <a:solidFill>
          <a:schemeClr val="accent2"/>
        </a:solidFill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gm:t>
    </dgm:pt>
    <dgm:pt modelId="{FA64B3DC-1305-40F6-BB2C-236414A4C3FA}" type="parTrans" cxnId="{A8DAD39F-5CF3-4C71-AC8E-B73D6E30AE74}">
      <dgm:prSet/>
      <dgm:spPr/>
      <dgm:t>
        <a:bodyPr/>
        <a:lstStyle/>
        <a:p>
          <a:endParaRPr lang="en-ZA"/>
        </a:p>
      </dgm:t>
    </dgm:pt>
    <dgm:pt modelId="{590E105B-7FCC-4C3B-8BB8-1EC6696EDC22}" type="sibTrans" cxnId="{A8DAD39F-5CF3-4C71-AC8E-B73D6E30AE74}">
      <dgm:prSet/>
      <dgm:spPr/>
      <dgm:t>
        <a:bodyPr/>
        <a:lstStyle/>
        <a:p>
          <a:endParaRPr lang="en-ZA"/>
        </a:p>
      </dgm:t>
    </dgm:pt>
    <dgm:pt modelId="{83027D98-6D39-406B-9AE1-56E00907F348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Discussion</a:t>
          </a:r>
        </a:p>
      </dgm:t>
    </dgm:pt>
    <dgm:pt modelId="{F9BDE365-49EA-4CFD-9041-CE87D12535C9}" type="parTrans" cxnId="{E634CB3C-282D-4817-A8DB-FC8EFEB1CCC6}">
      <dgm:prSet/>
      <dgm:spPr/>
      <dgm:t>
        <a:bodyPr/>
        <a:lstStyle/>
        <a:p>
          <a:endParaRPr lang="en-ZA"/>
        </a:p>
      </dgm:t>
    </dgm:pt>
    <dgm:pt modelId="{989FD0ED-9AA3-4DAF-8D3A-0BA42DCC83BE}" type="sibTrans" cxnId="{E634CB3C-282D-4817-A8DB-FC8EFEB1CCC6}">
      <dgm:prSet/>
      <dgm:spPr/>
      <dgm:t>
        <a:bodyPr/>
        <a:lstStyle/>
        <a:p>
          <a:endParaRPr lang="en-ZA"/>
        </a:p>
      </dgm:t>
    </dgm:pt>
    <dgm:pt modelId="{F49F1066-4A84-4EB0-BA89-0956276B851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ZA" dirty="0">
              <a:latin typeface="Times New Roman" panose="02020603050405020304" pitchFamily="18" charset="0"/>
              <a:cs typeface="Times New Roman" panose="02020603050405020304" pitchFamily="18" charset="0"/>
            </a:rPr>
            <a:t>Recommendations</a:t>
          </a:r>
        </a:p>
      </dgm:t>
    </dgm:pt>
    <dgm:pt modelId="{0367F46B-4ADE-4FB7-B181-7296DAE0DE78}" type="parTrans" cxnId="{C98588DB-5659-4B97-9418-9A0541F0F8A1}">
      <dgm:prSet/>
      <dgm:spPr/>
      <dgm:t>
        <a:bodyPr/>
        <a:lstStyle/>
        <a:p>
          <a:endParaRPr lang="en-ZA"/>
        </a:p>
      </dgm:t>
    </dgm:pt>
    <dgm:pt modelId="{52856AF6-BDA7-4CB5-8FF4-7B6DFCA6DB04}" type="sibTrans" cxnId="{C98588DB-5659-4B97-9418-9A0541F0F8A1}">
      <dgm:prSet/>
      <dgm:spPr/>
      <dgm:t>
        <a:bodyPr/>
        <a:lstStyle/>
        <a:p>
          <a:endParaRPr lang="en-ZA"/>
        </a:p>
      </dgm:t>
    </dgm:pt>
    <dgm:pt modelId="{B79C0514-6A67-4C97-A4C3-CF927E4075E9}" type="pres">
      <dgm:prSet presAssocID="{A48D83FD-7B92-47A0-8D2A-BFE14F6281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9E3793-1D70-4DB1-9110-BE758419E30D}" type="pres">
      <dgm:prSet presAssocID="{57BB506E-03FB-450A-AA1C-2FBBA07262E6}" presName="root" presStyleCnt="0"/>
      <dgm:spPr/>
    </dgm:pt>
    <dgm:pt modelId="{D3FEF836-F040-4276-A3F9-CCFC6B717DF6}" type="pres">
      <dgm:prSet presAssocID="{57BB506E-03FB-450A-AA1C-2FBBA07262E6}" presName="rootComposite" presStyleCnt="0"/>
      <dgm:spPr/>
    </dgm:pt>
    <dgm:pt modelId="{168FC27A-BF44-4511-99D6-45614A0E68F8}" type="pres">
      <dgm:prSet presAssocID="{57BB506E-03FB-450A-AA1C-2FBBA07262E6}" presName="rootText" presStyleLbl="node1" presStyleIdx="0" presStyleCnt="5"/>
      <dgm:spPr/>
    </dgm:pt>
    <dgm:pt modelId="{13DC408A-D136-4CFA-B147-1601857E90FE}" type="pres">
      <dgm:prSet presAssocID="{57BB506E-03FB-450A-AA1C-2FBBA07262E6}" presName="rootConnector" presStyleLbl="node1" presStyleIdx="0" presStyleCnt="5"/>
      <dgm:spPr/>
    </dgm:pt>
    <dgm:pt modelId="{13E14BC0-223C-47B9-AD45-2D548F95CF00}" type="pres">
      <dgm:prSet presAssocID="{57BB506E-03FB-450A-AA1C-2FBBA07262E6}" presName="childShape" presStyleCnt="0"/>
      <dgm:spPr/>
    </dgm:pt>
    <dgm:pt modelId="{EEB2492B-A6EE-4011-BE4E-8D6593042C72}" type="pres">
      <dgm:prSet presAssocID="{051A7301-1A8B-45BA-892D-1BB754E30F6E}" presName="Name13" presStyleLbl="parChTrans1D2" presStyleIdx="0" presStyleCnt="13"/>
      <dgm:spPr/>
    </dgm:pt>
    <dgm:pt modelId="{1C1CF9C6-74D2-454C-937A-429BD18216EF}" type="pres">
      <dgm:prSet presAssocID="{A585E63E-17B3-4AEE-9E14-F67F31F7D574}" presName="childText" presStyleLbl="bgAcc1" presStyleIdx="0" presStyleCnt="13">
        <dgm:presLayoutVars>
          <dgm:bulletEnabled val="1"/>
        </dgm:presLayoutVars>
      </dgm:prSet>
      <dgm:spPr/>
    </dgm:pt>
    <dgm:pt modelId="{A9F9FA61-9D39-4014-8255-5529F4617CC7}" type="pres">
      <dgm:prSet presAssocID="{1C81CFEF-FDD8-465B-AE06-89D1FC348EF5}" presName="Name13" presStyleLbl="parChTrans1D2" presStyleIdx="1" presStyleCnt="13"/>
      <dgm:spPr/>
    </dgm:pt>
    <dgm:pt modelId="{953A350D-0447-4226-8FDC-540E5981DDD6}" type="pres">
      <dgm:prSet presAssocID="{60A842AF-1BEB-4CB5-8789-44FFEDF128D9}" presName="childText" presStyleLbl="bgAcc1" presStyleIdx="1" presStyleCnt="13">
        <dgm:presLayoutVars>
          <dgm:bulletEnabled val="1"/>
        </dgm:presLayoutVars>
      </dgm:prSet>
      <dgm:spPr/>
    </dgm:pt>
    <dgm:pt modelId="{3A5315E5-E3B7-41D5-A9EE-50B8C69BBD6A}" type="pres">
      <dgm:prSet presAssocID="{2BDE770B-3BE1-44B6-8B2D-34ED25BF7C36}" presName="Name13" presStyleLbl="parChTrans1D2" presStyleIdx="2" presStyleCnt="13"/>
      <dgm:spPr/>
    </dgm:pt>
    <dgm:pt modelId="{F66600B6-8B1F-4F2A-AD9F-1C0B39460410}" type="pres">
      <dgm:prSet presAssocID="{C251D347-D59E-4595-B20F-4186064EABD5}" presName="childText" presStyleLbl="bgAcc1" presStyleIdx="2" presStyleCnt="13">
        <dgm:presLayoutVars>
          <dgm:bulletEnabled val="1"/>
        </dgm:presLayoutVars>
      </dgm:prSet>
      <dgm:spPr/>
    </dgm:pt>
    <dgm:pt modelId="{47D295D5-605B-4322-BE2B-98D9933DE3B3}" type="pres">
      <dgm:prSet presAssocID="{208A828D-5815-4D45-9031-274D1A599258}" presName="Name13" presStyleLbl="parChTrans1D2" presStyleIdx="3" presStyleCnt="13"/>
      <dgm:spPr/>
    </dgm:pt>
    <dgm:pt modelId="{B908DE26-A628-4677-ACDB-80ADF868B83B}" type="pres">
      <dgm:prSet presAssocID="{8E49B633-E778-4EB2-B0F5-7D1A80C8410B}" presName="childText" presStyleLbl="bgAcc1" presStyleIdx="3" presStyleCnt="13">
        <dgm:presLayoutVars>
          <dgm:bulletEnabled val="1"/>
        </dgm:presLayoutVars>
      </dgm:prSet>
      <dgm:spPr/>
    </dgm:pt>
    <dgm:pt modelId="{2032E644-5BDC-46C8-8BC2-F25633283D8B}" type="pres">
      <dgm:prSet presAssocID="{148B3505-AACE-4A8A-9BCB-7618267B70A3}" presName="root" presStyleCnt="0"/>
      <dgm:spPr/>
    </dgm:pt>
    <dgm:pt modelId="{0BE90BC2-13E5-41FE-BBF6-9D15A2749A40}" type="pres">
      <dgm:prSet presAssocID="{148B3505-AACE-4A8A-9BCB-7618267B70A3}" presName="rootComposite" presStyleCnt="0"/>
      <dgm:spPr/>
    </dgm:pt>
    <dgm:pt modelId="{E066357C-D50F-4A71-8A37-10266F63A759}" type="pres">
      <dgm:prSet presAssocID="{148B3505-AACE-4A8A-9BCB-7618267B70A3}" presName="rootText" presStyleLbl="node1" presStyleIdx="1" presStyleCnt="5"/>
      <dgm:spPr/>
    </dgm:pt>
    <dgm:pt modelId="{00FC733C-58A8-4A33-B2CC-4F94F95E4F98}" type="pres">
      <dgm:prSet presAssocID="{148B3505-AACE-4A8A-9BCB-7618267B70A3}" presName="rootConnector" presStyleLbl="node1" presStyleIdx="1" presStyleCnt="5"/>
      <dgm:spPr/>
    </dgm:pt>
    <dgm:pt modelId="{DD958D39-9739-46DE-A773-4FC27F8AE477}" type="pres">
      <dgm:prSet presAssocID="{148B3505-AACE-4A8A-9BCB-7618267B70A3}" presName="childShape" presStyleCnt="0"/>
      <dgm:spPr/>
    </dgm:pt>
    <dgm:pt modelId="{39195308-7348-4FD8-A3D1-4BE4F665B3B3}" type="pres">
      <dgm:prSet presAssocID="{0DC39D59-1F42-43C9-BD8D-1A9673813352}" presName="Name13" presStyleLbl="parChTrans1D2" presStyleIdx="4" presStyleCnt="13"/>
      <dgm:spPr/>
    </dgm:pt>
    <dgm:pt modelId="{9AAE564F-9116-4E82-9D2F-E6AE305F4A3A}" type="pres">
      <dgm:prSet presAssocID="{D18CB624-0AA1-464A-AE72-C38C62DEBE3F}" presName="childText" presStyleLbl="bgAcc1" presStyleIdx="4" presStyleCnt="13">
        <dgm:presLayoutVars>
          <dgm:bulletEnabled val="1"/>
        </dgm:presLayoutVars>
      </dgm:prSet>
      <dgm:spPr/>
    </dgm:pt>
    <dgm:pt modelId="{52CCE461-77A8-41EB-BF05-ECB6BF060AE4}" type="pres">
      <dgm:prSet presAssocID="{3B6FA009-0BC5-4C96-8F55-53CD9B5A67CC}" presName="Name13" presStyleLbl="parChTrans1D2" presStyleIdx="5" presStyleCnt="13"/>
      <dgm:spPr/>
    </dgm:pt>
    <dgm:pt modelId="{F48B209A-2530-4ABE-96BC-5844B437CDB0}" type="pres">
      <dgm:prSet presAssocID="{DF25FA86-0A62-40A9-B0FF-3FFC287F1873}" presName="childText" presStyleLbl="bgAcc1" presStyleIdx="5" presStyleCnt="13">
        <dgm:presLayoutVars>
          <dgm:bulletEnabled val="1"/>
        </dgm:presLayoutVars>
      </dgm:prSet>
      <dgm:spPr/>
    </dgm:pt>
    <dgm:pt modelId="{2C616DE0-257E-463F-91B4-7F82D6C11D74}" type="pres">
      <dgm:prSet presAssocID="{BE2F247B-9B01-4219-8796-170F50C888E4}" presName="root" presStyleCnt="0"/>
      <dgm:spPr/>
    </dgm:pt>
    <dgm:pt modelId="{81A322C3-FC13-466F-BC27-1ECBE63F9104}" type="pres">
      <dgm:prSet presAssocID="{BE2F247B-9B01-4219-8796-170F50C888E4}" presName="rootComposite" presStyleCnt="0"/>
      <dgm:spPr/>
    </dgm:pt>
    <dgm:pt modelId="{1B8BF756-50EA-416F-B3EF-5F831D325E5E}" type="pres">
      <dgm:prSet presAssocID="{BE2F247B-9B01-4219-8796-170F50C888E4}" presName="rootText" presStyleLbl="node1" presStyleIdx="2" presStyleCnt="5"/>
      <dgm:spPr/>
    </dgm:pt>
    <dgm:pt modelId="{0F02D646-5007-478E-A450-5B045D8BA0E9}" type="pres">
      <dgm:prSet presAssocID="{BE2F247B-9B01-4219-8796-170F50C888E4}" presName="rootConnector" presStyleLbl="node1" presStyleIdx="2" presStyleCnt="5"/>
      <dgm:spPr/>
    </dgm:pt>
    <dgm:pt modelId="{09309059-6771-4FEB-8283-99BE587A2D75}" type="pres">
      <dgm:prSet presAssocID="{BE2F247B-9B01-4219-8796-170F50C888E4}" presName="childShape" presStyleCnt="0"/>
      <dgm:spPr/>
    </dgm:pt>
    <dgm:pt modelId="{34201502-4C2D-4E45-B005-C558C0A1E03B}" type="pres">
      <dgm:prSet presAssocID="{796A3B84-F2E4-4166-9A7F-CC3CFC9F30CB}" presName="Name13" presStyleLbl="parChTrans1D2" presStyleIdx="6" presStyleCnt="13"/>
      <dgm:spPr/>
    </dgm:pt>
    <dgm:pt modelId="{264056BE-5425-4DB6-8161-535FE91F88F7}" type="pres">
      <dgm:prSet presAssocID="{DA2A8AB2-81CB-4242-81A9-F94290C71607}" presName="childText" presStyleLbl="bgAcc1" presStyleIdx="6" presStyleCnt="13">
        <dgm:presLayoutVars>
          <dgm:bulletEnabled val="1"/>
        </dgm:presLayoutVars>
      </dgm:prSet>
      <dgm:spPr/>
    </dgm:pt>
    <dgm:pt modelId="{D2E9A983-D6A4-48A6-B29F-094F2B5CF136}" type="pres">
      <dgm:prSet presAssocID="{8A84273E-F8C6-430E-B981-0F4A518328EC}" presName="Name13" presStyleLbl="parChTrans1D2" presStyleIdx="7" presStyleCnt="13"/>
      <dgm:spPr/>
    </dgm:pt>
    <dgm:pt modelId="{72BEE5AE-26C1-4C53-BBFE-C1B9379A62D3}" type="pres">
      <dgm:prSet presAssocID="{0C921772-0203-499D-BE59-43E68E4B9BB4}" presName="childText" presStyleLbl="bgAcc1" presStyleIdx="7" presStyleCnt="13">
        <dgm:presLayoutVars>
          <dgm:bulletEnabled val="1"/>
        </dgm:presLayoutVars>
      </dgm:prSet>
      <dgm:spPr/>
    </dgm:pt>
    <dgm:pt modelId="{2D79F4FA-C6A7-40D3-A8BF-EF510BFD2892}" type="pres">
      <dgm:prSet presAssocID="{50E22B8C-D339-40FB-88E5-8FED4477AA11}" presName="Name13" presStyleLbl="parChTrans1D2" presStyleIdx="8" presStyleCnt="13"/>
      <dgm:spPr/>
    </dgm:pt>
    <dgm:pt modelId="{E49B9499-2BF1-49D2-B454-E9CE8BD51020}" type="pres">
      <dgm:prSet presAssocID="{B958A8B6-7992-4FE2-9A86-F65122D70EE3}" presName="childText" presStyleLbl="bgAcc1" presStyleIdx="8" presStyleCnt="13">
        <dgm:presLayoutVars>
          <dgm:bulletEnabled val="1"/>
        </dgm:presLayoutVars>
      </dgm:prSet>
      <dgm:spPr/>
    </dgm:pt>
    <dgm:pt modelId="{8336B4CA-17A8-4D49-A853-E4E0DC530E78}" type="pres">
      <dgm:prSet presAssocID="{93B7784D-DEE0-4545-899F-E1AE836D107A}" presName="root" presStyleCnt="0"/>
      <dgm:spPr/>
    </dgm:pt>
    <dgm:pt modelId="{5D4A9C59-1EF9-45DB-A1C7-A56DB786CFF7}" type="pres">
      <dgm:prSet presAssocID="{93B7784D-DEE0-4545-899F-E1AE836D107A}" presName="rootComposite" presStyleCnt="0"/>
      <dgm:spPr/>
    </dgm:pt>
    <dgm:pt modelId="{2981B90C-A095-43BA-BD6B-AF63BF6EDEFF}" type="pres">
      <dgm:prSet presAssocID="{93B7784D-DEE0-4545-899F-E1AE836D107A}" presName="rootText" presStyleLbl="node1" presStyleIdx="3" presStyleCnt="5"/>
      <dgm:spPr/>
    </dgm:pt>
    <dgm:pt modelId="{5A9D03B3-266C-4194-BE00-C0E8BBC7C55D}" type="pres">
      <dgm:prSet presAssocID="{93B7784D-DEE0-4545-899F-E1AE836D107A}" presName="rootConnector" presStyleLbl="node1" presStyleIdx="3" presStyleCnt="5"/>
      <dgm:spPr/>
    </dgm:pt>
    <dgm:pt modelId="{AEAE7F69-47A9-468E-A30F-31C8861768FF}" type="pres">
      <dgm:prSet presAssocID="{93B7784D-DEE0-4545-899F-E1AE836D107A}" presName="childShape" presStyleCnt="0"/>
      <dgm:spPr/>
    </dgm:pt>
    <dgm:pt modelId="{7408440F-7B8B-4CCE-A59E-41C2B47853F3}" type="pres">
      <dgm:prSet presAssocID="{54B0E6C6-68BE-4A6F-A634-3A63A3D8D71A}" presName="Name13" presStyleLbl="parChTrans1D2" presStyleIdx="9" presStyleCnt="13"/>
      <dgm:spPr/>
    </dgm:pt>
    <dgm:pt modelId="{24A7C641-6AD4-429E-B8C9-83E4B70C2D17}" type="pres">
      <dgm:prSet presAssocID="{52CABB59-EE72-4720-BA46-AA921A887E0A}" presName="childText" presStyleLbl="bgAcc1" presStyleIdx="9" presStyleCnt="13">
        <dgm:presLayoutVars>
          <dgm:bulletEnabled val="1"/>
        </dgm:presLayoutVars>
      </dgm:prSet>
      <dgm:spPr/>
    </dgm:pt>
    <dgm:pt modelId="{1020B903-6970-4E47-86B4-C8A2252AC703}" type="pres">
      <dgm:prSet presAssocID="{55AAA27D-05F7-4588-939A-AB4C3DA3AC6E}" presName="Name13" presStyleLbl="parChTrans1D2" presStyleIdx="10" presStyleCnt="13"/>
      <dgm:spPr/>
    </dgm:pt>
    <dgm:pt modelId="{F29C6630-3BA3-4BF1-B93B-B4193195C2AF}" type="pres">
      <dgm:prSet presAssocID="{41473CC6-9FBB-4884-8DAC-3090D99BF640}" presName="childText" presStyleLbl="bgAcc1" presStyleIdx="10" presStyleCnt="13">
        <dgm:presLayoutVars>
          <dgm:bulletEnabled val="1"/>
        </dgm:presLayoutVars>
      </dgm:prSet>
      <dgm:spPr/>
    </dgm:pt>
    <dgm:pt modelId="{E76305FA-1107-4CB9-8470-A4E5BF305DCD}" type="pres">
      <dgm:prSet presAssocID="{F6097059-CB2C-417B-AC10-2AB56BD2AD52}" presName="root" presStyleCnt="0"/>
      <dgm:spPr/>
    </dgm:pt>
    <dgm:pt modelId="{766B09C3-D594-4A92-9D37-B9DCEA9E6A47}" type="pres">
      <dgm:prSet presAssocID="{F6097059-CB2C-417B-AC10-2AB56BD2AD52}" presName="rootComposite" presStyleCnt="0"/>
      <dgm:spPr/>
    </dgm:pt>
    <dgm:pt modelId="{0379DC7A-06A4-4631-9DE8-ECFE14D402F5}" type="pres">
      <dgm:prSet presAssocID="{F6097059-CB2C-417B-AC10-2AB56BD2AD52}" presName="rootText" presStyleLbl="node1" presStyleIdx="4" presStyleCnt="5"/>
      <dgm:spPr/>
    </dgm:pt>
    <dgm:pt modelId="{A11B2AB3-0C16-4433-B07B-84BFAB82E6BA}" type="pres">
      <dgm:prSet presAssocID="{F6097059-CB2C-417B-AC10-2AB56BD2AD52}" presName="rootConnector" presStyleLbl="node1" presStyleIdx="4" presStyleCnt="5"/>
      <dgm:spPr/>
    </dgm:pt>
    <dgm:pt modelId="{BEBB3978-FF65-46EF-8F9A-7F81E7B3C1C0}" type="pres">
      <dgm:prSet presAssocID="{F6097059-CB2C-417B-AC10-2AB56BD2AD52}" presName="childShape" presStyleCnt="0"/>
      <dgm:spPr/>
    </dgm:pt>
    <dgm:pt modelId="{AC381200-3D72-475E-8278-B62040A70BD6}" type="pres">
      <dgm:prSet presAssocID="{F9BDE365-49EA-4CFD-9041-CE87D12535C9}" presName="Name13" presStyleLbl="parChTrans1D2" presStyleIdx="11" presStyleCnt="13"/>
      <dgm:spPr/>
    </dgm:pt>
    <dgm:pt modelId="{9525D564-9D51-4EAA-B611-05CCB45F0DB7}" type="pres">
      <dgm:prSet presAssocID="{83027D98-6D39-406B-9AE1-56E00907F348}" presName="childText" presStyleLbl="bgAcc1" presStyleIdx="11" presStyleCnt="13">
        <dgm:presLayoutVars>
          <dgm:bulletEnabled val="1"/>
        </dgm:presLayoutVars>
      </dgm:prSet>
      <dgm:spPr/>
    </dgm:pt>
    <dgm:pt modelId="{E585337E-C72B-4614-98B8-5C0F67FBCB90}" type="pres">
      <dgm:prSet presAssocID="{0367F46B-4ADE-4FB7-B181-7296DAE0DE78}" presName="Name13" presStyleLbl="parChTrans1D2" presStyleIdx="12" presStyleCnt="13"/>
      <dgm:spPr/>
    </dgm:pt>
    <dgm:pt modelId="{A6B0E60D-2FD2-4344-BC98-618A742C6635}" type="pres">
      <dgm:prSet presAssocID="{F49F1066-4A84-4EB0-BA89-0956276B8511}" presName="childText" presStyleLbl="bgAcc1" presStyleIdx="12" presStyleCnt="13">
        <dgm:presLayoutVars>
          <dgm:bulletEnabled val="1"/>
        </dgm:presLayoutVars>
      </dgm:prSet>
      <dgm:spPr/>
    </dgm:pt>
  </dgm:ptLst>
  <dgm:cxnLst>
    <dgm:cxn modelId="{E8D4F900-2383-4469-92B6-C3EB2154053D}" srcId="{93B7784D-DEE0-4545-899F-E1AE836D107A}" destId="{52CABB59-EE72-4720-BA46-AA921A887E0A}" srcOrd="0" destOrd="0" parTransId="{54B0E6C6-68BE-4A6F-A634-3A63A3D8D71A}" sibTransId="{A63B6628-4CDA-495D-9731-02166DCF5BD5}"/>
    <dgm:cxn modelId="{E72E2804-BAAB-43C7-862C-6CF4D7818BFE}" type="presOf" srcId="{1C81CFEF-FDD8-465B-AE06-89D1FC348EF5}" destId="{A9F9FA61-9D39-4014-8255-5529F4617CC7}" srcOrd="0" destOrd="0" presId="urn:microsoft.com/office/officeart/2005/8/layout/hierarchy3"/>
    <dgm:cxn modelId="{91215212-9D86-4FD6-80B4-142E4D154F95}" type="presOf" srcId="{8E49B633-E778-4EB2-B0F5-7D1A80C8410B}" destId="{B908DE26-A628-4677-ACDB-80ADF868B83B}" srcOrd="0" destOrd="0" presId="urn:microsoft.com/office/officeart/2005/8/layout/hierarchy3"/>
    <dgm:cxn modelId="{01793B1B-9D64-4A20-844D-53ACF7580877}" type="presOf" srcId="{BE2F247B-9B01-4219-8796-170F50C888E4}" destId="{1B8BF756-50EA-416F-B3EF-5F831D325E5E}" srcOrd="0" destOrd="0" presId="urn:microsoft.com/office/officeart/2005/8/layout/hierarchy3"/>
    <dgm:cxn modelId="{FA8BC120-C417-448E-8870-3A6F2563D2C3}" type="presOf" srcId="{2BDE770B-3BE1-44B6-8B2D-34ED25BF7C36}" destId="{3A5315E5-E3B7-41D5-A9EE-50B8C69BBD6A}" srcOrd="0" destOrd="0" presId="urn:microsoft.com/office/officeart/2005/8/layout/hierarchy3"/>
    <dgm:cxn modelId="{8E7D2423-8827-4E4B-97F6-2922A71DB6BE}" srcId="{57BB506E-03FB-450A-AA1C-2FBBA07262E6}" destId="{8E49B633-E778-4EB2-B0F5-7D1A80C8410B}" srcOrd="3" destOrd="0" parTransId="{208A828D-5815-4D45-9031-274D1A599258}" sibTransId="{24EE32EF-1148-4109-9BB4-AFBC886B261E}"/>
    <dgm:cxn modelId="{DFD08323-9C13-412B-91B6-A5E90FE1EBC4}" srcId="{93B7784D-DEE0-4545-899F-E1AE836D107A}" destId="{41473CC6-9FBB-4884-8DAC-3090D99BF640}" srcOrd="1" destOrd="0" parTransId="{55AAA27D-05F7-4588-939A-AB4C3DA3AC6E}" sibTransId="{ABCDA509-1FD5-4897-94B9-16475353A796}"/>
    <dgm:cxn modelId="{F3801D25-2777-4DDC-B44D-06CF79300A8F}" type="presOf" srcId="{57BB506E-03FB-450A-AA1C-2FBBA07262E6}" destId="{13DC408A-D136-4CFA-B147-1601857E90FE}" srcOrd="1" destOrd="0" presId="urn:microsoft.com/office/officeart/2005/8/layout/hierarchy3"/>
    <dgm:cxn modelId="{8D23B527-476F-4EAA-B952-FE4A741E103C}" type="presOf" srcId="{60A842AF-1BEB-4CB5-8789-44FFEDF128D9}" destId="{953A350D-0447-4226-8FDC-540E5981DDD6}" srcOrd="0" destOrd="0" presId="urn:microsoft.com/office/officeart/2005/8/layout/hierarchy3"/>
    <dgm:cxn modelId="{357E7535-48E9-406C-85B9-342F7531111D}" type="presOf" srcId="{93B7784D-DEE0-4545-899F-E1AE836D107A}" destId="{5A9D03B3-266C-4194-BE00-C0E8BBC7C55D}" srcOrd="1" destOrd="0" presId="urn:microsoft.com/office/officeart/2005/8/layout/hierarchy3"/>
    <dgm:cxn modelId="{1FDFE735-0164-4989-94FB-871BFEF65371}" type="presOf" srcId="{A48D83FD-7B92-47A0-8D2A-BFE14F62817B}" destId="{B79C0514-6A67-4C97-A4C3-CF927E4075E9}" srcOrd="0" destOrd="0" presId="urn:microsoft.com/office/officeart/2005/8/layout/hierarchy3"/>
    <dgm:cxn modelId="{9F647039-77E8-49D1-B647-1E22313F650B}" type="presOf" srcId="{50E22B8C-D339-40FB-88E5-8FED4477AA11}" destId="{2D79F4FA-C6A7-40D3-A8BF-EF510BFD2892}" srcOrd="0" destOrd="0" presId="urn:microsoft.com/office/officeart/2005/8/layout/hierarchy3"/>
    <dgm:cxn modelId="{E634CB3C-282D-4817-A8DB-FC8EFEB1CCC6}" srcId="{F6097059-CB2C-417B-AC10-2AB56BD2AD52}" destId="{83027D98-6D39-406B-9AE1-56E00907F348}" srcOrd="0" destOrd="0" parTransId="{F9BDE365-49EA-4CFD-9041-CE87D12535C9}" sibTransId="{989FD0ED-9AA3-4DAF-8D3A-0BA42DCC83BE}"/>
    <dgm:cxn modelId="{5AF4FA3D-9FFD-4D63-BDF1-E48A7AA4FF67}" type="presOf" srcId="{0DC39D59-1F42-43C9-BD8D-1A9673813352}" destId="{39195308-7348-4FD8-A3D1-4BE4F665B3B3}" srcOrd="0" destOrd="0" presId="urn:microsoft.com/office/officeart/2005/8/layout/hierarchy3"/>
    <dgm:cxn modelId="{943CDB3F-B264-42D3-BF74-2111B39AFAA7}" srcId="{148B3505-AACE-4A8A-9BCB-7618267B70A3}" destId="{DF25FA86-0A62-40A9-B0FF-3FFC287F1873}" srcOrd="1" destOrd="0" parTransId="{3B6FA009-0BC5-4C96-8F55-53CD9B5A67CC}" sibTransId="{4DEE9E98-BD78-4B68-98FD-BCF6A19CBB06}"/>
    <dgm:cxn modelId="{0D93C040-E956-4187-89F2-F6DE02163FFA}" type="presOf" srcId="{BE2F247B-9B01-4219-8796-170F50C888E4}" destId="{0F02D646-5007-478E-A450-5B045D8BA0E9}" srcOrd="1" destOrd="0" presId="urn:microsoft.com/office/officeart/2005/8/layout/hierarchy3"/>
    <dgm:cxn modelId="{5A85935D-83CE-4DF4-9ED1-11F0140EA71E}" type="presOf" srcId="{148B3505-AACE-4A8A-9BCB-7618267B70A3}" destId="{00FC733C-58A8-4A33-B2CC-4F94F95E4F98}" srcOrd="1" destOrd="0" presId="urn:microsoft.com/office/officeart/2005/8/layout/hierarchy3"/>
    <dgm:cxn modelId="{CEF51B5E-2AD0-4B6D-BBD8-BE3DFE6BCF23}" type="presOf" srcId="{148B3505-AACE-4A8A-9BCB-7618267B70A3}" destId="{E066357C-D50F-4A71-8A37-10266F63A759}" srcOrd="0" destOrd="0" presId="urn:microsoft.com/office/officeart/2005/8/layout/hierarchy3"/>
    <dgm:cxn modelId="{1F65DD5F-F9E9-4D5C-9846-898C1AC8A7D7}" type="presOf" srcId="{C251D347-D59E-4595-B20F-4186064EABD5}" destId="{F66600B6-8B1F-4F2A-AD9F-1C0B39460410}" srcOrd="0" destOrd="0" presId="urn:microsoft.com/office/officeart/2005/8/layout/hierarchy3"/>
    <dgm:cxn modelId="{8BC01960-2365-4419-81D4-42FF84F8DA29}" srcId="{57BB506E-03FB-450A-AA1C-2FBBA07262E6}" destId="{60A842AF-1BEB-4CB5-8789-44FFEDF128D9}" srcOrd="1" destOrd="0" parTransId="{1C81CFEF-FDD8-465B-AE06-89D1FC348EF5}" sibTransId="{F32B65DC-F3D9-4C85-A0FE-CFD54CC40B51}"/>
    <dgm:cxn modelId="{BE8B8664-94BC-4B92-B1D8-32637AAA18DE}" type="presOf" srcId="{B958A8B6-7992-4FE2-9A86-F65122D70EE3}" destId="{E49B9499-2BF1-49D2-B454-E9CE8BD51020}" srcOrd="0" destOrd="0" presId="urn:microsoft.com/office/officeart/2005/8/layout/hierarchy3"/>
    <dgm:cxn modelId="{50917D47-F95F-458F-8662-766B17FCA781}" type="presOf" srcId="{55AAA27D-05F7-4588-939A-AB4C3DA3AC6E}" destId="{1020B903-6970-4E47-86B4-C8A2252AC703}" srcOrd="0" destOrd="0" presId="urn:microsoft.com/office/officeart/2005/8/layout/hierarchy3"/>
    <dgm:cxn modelId="{D870814A-34A2-4231-91D3-702440CEA79F}" type="presOf" srcId="{DA2A8AB2-81CB-4242-81A9-F94290C71607}" destId="{264056BE-5425-4DB6-8161-535FE91F88F7}" srcOrd="0" destOrd="0" presId="urn:microsoft.com/office/officeart/2005/8/layout/hierarchy3"/>
    <dgm:cxn modelId="{DDA03B4B-435C-47AC-B08B-16C436EED832}" type="presOf" srcId="{54B0E6C6-68BE-4A6F-A634-3A63A3D8D71A}" destId="{7408440F-7B8B-4CCE-A59E-41C2B47853F3}" srcOrd="0" destOrd="0" presId="urn:microsoft.com/office/officeart/2005/8/layout/hierarchy3"/>
    <dgm:cxn modelId="{FF308C6B-EC7B-4D44-BCFE-CFE7728944B0}" type="presOf" srcId="{F6097059-CB2C-417B-AC10-2AB56BD2AD52}" destId="{A11B2AB3-0C16-4433-B07B-84BFAB82E6BA}" srcOrd="1" destOrd="0" presId="urn:microsoft.com/office/officeart/2005/8/layout/hierarchy3"/>
    <dgm:cxn modelId="{B6D22A6E-E7D3-46CA-B6AA-67898D1F5862}" type="presOf" srcId="{F49F1066-4A84-4EB0-BA89-0956276B8511}" destId="{A6B0E60D-2FD2-4344-BC98-618A742C6635}" srcOrd="0" destOrd="0" presId="urn:microsoft.com/office/officeart/2005/8/layout/hierarchy3"/>
    <dgm:cxn modelId="{A43F3872-C468-4631-934E-241D8D246F17}" type="presOf" srcId="{208A828D-5815-4D45-9031-274D1A599258}" destId="{47D295D5-605B-4322-BE2B-98D9933DE3B3}" srcOrd="0" destOrd="0" presId="urn:microsoft.com/office/officeart/2005/8/layout/hierarchy3"/>
    <dgm:cxn modelId="{C2495D53-379B-477D-8CBC-11E943FE8F41}" type="presOf" srcId="{0C921772-0203-499D-BE59-43E68E4B9BB4}" destId="{72BEE5AE-26C1-4C53-BBFE-C1B9379A62D3}" srcOrd="0" destOrd="0" presId="urn:microsoft.com/office/officeart/2005/8/layout/hierarchy3"/>
    <dgm:cxn modelId="{BA87FB5A-E474-41E7-BBDF-6408106B72C4}" type="presOf" srcId="{F6097059-CB2C-417B-AC10-2AB56BD2AD52}" destId="{0379DC7A-06A4-4631-9DE8-ECFE14D402F5}" srcOrd="0" destOrd="0" presId="urn:microsoft.com/office/officeart/2005/8/layout/hierarchy3"/>
    <dgm:cxn modelId="{AAA6EA7D-7079-443C-82A1-6A268042ACA0}" srcId="{57BB506E-03FB-450A-AA1C-2FBBA07262E6}" destId="{C251D347-D59E-4595-B20F-4186064EABD5}" srcOrd="2" destOrd="0" parTransId="{2BDE770B-3BE1-44B6-8B2D-34ED25BF7C36}" sibTransId="{F5DD7DCC-9C04-47C1-9423-189FB172F200}"/>
    <dgm:cxn modelId="{23378C7F-F9DA-4986-A561-66C3548D617C}" srcId="{BE2F247B-9B01-4219-8796-170F50C888E4}" destId="{0C921772-0203-499D-BE59-43E68E4B9BB4}" srcOrd="1" destOrd="0" parTransId="{8A84273E-F8C6-430E-B981-0F4A518328EC}" sibTransId="{C4D10CF5-45C3-48B6-B77C-BA54475C5FB9}"/>
    <dgm:cxn modelId="{F307148C-2765-4AE1-99FD-E463E4B522EC}" type="presOf" srcId="{57BB506E-03FB-450A-AA1C-2FBBA07262E6}" destId="{168FC27A-BF44-4511-99D6-45614A0E68F8}" srcOrd="0" destOrd="0" presId="urn:microsoft.com/office/officeart/2005/8/layout/hierarchy3"/>
    <dgm:cxn modelId="{FADD928D-A752-46BA-A2E7-822269A25026}" type="presOf" srcId="{A585E63E-17B3-4AEE-9E14-F67F31F7D574}" destId="{1C1CF9C6-74D2-454C-937A-429BD18216EF}" srcOrd="0" destOrd="0" presId="urn:microsoft.com/office/officeart/2005/8/layout/hierarchy3"/>
    <dgm:cxn modelId="{C398E390-0524-42EF-8A31-7BC90A727B67}" type="presOf" srcId="{F9BDE365-49EA-4CFD-9041-CE87D12535C9}" destId="{AC381200-3D72-475E-8278-B62040A70BD6}" srcOrd="0" destOrd="0" presId="urn:microsoft.com/office/officeart/2005/8/layout/hierarchy3"/>
    <dgm:cxn modelId="{E2626E91-6646-4F94-B703-5616CA12AEB3}" type="presOf" srcId="{83027D98-6D39-406B-9AE1-56E00907F348}" destId="{9525D564-9D51-4EAA-B611-05CCB45F0DB7}" srcOrd="0" destOrd="0" presId="urn:microsoft.com/office/officeart/2005/8/layout/hierarchy3"/>
    <dgm:cxn modelId="{4591A295-73FD-49C9-97FD-3D49BC8CFFF2}" srcId="{A48D83FD-7B92-47A0-8D2A-BFE14F62817B}" destId="{148B3505-AACE-4A8A-9BCB-7618267B70A3}" srcOrd="1" destOrd="0" parTransId="{0019B9CE-7735-454E-A4BF-F3BB5B802BEA}" sibTransId="{E1A503A6-6B92-4F76-AC0D-27F9D09F060D}"/>
    <dgm:cxn modelId="{A8DAD39F-5CF3-4C71-AC8E-B73D6E30AE74}" srcId="{A48D83FD-7B92-47A0-8D2A-BFE14F62817B}" destId="{F6097059-CB2C-417B-AC10-2AB56BD2AD52}" srcOrd="4" destOrd="0" parTransId="{FA64B3DC-1305-40F6-BB2C-236414A4C3FA}" sibTransId="{590E105B-7FCC-4C3B-8BB8-1EC6696EDC22}"/>
    <dgm:cxn modelId="{57700FA8-38F2-4792-BD38-5648B9634FE4}" srcId="{A48D83FD-7B92-47A0-8D2A-BFE14F62817B}" destId="{93B7784D-DEE0-4545-899F-E1AE836D107A}" srcOrd="3" destOrd="0" parTransId="{9CA8FFBE-DE5B-4045-8B22-8D38352697F5}" sibTransId="{6E79DA75-5969-4AA4-B41C-2F35453D965D}"/>
    <dgm:cxn modelId="{EA3414A8-157D-4548-A1BE-E747A6854147}" srcId="{57BB506E-03FB-450A-AA1C-2FBBA07262E6}" destId="{A585E63E-17B3-4AEE-9E14-F67F31F7D574}" srcOrd="0" destOrd="0" parTransId="{051A7301-1A8B-45BA-892D-1BB754E30F6E}" sibTransId="{93F884C4-026F-4BDF-B5D2-E24840C87135}"/>
    <dgm:cxn modelId="{7D98BAB0-3F64-4342-8BC4-C07C4F5913B7}" srcId="{A48D83FD-7B92-47A0-8D2A-BFE14F62817B}" destId="{57BB506E-03FB-450A-AA1C-2FBBA07262E6}" srcOrd="0" destOrd="0" parTransId="{96974900-50D2-4DF7-9FEF-8776DB2C5EE5}" sibTransId="{8550671A-F19D-44E9-878F-0ABA2E4C21AE}"/>
    <dgm:cxn modelId="{B197BEB1-A8EB-4611-8F9B-5E96B4365E2B}" srcId="{BE2F247B-9B01-4219-8796-170F50C888E4}" destId="{B958A8B6-7992-4FE2-9A86-F65122D70EE3}" srcOrd="2" destOrd="0" parTransId="{50E22B8C-D339-40FB-88E5-8FED4477AA11}" sibTransId="{CF7D2A28-6BF0-424A-B40F-7A95041F3BF5}"/>
    <dgm:cxn modelId="{11A912B3-194E-41CA-B9B2-B3C7E917308E}" type="presOf" srcId="{051A7301-1A8B-45BA-892D-1BB754E30F6E}" destId="{EEB2492B-A6EE-4011-BE4E-8D6593042C72}" srcOrd="0" destOrd="0" presId="urn:microsoft.com/office/officeart/2005/8/layout/hierarchy3"/>
    <dgm:cxn modelId="{08CB2DB6-6B74-4666-9F4F-863AF14D3C2F}" type="presOf" srcId="{0367F46B-4ADE-4FB7-B181-7296DAE0DE78}" destId="{E585337E-C72B-4614-98B8-5C0F67FBCB90}" srcOrd="0" destOrd="0" presId="urn:microsoft.com/office/officeart/2005/8/layout/hierarchy3"/>
    <dgm:cxn modelId="{B1E8EDD1-EB98-46FE-A095-02A47310E471}" srcId="{BE2F247B-9B01-4219-8796-170F50C888E4}" destId="{DA2A8AB2-81CB-4242-81A9-F94290C71607}" srcOrd="0" destOrd="0" parTransId="{796A3B84-F2E4-4166-9A7F-CC3CFC9F30CB}" sibTransId="{8A1BE7EB-F5DA-476A-A8F0-3B0CEFD2B5C9}"/>
    <dgm:cxn modelId="{841530D2-4B3F-4CFC-99F4-4F02BD69A461}" type="presOf" srcId="{8A84273E-F8C6-430E-B981-0F4A518328EC}" destId="{D2E9A983-D6A4-48A6-B29F-094F2B5CF136}" srcOrd="0" destOrd="0" presId="urn:microsoft.com/office/officeart/2005/8/layout/hierarchy3"/>
    <dgm:cxn modelId="{54DDF7D2-B625-4589-943D-FB8C5A7FE5A8}" srcId="{A48D83FD-7B92-47A0-8D2A-BFE14F62817B}" destId="{BE2F247B-9B01-4219-8796-170F50C888E4}" srcOrd="2" destOrd="0" parTransId="{55D7FC8A-2AF5-4616-B9EB-F0DAB99D3679}" sibTransId="{810B9A9F-372A-4261-9915-40C861CCFFA1}"/>
    <dgm:cxn modelId="{EF9F97D4-C512-4B35-941C-FFC0F63D5803}" type="presOf" srcId="{D18CB624-0AA1-464A-AE72-C38C62DEBE3F}" destId="{9AAE564F-9116-4E82-9D2F-E6AE305F4A3A}" srcOrd="0" destOrd="0" presId="urn:microsoft.com/office/officeart/2005/8/layout/hierarchy3"/>
    <dgm:cxn modelId="{AB639FD7-5437-4DC9-8535-B0B3E614A320}" type="presOf" srcId="{93B7784D-DEE0-4545-899F-E1AE836D107A}" destId="{2981B90C-A095-43BA-BD6B-AF63BF6EDEFF}" srcOrd="0" destOrd="0" presId="urn:microsoft.com/office/officeart/2005/8/layout/hierarchy3"/>
    <dgm:cxn modelId="{C98588DB-5659-4B97-9418-9A0541F0F8A1}" srcId="{F6097059-CB2C-417B-AC10-2AB56BD2AD52}" destId="{F49F1066-4A84-4EB0-BA89-0956276B8511}" srcOrd="1" destOrd="0" parTransId="{0367F46B-4ADE-4FB7-B181-7296DAE0DE78}" sibTransId="{52856AF6-BDA7-4CB5-8FF4-7B6DFCA6DB04}"/>
    <dgm:cxn modelId="{72F94CE1-9CBE-4F47-B99D-6DF0FDC20E28}" type="presOf" srcId="{796A3B84-F2E4-4166-9A7F-CC3CFC9F30CB}" destId="{34201502-4C2D-4E45-B005-C558C0A1E03B}" srcOrd="0" destOrd="0" presId="urn:microsoft.com/office/officeart/2005/8/layout/hierarchy3"/>
    <dgm:cxn modelId="{624B0EE5-A36C-4B0B-BAB2-DA22E90F04E1}" type="presOf" srcId="{41473CC6-9FBB-4884-8DAC-3090D99BF640}" destId="{F29C6630-3BA3-4BF1-B93B-B4193195C2AF}" srcOrd="0" destOrd="0" presId="urn:microsoft.com/office/officeart/2005/8/layout/hierarchy3"/>
    <dgm:cxn modelId="{5B789CE5-E288-46BD-9EFB-8834827029C4}" type="presOf" srcId="{3B6FA009-0BC5-4C96-8F55-53CD9B5A67CC}" destId="{52CCE461-77A8-41EB-BF05-ECB6BF060AE4}" srcOrd="0" destOrd="0" presId="urn:microsoft.com/office/officeart/2005/8/layout/hierarchy3"/>
    <dgm:cxn modelId="{332F15E6-8162-4890-80FA-5CDD8B94A3BF}" type="presOf" srcId="{52CABB59-EE72-4720-BA46-AA921A887E0A}" destId="{24A7C641-6AD4-429E-B8C9-83E4B70C2D17}" srcOrd="0" destOrd="0" presId="urn:microsoft.com/office/officeart/2005/8/layout/hierarchy3"/>
    <dgm:cxn modelId="{8E60CEEA-3E8C-441D-B2C3-4F45C31A9288}" srcId="{148B3505-AACE-4A8A-9BCB-7618267B70A3}" destId="{D18CB624-0AA1-464A-AE72-C38C62DEBE3F}" srcOrd="0" destOrd="0" parTransId="{0DC39D59-1F42-43C9-BD8D-1A9673813352}" sibTransId="{2CF4B3C0-5EAC-433C-88F3-B5FFDBBB8C88}"/>
    <dgm:cxn modelId="{93A127ED-6B18-42B4-B3B3-E1F9768BD41E}" type="presOf" srcId="{DF25FA86-0A62-40A9-B0FF-3FFC287F1873}" destId="{F48B209A-2530-4ABE-96BC-5844B437CDB0}" srcOrd="0" destOrd="0" presId="urn:microsoft.com/office/officeart/2005/8/layout/hierarchy3"/>
    <dgm:cxn modelId="{47E84973-640C-473A-B35C-920C4C77640D}" type="presParOf" srcId="{B79C0514-6A67-4C97-A4C3-CF927E4075E9}" destId="{909E3793-1D70-4DB1-9110-BE758419E30D}" srcOrd="0" destOrd="0" presId="urn:microsoft.com/office/officeart/2005/8/layout/hierarchy3"/>
    <dgm:cxn modelId="{38B98CBB-67FF-44B4-8AC8-B9BECBB106B6}" type="presParOf" srcId="{909E3793-1D70-4DB1-9110-BE758419E30D}" destId="{D3FEF836-F040-4276-A3F9-CCFC6B717DF6}" srcOrd="0" destOrd="0" presId="urn:microsoft.com/office/officeart/2005/8/layout/hierarchy3"/>
    <dgm:cxn modelId="{59ECB70F-B724-4761-A914-A69EC6609A8F}" type="presParOf" srcId="{D3FEF836-F040-4276-A3F9-CCFC6B717DF6}" destId="{168FC27A-BF44-4511-99D6-45614A0E68F8}" srcOrd="0" destOrd="0" presId="urn:microsoft.com/office/officeart/2005/8/layout/hierarchy3"/>
    <dgm:cxn modelId="{E37E95D6-9086-485B-A630-9D27892B31FB}" type="presParOf" srcId="{D3FEF836-F040-4276-A3F9-CCFC6B717DF6}" destId="{13DC408A-D136-4CFA-B147-1601857E90FE}" srcOrd="1" destOrd="0" presId="urn:microsoft.com/office/officeart/2005/8/layout/hierarchy3"/>
    <dgm:cxn modelId="{2FC47BFC-A055-4A15-8760-4A8B7DDA04EA}" type="presParOf" srcId="{909E3793-1D70-4DB1-9110-BE758419E30D}" destId="{13E14BC0-223C-47B9-AD45-2D548F95CF00}" srcOrd="1" destOrd="0" presId="urn:microsoft.com/office/officeart/2005/8/layout/hierarchy3"/>
    <dgm:cxn modelId="{6C8B8CCF-F7AD-4223-B7E5-230F8CCB5AE6}" type="presParOf" srcId="{13E14BC0-223C-47B9-AD45-2D548F95CF00}" destId="{EEB2492B-A6EE-4011-BE4E-8D6593042C72}" srcOrd="0" destOrd="0" presId="urn:microsoft.com/office/officeart/2005/8/layout/hierarchy3"/>
    <dgm:cxn modelId="{400D2AFE-54F9-484C-82DA-6A40672BC544}" type="presParOf" srcId="{13E14BC0-223C-47B9-AD45-2D548F95CF00}" destId="{1C1CF9C6-74D2-454C-937A-429BD18216EF}" srcOrd="1" destOrd="0" presId="urn:microsoft.com/office/officeart/2005/8/layout/hierarchy3"/>
    <dgm:cxn modelId="{217DDC89-A581-40F0-A55F-73BA7A4CDA44}" type="presParOf" srcId="{13E14BC0-223C-47B9-AD45-2D548F95CF00}" destId="{A9F9FA61-9D39-4014-8255-5529F4617CC7}" srcOrd="2" destOrd="0" presId="urn:microsoft.com/office/officeart/2005/8/layout/hierarchy3"/>
    <dgm:cxn modelId="{079ED231-A661-4C78-88A8-4BFB711BED7E}" type="presParOf" srcId="{13E14BC0-223C-47B9-AD45-2D548F95CF00}" destId="{953A350D-0447-4226-8FDC-540E5981DDD6}" srcOrd="3" destOrd="0" presId="urn:microsoft.com/office/officeart/2005/8/layout/hierarchy3"/>
    <dgm:cxn modelId="{58D98707-0609-4BE9-8E79-A7B136FB5DCD}" type="presParOf" srcId="{13E14BC0-223C-47B9-AD45-2D548F95CF00}" destId="{3A5315E5-E3B7-41D5-A9EE-50B8C69BBD6A}" srcOrd="4" destOrd="0" presId="urn:microsoft.com/office/officeart/2005/8/layout/hierarchy3"/>
    <dgm:cxn modelId="{25102AFE-8C71-4008-BDC4-85F161E7D81F}" type="presParOf" srcId="{13E14BC0-223C-47B9-AD45-2D548F95CF00}" destId="{F66600B6-8B1F-4F2A-AD9F-1C0B39460410}" srcOrd="5" destOrd="0" presId="urn:microsoft.com/office/officeart/2005/8/layout/hierarchy3"/>
    <dgm:cxn modelId="{87E2FC00-4B56-4809-B51F-D8F83EBCE055}" type="presParOf" srcId="{13E14BC0-223C-47B9-AD45-2D548F95CF00}" destId="{47D295D5-605B-4322-BE2B-98D9933DE3B3}" srcOrd="6" destOrd="0" presId="urn:microsoft.com/office/officeart/2005/8/layout/hierarchy3"/>
    <dgm:cxn modelId="{D24C3D3C-33E4-4656-8C77-CA37F79061B5}" type="presParOf" srcId="{13E14BC0-223C-47B9-AD45-2D548F95CF00}" destId="{B908DE26-A628-4677-ACDB-80ADF868B83B}" srcOrd="7" destOrd="0" presId="urn:microsoft.com/office/officeart/2005/8/layout/hierarchy3"/>
    <dgm:cxn modelId="{F12002F4-A0C5-4AEB-9BCB-48861B42F549}" type="presParOf" srcId="{B79C0514-6A67-4C97-A4C3-CF927E4075E9}" destId="{2032E644-5BDC-46C8-8BC2-F25633283D8B}" srcOrd="1" destOrd="0" presId="urn:microsoft.com/office/officeart/2005/8/layout/hierarchy3"/>
    <dgm:cxn modelId="{DA6A35D5-2BE3-4FD9-A130-2713EA811B71}" type="presParOf" srcId="{2032E644-5BDC-46C8-8BC2-F25633283D8B}" destId="{0BE90BC2-13E5-41FE-BBF6-9D15A2749A40}" srcOrd="0" destOrd="0" presId="urn:microsoft.com/office/officeart/2005/8/layout/hierarchy3"/>
    <dgm:cxn modelId="{94E5FD7E-ED79-42DC-9680-DF0E42F6484F}" type="presParOf" srcId="{0BE90BC2-13E5-41FE-BBF6-9D15A2749A40}" destId="{E066357C-D50F-4A71-8A37-10266F63A759}" srcOrd="0" destOrd="0" presId="urn:microsoft.com/office/officeart/2005/8/layout/hierarchy3"/>
    <dgm:cxn modelId="{B89A2295-C255-494A-AFCF-8226EEF4C9BC}" type="presParOf" srcId="{0BE90BC2-13E5-41FE-BBF6-9D15A2749A40}" destId="{00FC733C-58A8-4A33-B2CC-4F94F95E4F98}" srcOrd="1" destOrd="0" presId="urn:microsoft.com/office/officeart/2005/8/layout/hierarchy3"/>
    <dgm:cxn modelId="{A279C4D8-79FB-41EE-8B44-A59DFBB48960}" type="presParOf" srcId="{2032E644-5BDC-46C8-8BC2-F25633283D8B}" destId="{DD958D39-9739-46DE-A773-4FC27F8AE477}" srcOrd="1" destOrd="0" presId="urn:microsoft.com/office/officeart/2005/8/layout/hierarchy3"/>
    <dgm:cxn modelId="{AD466506-E586-4E0E-9B4F-E2D7DE073604}" type="presParOf" srcId="{DD958D39-9739-46DE-A773-4FC27F8AE477}" destId="{39195308-7348-4FD8-A3D1-4BE4F665B3B3}" srcOrd="0" destOrd="0" presId="urn:microsoft.com/office/officeart/2005/8/layout/hierarchy3"/>
    <dgm:cxn modelId="{2605B7DB-10BA-4147-8F15-2CD88D6885AF}" type="presParOf" srcId="{DD958D39-9739-46DE-A773-4FC27F8AE477}" destId="{9AAE564F-9116-4E82-9D2F-E6AE305F4A3A}" srcOrd="1" destOrd="0" presId="urn:microsoft.com/office/officeart/2005/8/layout/hierarchy3"/>
    <dgm:cxn modelId="{C4D53DDD-41F3-467C-B99A-B68FD8BEF25A}" type="presParOf" srcId="{DD958D39-9739-46DE-A773-4FC27F8AE477}" destId="{52CCE461-77A8-41EB-BF05-ECB6BF060AE4}" srcOrd="2" destOrd="0" presId="urn:microsoft.com/office/officeart/2005/8/layout/hierarchy3"/>
    <dgm:cxn modelId="{FFEC5F8E-089B-403E-AB59-F6CDC68BA878}" type="presParOf" srcId="{DD958D39-9739-46DE-A773-4FC27F8AE477}" destId="{F48B209A-2530-4ABE-96BC-5844B437CDB0}" srcOrd="3" destOrd="0" presId="urn:microsoft.com/office/officeart/2005/8/layout/hierarchy3"/>
    <dgm:cxn modelId="{548F2E85-C41D-4C9A-A808-8F1F751F9975}" type="presParOf" srcId="{B79C0514-6A67-4C97-A4C3-CF927E4075E9}" destId="{2C616DE0-257E-463F-91B4-7F82D6C11D74}" srcOrd="2" destOrd="0" presId="urn:microsoft.com/office/officeart/2005/8/layout/hierarchy3"/>
    <dgm:cxn modelId="{DD1BC505-65AA-425F-AE01-6855226FEC32}" type="presParOf" srcId="{2C616DE0-257E-463F-91B4-7F82D6C11D74}" destId="{81A322C3-FC13-466F-BC27-1ECBE63F9104}" srcOrd="0" destOrd="0" presId="urn:microsoft.com/office/officeart/2005/8/layout/hierarchy3"/>
    <dgm:cxn modelId="{D21F83E2-6721-46DC-A1FD-62FA94660B28}" type="presParOf" srcId="{81A322C3-FC13-466F-BC27-1ECBE63F9104}" destId="{1B8BF756-50EA-416F-B3EF-5F831D325E5E}" srcOrd="0" destOrd="0" presId="urn:microsoft.com/office/officeart/2005/8/layout/hierarchy3"/>
    <dgm:cxn modelId="{45629164-6FC7-4AC3-AC06-1804A245D7DA}" type="presParOf" srcId="{81A322C3-FC13-466F-BC27-1ECBE63F9104}" destId="{0F02D646-5007-478E-A450-5B045D8BA0E9}" srcOrd="1" destOrd="0" presId="urn:microsoft.com/office/officeart/2005/8/layout/hierarchy3"/>
    <dgm:cxn modelId="{5FF7691C-A75B-4993-932F-872EC1D08CD5}" type="presParOf" srcId="{2C616DE0-257E-463F-91B4-7F82D6C11D74}" destId="{09309059-6771-4FEB-8283-99BE587A2D75}" srcOrd="1" destOrd="0" presId="urn:microsoft.com/office/officeart/2005/8/layout/hierarchy3"/>
    <dgm:cxn modelId="{7DE29661-28DE-463B-AE9D-C8A624AC284F}" type="presParOf" srcId="{09309059-6771-4FEB-8283-99BE587A2D75}" destId="{34201502-4C2D-4E45-B005-C558C0A1E03B}" srcOrd="0" destOrd="0" presId="urn:microsoft.com/office/officeart/2005/8/layout/hierarchy3"/>
    <dgm:cxn modelId="{2A09B3CD-479F-4D44-9375-A9C38EAD1ED5}" type="presParOf" srcId="{09309059-6771-4FEB-8283-99BE587A2D75}" destId="{264056BE-5425-4DB6-8161-535FE91F88F7}" srcOrd="1" destOrd="0" presId="urn:microsoft.com/office/officeart/2005/8/layout/hierarchy3"/>
    <dgm:cxn modelId="{3E52658C-0B66-4CB9-8696-9E3F9507583C}" type="presParOf" srcId="{09309059-6771-4FEB-8283-99BE587A2D75}" destId="{D2E9A983-D6A4-48A6-B29F-094F2B5CF136}" srcOrd="2" destOrd="0" presId="urn:microsoft.com/office/officeart/2005/8/layout/hierarchy3"/>
    <dgm:cxn modelId="{2C52FBEF-2166-4010-9BD4-A2D5FFA0EDC7}" type="presParOf" srcId="{09309059-6771-4FEB-8283-99BE587A2D75}" destId="{72BEE5AE-26C1-4C53-BBFE-C1B9379A62D3}" srcOrd="3" destOrd="0" presId="urn:microsoft.com/office/officeart/2005/8/layout/hierarchy3"/>
    <dgm:cxn modelId="{0CEF1D51-0693-4B6A-A05C-50D2C8BEB9A8}" type="presParOf" srcId="{09309059-6771-4FEB-8283-99BE587A2D75}" destId="{2D79F4FA-C6A7-40D3-A8BF-EF510BFD2892}" srcOrd="4" destOrd="0" presId="urn:microsoft.com/office/officeart/2005/8/layout/hierarchy3"/>
    <dgm:cxn modelId="{9FE9443F-A4EB-4DCC-8B96-B4775930A54A}" type="presParOf" srcId="{09309059-6771-4FEB-8283-99BE587A2D75}" destId="{E49B9499-2BF1-49D2-B454-E9CE8BD51020}" srcOrd="5" destOrd="0" presId="urn:microsoft.com/office/officeart/2005/8/layout/hierarchy3"/>
    <dgm:cxn modelId="{5B7A9DB5-2A99-466C-AD54-20C4A8C45315}" type="presParOf" srcId="{B79C0514-6A67-4C97-A4C3-CF927E4075E9}" destId="{8336B4CA-17A8-4D49-A853-E4E0DC530E78}" srcOrd="3" destOrd="0" presId="urn:microsoft.com/office/officeart/2005/8/layout/hierarchy3"/>
    <dgm:cxn modelId="{D752DCD3-ECBE-4F4C-A62E-CE117A9715EF}" type="presParOf" srcId="{8336B4CA-17A8-4D49-A853-E4E0DC530E78}" destId="{5D4A9C59-1EF9-45DB-A1C7-A56DB786CFF7}" srcOrd="0" destOrd="0" presId="urn:microsoft.com/office/officeart/2005/8/layout/hierarchy3"/>
    <dgm:cxn modelId="{BD905DC8-7084-44AE-9C1B-67AD8E7FD3A2}" type="presParOf" srcId="{5D4A9C59-1EF9-45DB-A1C7-A56DB786CFF7}" destId="{2981B90C-A095-43BA-BD6B-AF63BF6EDEFF}" srcOrd="0" destOrd="0" presId="urn:microsoft.com/office/officeart/2005/8/layout/hierarchy3"/>
    <dgm:cxn modelId="{F7C02AD2-83E9-4970-8E37-6082DA230C86}" type="presParOf" srcId="{5D4A9C59-1EF9-45DB-A1C7-A56DB786CFF7}" destId="{5A9D03B3-266C-4194-BE00-C0E8BBC7C55D}" srcOrd="1" destOrd="0" presId="urn:microsoft.com/office/officeart/2005/8/layout/hierarchy3"/>
    <dgm:cxn modelId="{6F641C7E-A992-499B-8F11-4AC9E85F5334}" type="presParOf" srcId="{8336B4CA-17A8-4D49-A853-E4E0DC530E78}" destId="{AEAE7F69-47A9-468E-A30F-31C8861768FF}" srcOrd="1" destOrd="0" presId="urn:microsoft.com/office/officeart/2005/8/layout/hierarchy3"/>
    <dgm:cxn modelId="{A56CC246-BDA5-4802-AE96-0FD0A4D3FE4B}" type="presParOf" srcId="{AEAE7F69-47A9-468E-A30F-31C8861768FF}" destId="{7408440F-7B8B-4CCE-A59E-41C2B47853F3}" srcOrd="0" destOrd="0" presId="urn:microsoft.com/office/officeart/2005/8/layout/hierarchy3"/>
    <dgm:cxn modelId="{BDB38D21-2EDB-4F80-BE61-5A53936609B6}" type="presParOf" srcId="{AEAE7F69-47A9-468E-A30F-31C8861768FF}" destId="{24A7C641-6AD4-429E-B8C9-83E4B70C2D17}" srcOrd="1" destOrd="0" presId="urn:microsoft.com/office/officeart/2005/8/layout/hierarchy3"/>
    <dgm:cxn modelId="{38AA061E-28D0-4130-AF55-10524A2945C8}" type="presParOf" srcId="{AEAE7F69-47A9-468E-A30F-31C8861768FF}" destId="{1020B903-6970-4E47-86B4-C8A2252AC703}" srcOrd="2" destOrd="0" presId="urn:microsoft.com/office/officeart/2005/8/layout/hierarchy3"/>
    <dgm:cxn modelId="{587B306C-172B-473F-981E-F294E6A2D60E}" type="presParOf" srcId="{AEAE7F69-47A9-468E-A30F-31C8861768FF}" destId="{F29C6630-3BA3-4BF1-B93B-B4193195C2AF}" srcOrd="3" destOrd="0" presId="urn:microsoft.com/office/officeart/2005/8/layout/hierarchy3"/>
    <dgm:cxn modelId="{6254AC18-787A-45A7-9712-000E9924EA42}" type="presParOf" srcId="{B79C0514-6A67-4C97-A4C3-CF927E4075E9}" destId="{E76305FA-1107-4CB9-8470-A4E5BF305DCD}" srcOrd="4" destOrd="0" presId="urn:microsoft.com/office/officeart/2005/8/layout/hierarchy3"/>
    <dgm:cxn modelId="{DA9C9E23-E4DC-4166-AB03-A8D0B3ED2B64}" type="presParOf" srcId="{E76305FA-1107-4CB9-8470-A4E5BF305DCD}" destId="{766B09C3-D594-4A92-9D37-B9DCEA9E6A47}" srcOrd="0" destOrd="0" presId="urn:microsoft.com/office/officeart/2005/8/layout/hierarchy3"/>
    <dgm:cxn modelId="{492F4940-8431-429F-8B48-8A391435C6A9}" type="presParOf" srcId="{766B09C3-D594-4A92-9D37-B9DCEA9E6A47}" destId="{0379DC7A-06A4-4631-9DE8-ECFE14D402F5}" srcOrd="0" destOrd="0" presId="urn:microsoft.com/office/officeart/2005/8/layout/hierarchy3"/>
    <dgm:cxn modelId="{7EBD026F-641E-4A46-B098-49D03CCDD395}" type="presParOf" srcId="{766B09C3-D594-4A92-9D37-B9DCEA9E6A47}" destId="{A11B2AB3-0C16-4433-B07B-84BFAB82E6BA}" srcOrd="1" destOrd="0" presId="urn:microsoft.com/office/officeart/2005/8/layout/hierarchy3"/>
    <dgm:cxn modelId="{A0BA3987-6EB2-44BF-A159-70DDFE9C1176}" type="presParOf" srcId="{E76305FA-1107-4CB9-8470-A4E5BF305DCD}" destId="{BEBB3978-FF65-46EF-8F9A-7F81E7B3C1C0}" srcOrd="1" destOrd="0" presId="urn:microsoft.com/office/officeart/2005/8/layout/hierarchy3"/>
    <dgm:cxn modelId="{607D19B3-30E7-4AC2-B8C9-6B4DFFB166E4}" type="presParOf" srcId="{BEBB3978-FF65-46EF-8F9A-7F81E7B3C1C0}" destId="{AC381200-3D72-475E-8278-B62040A70BD6}" srcOrd="0" destOrd="0" presId="urn:microsoft.com/office/officeart/2005/8/layout/hierarchy3"/>
    <dgm:cxn modelId="{AF4C242B-69D8-493E-AD38-AC065A40196A}" type="presParOf" srcId="{BEBB3978-FF65-46EF-8F9A-7F81E7B3C1C0}" destId="{9525D564-9D51-4EAA-B611-05CCB45F0DB7}" srcOrd="1" destOrd="0" presId="urn:microsoft.com/office/officeart/2005/8/layout/hierarchy3"/>
    <dgm:cxn modelId="{51D449AF-21A4-42DD-BEC6-34C1DAB150F6}" type="presParOf" srcId="{BEBB3978-FF65-46EF-8F9A-7F81E7B3C1C0}" destId="{E585337E-C72B-4614-98B8-5C0F67FBCB90}" srcOrd="2" destOrd="0" presId="urn:microsoft.com/office/officeart/2005/8/layout/hierarchy3"/>
    <dgm:cxn modelId="{64E9035C-098F-4EE1-9D36-9D5CDC7F17EA}" type="presParOf" srcId="{BEBB3978-FF65-46EF-8F9A-7F81E7B3C1C0}" destId="{A6B0E60D-2FD2-4344-BC98-618A742C663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FC27A-BF44-4511-99D6-45614A0E68F8}">
      <dsp:nvSpPr>
        <dsp:cNvPr id="0" name=""/>
        <dsp:cNvSpPr/>
      </dsp:nvSpPr>
      <dsp:spPr>
        <a:xfrm>
          <a:off x="392265" y="3712"/>
          <a:ext cx="1741880" cy="87094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sp:txBody>
      <dsp:txXfrm>
        <a:off x="417774" y="29221"/>
        <a:ext cx="1690862" cy="819922"/>
      </dsp:txXfrm>
    </dsp:sp>
    <dsp:sp modelId="{EEB2492B-A6EE-4011-BE4E-8D6593042C72}">
      <dsp:nvSpPr>
        <dsp:cNvPr id="0" name=""/>
        <dsp:cNvSpPr/>
      </dsp:nvSpPr>
      <dsp:spPr>
        <a:xfrm>
          <a:off x="566453" y="874652"/>
          <a:ext cx="174188" cy="653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205"/>
              </a:lnTo>
              <a:lnTo>
                <a:pt x="174188" y="6532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CF9C6-74D2-454C-937A-429BD18216EF}">
      <dsp:nvSpPr>
        <dsp:cNvPr id="0" name=""/>
        <dsp:cNvSpPr/>
      </dsp:nvSpPr>
      <dsp:spPr>
        <a:xfrm>
          <a:off x="740641" y="1092387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Background</a:t>
          </a:r>
        </a:p>
      </dsp:txBody>
      <dsp:txXfrm>
        <a:off x="766150" y="1117896"/>
        <a:ext cx="1342486" cy="819922"/>
      </dsp:txXfrm>
    </dsp:sp>
    <dsp:sp modelId="{A9F9FA61-9D39-4014-8255-5529F4617CC7}">
      <dsp:nvSpPr>
        <dsp:cNvPr id="0" name=""/>
        <dsp:cNvSpPr/>
      </dsp:nvSpPr>
      <dsp:spPr>
        <a:xfrm>
          <a:off x="566453" y="874652"/>
          <a:ext cx="174188" cy="174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880"/>
              </a:lnTo>
              <a:lnTo>
                <a:pt x="174188" y="1741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A350D-0447-4226-8FDC-540E5981DDD6}">
      <dsp:nvSpPr>
        <dsp:cNvPr id="0" name=""/>
        <dsp:cNvSpPr/>
      </dsp:nvSpPr>
      <dsp:spPr>
        <a:xfrm>
          <a:off x="740641" y="2181062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</a:t>
          </a:r>
        </a:p>
      </dsp:txBody>
      <dsp:txXfrm>
        <a:off x="766150" y="2206571"/>
        <a:ext cx="1342486" cy="819922"/>
      </dsp:txXfrm>
    </dsp:sp>
    <dsp:sp modelId="{3A5315E5-E3B7-41D5-A9EE-50B8C69BBD6A}">
      <dsp:nvSpPr>
        <dsp:cNvPr id="0" name=""/>
        <dsp:cNvSpPr/>
      </dsp:nvSpPr>
      <dsp:spPr>
        <a:xfrm>
          <a:off x="566453" y="874652"/>
          <a:ext cx="174188" cy="2830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555"/>
              </a:lnTo>
              <a:lnTo>
                <a:pt x="174188" y="28305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600B6-8B1F-4F2A-AD9F-1C0B39460410}">
      <dsp:nvSpPr>
        <dsp:cNvPr id="0" name=""/>
        <dsp:cNvSpPr/>
      </dsp:nvSpPr>
      <dsp:spPr>
        <a:xfrm>
          <a:off x="740641" y="3269738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Aim</a:t>
          </a:r>
        </a:p>
      </dsp:txBody>
      <dsp:txXfrm>
        <a:off x="766150" y="3295247"/>
        <a:ext cx="1342486" cy="819922"/>
      </dsp:txXfrm>
    </dsp:sp>
    <dsp:sp modelId="{47D295D5-605B-4322-BE2B-98D9933DE3B3}">
      <dsp:nvSpPr>
        <dsp:cNvPr id="0" name=""/>
        <dsp:cNvSpPr/>
      </dsp:nvSpPr>
      <dsp:spPr>
        <a:xfrm>
          <a:off x="566453" y="874652"/>
          <a:ext cx="174188" cy="391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9230"/>
              </a:lnTo>
              <a:lnTo>
                <a:pt x="174188" y="39192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8DE26-A628-4677-ACDB-80ADF868B83B}">
      <dsp:nvSpPr>
        <dsp:cNvPr id="0" name=""/>
        <dsp:cNvSpPr/>
      </dsp:nvSpPr>
      <dsp:spPr>
        <a:xfrm>
          <a:off x="740641" y="4358413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</a:p>
      </dsp:txBody>
      <dsp:txXfrm>
        <a:off x="766150" y="4383922"/>
        <a:ext cx="1342486" cy="819922"/>
      </dsp:txXfrm>
    </dsp:sp>
    <dsp:sp modelId="{E066357C-D50F-4A71-8A37-10266F63A759}">
      <dsp:nvSpPr>
        <dsp:cNvPr id="0" name=""/>
        <dsp:cNvSpPr/>
      </dsp:nvSpPr>
      <dsp:spPr>
        <a:xfrm>
          <a:off x="2569616" y="3712"/>
          <a:ext cx="1741880" cy="87094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Literature</a:t>
          </a:r>
        </a:p>
      </dsp:txBody>
      <dsp:txXfrm>
        <a:off x="2595125" y="29221"/>
        <a:ext cx="1690862" cy="819922"/>
      </dsp:txXfrm>
    </dsp:sp>
    <dsp:sp modelId="{39195308-7348-4FD8-A3D1-4BE4F665B3B3}">
      <dsp:nvSpPr>
        <dsp:cNvPr id="0" name=""/>
        <dsp:cNvSpPr/>
      </dsp:nvSpPr>
      <dsp:spPr>
        <a:xfrm>
          <a:off x="2743804" y="874652"/>
          <a:ext cx="174188" cy="653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205"/>
              </a:lnTo>
              <a:lnTo>
                <a:pt x="174188" y="6532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E564F-9116-4E82-9D2F-E6AE305F4A3A}">
      <dsp:nvSpPr>
        <dsp:cNvPr id="0" name=""/>
        <dsp:cNvSpPr/>
      </dsp:nvSpPr>
      <dsp:spPr>
        <a:xfrm>
          <a:off x="2917992" y="1092387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FBG/ Distributed sensing</a:t>
          </a:r>
        </a:p>
      </dsp:txBody>
      <dsp:txXfrm>
        <a:off x="2943501" y="1117896"/>
        <a:ext cx="1342486" cy="819922"/>
      </dsp:txXfrm>
    </dsp:sp>
    <dsp:sp modelId="{52CCE461-77A8-41EB-BF05-ECB6BF060AE4}">
      <dsp:nvSpPr>
        <dsp:cNvPr id="0" name=""/>
        <dsp:cNvSpPr/>
      </dsp:nvSpPr>
      <dsp:spPr>
        <a:xfrm>
          <a:off x="2743804" y="874652"/>
          <a:ext cx="174188" cy="174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880"/>
              </a:lnTo>
              <a:lnTo>
                <a:pt x="174188" y="1741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B209A-2530-4ABE-96BC-5844B437CDB0}">
      <dsp:nvSpPr>
        <dsp:cNvPr id="0" name=""/>
        <dsp:cNvSpPr/>
      </dsp:nvSpPr>
      <dsp:spPr>
        <a:xfrm>
          <a:off x="2917992" y="2181062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Point defects</a:t>
          </a:r>
        </a:p>
      </dsp:txBody>
      <dsp:txXfrm>
        <a:off x="2943501" y="2206571"/>
        <a:ext cx="1342486" cy="819922"/>
      </dsp:txXfrm>
    </dsp:sp>
    <dsp:sp modelId="{1B8BF756-50EA-416F-B3EF-5F831D325E5E}">
      <dsp:nvSpPr>
        <dsp:cNvPr id="0" name=""/>
        <dsp:cNvSpPr/>
      </dsp:nvSpPr>
      <dsp:spPr>
        <a:xfrm>
          <a:off x="4746966" y="3712"/>
          <a:ext cx="1741880" cy="87094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Experimental Program</a:t>
          </a:r>
        </a:p>
      </dsp:txBody>
      <dsp:txXfrm>
        <a:off x="4772475" y="29221"/>
        <a:ext cx="1690862" cy="819922"/>
      </dsp:txXfrm>
    </dsp:sp>
    <dsp:sp modelId="{34201502-4C2D-4E45-B005-C558C0A1E03B}">
      <dsp:nvSpPr>
        <dsp:cNvPr id="0" name=""/>
        <dsp:cNvSpPr/>
      </dsp:nvSpPr>
      <dsp:spPr>
        <a:xfrm>
          <a:off x="4921154" y="874652"/>
          <a:ext cx="174188" cy="653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205"/>
              </a:lnTo>
              <a:lnTo>
                <a:pt x="174188" y="6532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056BE-5425-4DB6-8161-535FE91F88F7}">
      <dsp:nvSpPr>
        <dsp:cNvPr id="0" name=""/>
        <dsp:cNvSpPr/>
      </dsp:nvSpPr>
      <dsp:spPr>
        <a:xfrm>
          <a:off x="5095342" y="1092387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</a:p>
      </dsp:txBody>
      <dsp:txXfrm>
        <a:off x="5120851" y="1117896"/>
        <a:ext cx="1342486" cy="819922"/>
      </dsp:txXfrm>
    </dsp:sp>
    <dsp:sp modelId="{D2E9A983-D6A4-48A6-B29F-094F2B5CF136}">
      <dsp:nvSpPr>
        <dsp:cNvPr id="0" name=""/>
        <dsp:cNvSpPr/>
      </dsp:nvSpPr>
      <dsp:spPr>
        <a:xfrm>
          <a:off x="4921154" y="874652"/>
          <a:ext cx="174188" cy="174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880"/>
              </a:lnTo>
              <a:lnTo>
                <a:pt x="174188" y="1741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EE5AE-26C1-4C53-BBFE-C1B9379A62D3}">
      <dsp:nvSpPr>
        <dsp:cNvPr id="0" name=""/>
        <dsp:cNvSpPr/>
      </dsp:nvSpPr>
      <dsp:spPr>
        <a:xfrm>
          <a:off x="5095342" y="2181062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Facilities and equipment</a:t>
          </a:r>
        </a:p>
      </dsp:txBody>
      <dsp:txXfrm>
        <a:off x="5120851" y="2206571"/>
        <a:ext cx="1342486" cy="819922"/>
      </dsp:txXfrm>
    </dsp:sp>
    <dsp:sp modelId="{2D79F4FA-C6A7-40D3-A8BF-EF510BFD2892}">
      <dsp:nvSpPr>
        <dsp:cNvPr id="0" name=""/>
        <dsp:cNvSpPr/>
      </dsp:nvSpPr>
      <dsp:spPr>
        <a:xfrm>
          <a:off x="4921154" y="874652"/>
          <a:ext cx="174188" cy="2830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555"/>
              </a:lnTo>
              <a:lnTo>
                <a:pt x="174188" y="28305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9499-2BF1-49D2-B454-E9CE8BD51020}">
      <dsp:nvSpPr>
        <dsp:cNvPr id="0" name=""/>
        <dsp:cNvSpPr/>
      </dsp:nvSpPr>
      <dsp:spPr>
        <a:xfrm>
          <a:off x="5095342" y="3269738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Calibration and Data</a:t>
          </a:r>
        </a:p>
      </dsp:txBody>
      <dsp:txXfrm>
        <a:off x="5120851" y="3295247"/>
        <a:ext cx="1342486" cy="819922"/>
      </dsp:txXfrm>
    </dsp:sp>
    <dsp:sp modelId="{2981B90C-A095-43BA-BD6B-AF63BF6EDEFF}">
      <dsp:nvSpPr>
        <dsp:cNvPr id="0" name=""/>
        <dsp:cNvSpPr/>
      </dsp:nvSpPr>
      <dsp:spPr>
        <a:xfrm>
          <a:off x="6924316" y="3712"/>
          <a:ext cx="1741880" cy="87094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Experimental Results</a:t>
          </a:r>
        </a:p>
      </dsp:txBody>
      <dsp:txXfrm>
        <a:off x="6949825" y="29221"/>
        <a:ext cx="1690862" cy="819922"/>
      </dsp:txXfrm>
    </dsp:sp>
    <dsp:sp modelId="{7408440F-7B8B-4CCE-A59E-41C2B47853F3}">
      <dsp:nvSpPr>
        <dsp:cNvPr id="0" name=""/>
        <dsp:cNvSpPr/>
      </dsp:nvSpPr>
      <dsp:spPr>
        <a:xfrm>
          <a:off x="7098504" y="874652"/>
          <a:ext cx="174188" cy="653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205"/>
              </a:lnTo>
              <a:lnTo>
                <a:pt x="174188" y="6532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7C641-6AD4-429E-B8C9-83E4B70C2D17}">
      <dsp:nvSpPr>
        <dsp:cNvPr id="0" name=""/>
        <dsp:cNvSpPr/>
      </dsp:nvSpPr>
      <dsp:spPr>
        <a:xfrm>
          <a:off x="7272692" y="1092387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</dsp:txBody>
      <dsp:txXfrm>
        <a:off x="7298201" y="1117896"/>
        <a:ext cx="1342486" cy="819922"/>
      </dsp:txXfrm>
    </dsp:sp>
    <dsp:sp modelId="{1020B903-6970-4E47-86B4-C8A2252AC703}">
      <dsp:nvSpPr>
        <dsp:cNvPr id="0" name=""/>
        <dsp:cNvSpPr/>
      </dsp:nvSpPr>
      <dsp:spPr>
        <a:xfrm>
          <a:off x="7098504" y="874652"/>
          <a:ext cx="174188" cy="174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880"/>
              </a:lnTo>
              <a:lnTo>
                <a:pt x="174188" y="1741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C6630-3BA3-4BF1-B93B-B4193195C2AF}">
      <dsp:nvSpPr>
        <dsp:cNvPr id="0" name=""/>
        <dsp:cNvSpPr/>
      </dsp:nvSpPr>
      <dsp:spPr>
        <a:xfrm>
          <a:off x="7272692" y="2181062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Geant4 Simulation</a:t>
          </a:r>
        </a:p>
      </dsp:txBody>
      <dsp:txXfrm>
        <a:off x="7298201" y="2206571"/>
        <a:ext cx="1342486" cy="819922"/>
      </dsp:txXfrm>
    </dsp:sp>
    <dsp:sp modelId="{0379DC7A-06A4-4631-9DE8-ECFE14D402F5}">
      <dsp:nvSpPr>
        <dsp:cNvPr id="0" name=""/>
        <dsp:cNvSpPr/>
      </dsp:nvSpPr>
      <dsp:spPr>
        <a:xfrm>
          <a:off x="9101666" y="3712"/>
          <a:ext cx="1741880" cy="87094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sp:txBody>
      <dsp:txXfrm>
        <a:off x="9127175" y="29221"/>
        <a:ext cx="1690862" cy="819922"/>
      </dsp:txXfrm>
    </dsp:sp>
    <dsp:sp modelId="{AC381200-3D72-475E-8278-B62040A70BD6}">
      <dsp:nvSpPr>
        <dsp:cNvPr id="0" name=""/>
        <dsp:cNvSpPr/>
      </dsp:nvSpPr>
      <dsp:spPr>
        <a:xfrm>
          <a:off x="9275854" y="874652"/>
          <a:ext cx="174188" cy="653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205"/>
              </a:lnTo>
              <a:lnTo>
                <a:pt x="174188" y="6532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5D564-9D51-4EAA-B611-05CCB45F0DB7}">
      <dsp:nvSpPr>
        <dsp:cNvPr id="0" name=""/>
        <dsp:cNvSpPr/>
      </dsp:nvSpPr>
      <dsp:spPr>
        <a:xfrm>
          <a:off x="9450042" y="1092387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Discussion</a:t>
          </a:r>
        </a:p>
      </dsp:txBody>
      <dsp:txXfrm>
        <a:off x="9475551" y="1117896"/>
        <a:ext cx="1342486" cy="819922"/>
      </dsp:txXfrm>
    </dsp:sp>
    <dsp:sp modelId="{E585337E-C72B-4614-98B8-5C0F67FBCB90}">
      <dsp:nvSpPr>
        <dsp:cNvPr id="0" name=""/>
        <dsp:cNvSpPr/>
      </dsp:nvSpPr>
      <dsp:spPr>
        <a:xfrm>
          <a:off x="9275854" y="874652"/>
          <a:ext cx="174188" cy="174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880"/>
              </a:lnTo>
              <a:lnTo>
                <a:pt x="174188" y="17418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0E60D-2FD2-4344-BC98-618A742C6635}">
      <dsp:nvSpPr>
        <dsp:cNvPr id="0" name=""/>
        <dsp:cNvSpPr/>
      </dsp:nvSpPr>
      <dsp:spPr>
        <a:xfrm>
          <a:off x="9450042" y="2181062"/>
          <a:ext cx="1393504" cy="8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Recommendations</a:t>
          </a:r>
        </a:p>
      </dsp:txBody>
      <dsp:txXfrm>
        <a:off x="9475551" y="2206571"/>
        <a:ext cx="1342486" cy="81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D052-DE18-09A1-E0DF-01A482E7C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C481-6EA6-1763-718B-EB09BBAFC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76C2-83F8-1AB7-CC6D-D29BEA69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186F0-3D47-C1E2-FE1B-588EB84F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4A9CA-84D3-F569-870B-D47FD7C1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194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97B2-B87C-09C5-9219-696EC761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A0741-DAB2-7D96-F6A4-19CFB194B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BF0A-D76C-FD29-B47D-6CF8FE27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BB779-6618-2300-093C-06A95611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F8CB-D7FE-7043-6D93-2FA4CFFF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79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9C453-3EC6-5CC4-CCBB-120F6B571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B5528-97B4-5424-5248-35BCDACB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33F9B-957E-F49B-E091-0662772A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35FE-A37C-B81F-3100-611ABB22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2A5F2-A77D-D937-D049-D8B667E2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529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4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8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9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04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257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0132-E241-7816-237F-4FD7D011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3614-6C09-C059-78ED-61A5C2B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77C0-D1B9-69C7-85DA-CC3E6436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8843C-74CF-59FB-A58B-7A509543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0FA3-D5D9-96DF-A3EB-CA8E279A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848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89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96621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78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4 contacts with short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24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2 contacts with long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42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33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8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4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2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BCB7-7512-752F-8E11-F52451ED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D6537-D1F2-F322-468E-AD2845017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27EB-94C2-EED8-5C86-F27DE6A9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D7A3C-8FC1-546C-1480-957D28E9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4BA4B-78EA-5084-DDBE-274277D3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141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83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footnote/source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7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16EC-D25B-ED98-7E05-F737F176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9F2E-F6E4-B18F-4536-D08CFD05C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635DF-99A6-AACC-B2C7-CE913D397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BAC24-0815-148E-68C5-A3AB7FC4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5F99D-5A0F-41C9-58A3-E27109DF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59DD7-BD2A-952F-2734-4D85F2F8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897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354C-FE0D-7B6B-6375-539416B6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BA2C2-6A33-B00B-903E-CA53275E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71B79-004E-E75F-9C48-0669B1764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2FF8A-A5A2-033D-907E-4B348F9F0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A4877-8D63-B11E-5AAF-D8589665C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2605E-88F2-C2A7-6FC3-95AD8F0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F7989-56B4-8A79-251B-8B761A23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33E0E-D80F-AACF-B73D-02C08273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037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7242-D444-8C96-76B6-226C256C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023C9-37E7-F7AB-2C05-5C06671E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3ED15-EC73-672D-3C7C-F1B77C2C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EE8FA-69BF-2097-DFA5-0BA1F43D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91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306F3-6691-F384-8321-C21BE22A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FE81A-52C3-CC89-E7F0-6492F488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4B36A-3657-D85D-BA19-EA8615E6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110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D2A9-1132-444B-835B-47E248D3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0BFD-084A-7FCE-9B74-71AA39320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C8AB6-526F-0717-A10E-D4CF4F0D3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4DABC-1537-1202-7808-C1F9E4A8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318DE-EBBB-D4C9-CAA3-5A5E31F9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B3F57-0D38-3E15-27B9-6AF18EF1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584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30DA-F464-75E3-2CD4-997B9EE6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E1273-1EA7-FE11-D169-FA4D03AF1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FA120-A6DE-E8BE-7EBA-D0ABA2093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122F0-A49C-1F0B-E7AF-E5B19F83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82BE7-638C-9502-3FD5-320BFA8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3BA4-193F-0904-060E-43B01C23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468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3E41D-E29D-1C4D-038B-88740D02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2102-F1C6-0527-42B9-10224618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F1B3-2F32-59D6-06FD-18C5C22B4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1EC59-8C6D-4FFF-9368-94434DFF64C6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2333A-AA3A-85C3-FCB6-225E14E37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6DCF-FE0F-46F7-ABE8-54C4EE40A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0C12A-1498-4664-9F9A-30DB1E09D6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7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22-14-materials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50311" y="4698489"/>
            <a:ext cx="8716418" cy="45033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Damage of 4IR Sensors in Extreme Environments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0311" y="5518462"/>
            <a:ext cx="8716418" cy="277906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van der Merwe - 222021648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0311" y="5796368"/>
            <a:ext cx="4583112" cy="306245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Simon Connell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October 2025 </a:t>
            </a:r>
          </a:p>
        </p:txBody>
      </p:sp>
    </p:spTree>
    <p:extLst>
      <p:ext uri="{BB962C8B-B14F-4D97-AF65-F5344CB8AC3E}">
        <p14:creationId xmlns:p14="http://schemas.microsoft.com/office/powerpoint/2010/main" val="354386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8D8B-BEF7-9655-AA39-B966B3B4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0" y="-264139"/>
            <a:ext cx="10515600" cy="1325563"/>
          </a:xfrm>
        </p:spPr>
        <p:txBody>
          <a:bodyPr/>
          <a:lstStyle/>
          <a:p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Program: Equipment and Calibration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4002C-9DBB-1842-9021-AE5685F0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417"/>
            <a:ext cx="4073045" cy="350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E0D03-55A7-BF3F-1682-3E0712F45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044" y="1520262"/>
            <a:ext cx="3851755" cy="3570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A9567-A5F5-9A1D-B989-C020F21B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798" y="1589416"/>
            <a:ext cx="3851755" cy="3502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7DDBDC-7B53-5CEC-5B29-74E4A7679043}"/>
              </a:ext>
            </a:extLst>
          </p:cNvPr>
          <p:cNvSpPr txBox="1"/>
          <p:nvPr/>
        </p:nvSpPr>
        <p:spPr>
          <a:xfrm>
            <a:off x="2974259" y="5090654"/>
            <a:ext cx="624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8: Raw Fujikura Spectra for Development of analysis code.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1F12A-B6E8-FE34-4B1E-AD3C99D550B6}"/>
              </a:ext>
            </a:extLst>
          </p:cNvPr>
          <p:cNvSpPr txBox="1"/>
          <p:nvPr/>
        </p:nvSpPr>
        <p:spPr>
          <a:xfrm>
            <a:off x="422787" y="5692877"/>
            <a:ext cx="1151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fitted curve: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peak power (dB), peak centre position wavelength (nm), Full Width at Half Maximum (nm)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6FC7F-8995-BAA5-8F1E-53B3A327E09D}"/>
              </a:ext>
            </a:extLst>
          </p:cNvPr>
          <p:cNvSpPr txBox="1"/>
          <p:nvPr/>
        </p:nvSpPr>
        <p:spPr>
          <a:xfrm>
            <a:off x="540774" y="6164826"/>
            <a:ext cx="110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shift in peak position, loss of signal strength, changes in the bandwidth (amount of data collected).</a:t>
            </a:r>
          </a:p>
        </p:txBody>
      </p:sp>
    </p:spTree>
    <p:extLst>
      <p:ext uri="{BB962C8B-B14F-4D97-AF65-F5344CB8AC3E}">
        <p14:creationId xmlns:p14="http://schemas.microsoft.com/office/powerpoint/2010/main" val="174014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64F7-206F-ADCB-F2DA-6A05ED0F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5" y="-283804"/>
            <a:ext cx="10515600" cy="1325563"/>
          </a:xfrm>
        </p:spPr>
        <p:txBody>
          <a:bodyPr/>
          <a:lstStyle/>
          <a:p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Results: Data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4EC1D-BE0C-B392-6B22-EFEBB064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002"/>
            <a:ext cx="6605195" cy="348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97264-F5E4-9261-59BD-2AFE7467A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95" y="3716861"/>
            <a:ext cx="5509319" cy="2881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028D4-8944-934B-557D-20002D300158}"/>
              </a:ext>
            </a:extLst>
          </p:cNvPr>
          <p:cNvSpPr txBox="1"/>
          <p:nvPr/>
        </p:nvSpPr>
        <p:spPr>
          <a:xfrm>
            <a:off x="6725640" y="816077"/>
            <a:ext cx="5388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25 June – 14h00 Reactor startup (mostly gamma)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26 June – 08h00 Reactor at full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26 June – 14h00 Fibres removed due to suspected presence of an artifact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Artifact was actually a rapidly decaying live peak (Telecom fibre).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27 June – 08h40 to 10:40 Data acquisition continued.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908A3-F07D-3BCF-4DAC-E8AB311327FA}"/>
              </a:ext>
            </a:extLst>
          </p:cNvPr>
          <p:cNvSpPr txBox="1"/>
          <p:nvPr/>
        </p:nvSpPr>
        <p:spPr>
          <a:xfrm>
            <a:off x="1433427" y="4088072"/>
            <a:ext cx="51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9: Peak centre position versus 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E1398-A9A0-F436-E00E-9BDA21C5E4F3}"/>
              </a:ext>
            </a:extLst>
          </p:cNvPr>
          <p:cNvSpPr txBox="1"/>
          <p:nvPr/>
        </p:nvSpPr>
        <p:spPr>
          <a:xfrm>
            <a:off x="7364361" y="3429000"/>
            <a:ext cx="466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10: Spectral shift of 2 hour run on 27 June.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28935-30F7-19EF-89C1-E02CBFE35C3D}"/>
              </a:ext>
            </a:extLst>
          </p:cNvPr>
          <p:cNvSpPr txBox="1"/>
          <p:nvPr/>
        </p:nvSpPr>
        <p:spPr>
          <a:xfrm>
            <a:off x="568188" y="5562833"/>
            <a:ext cx="6037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 indicates the shift (from Blue to Red) in the light peak centroid (centre) over the 2 hours of operation on the 27</a:t>
            </a:r>
            <a:r>
              <a:rPr lang="en-Z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June.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1B9AC-D2B8-1E4F-3545-8C7F9B1F877C}"/>
              </a:ext>
            </a:extLst>
          </p:cNvPr>
          <p:cNvSpPr txBox="1"/>
          <p:nvPr/>
        </p:nvSpPr>
        <p:spPr>
          <a:xfrm>
            <a:off x="568188" y="4457404"/>
            <a:ext cx="578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fit was applied over data on 27</a:t>
            </a:r>
            <a:r>
              <a:rPr lang="en-Z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centre shift: -13.44 pm/hour.</a:t>
            </a:r>
            <a:b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power decay: -0.13 dB/hour.</a:t>
            </a:r>
          </a:p>
        </p:txBody>
      </p:sp>
    </p:spTree>
    <p:extLst>
      <p:ext uri="{BB962C8B-B14F-4D97-AF65-F5344CB8AC3E}">
        <p14:creationId xmlns:p14="http://schemas.microsoft.com/office/powerpoint/2010/main" val="315727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D48054-178F-56C0-7427-C54439FC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921"/>
            <a:ext cx="10515600" cy="1325563"/>
          </a:xfrm>
        </p:spPr>
        <p:txBody>
          <a:bodyPr/>
          <a:lstStyle/>
          <a:p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Results: Geant4 Simulation</a:t>
            </a:r>
            <a:endParaRPr lang="en-ZA" dirty="0"/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4DCFA048-E4C1-D979-E476-F5E2A91EB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9" y="939437"/>
            <a:ext cx="5007731" cy="4808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ABDDF-2759-2328-0AC1-22ADBD6A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18" y="1446570"/>
            <a:ext cx="6796497" cy="4301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F002DA-B7EB-F276-7803-BEBDFB455B5E}"/>
              </a:ext>
            </a:extLst>
          </p:cNvPr>
          <p:cNvSpPr txBox="1"/>
          <p:nvPr/>
        </p:nvSpPr>
        <p:spPr>
          <a:xfrm>
            <a:off x="561568" y="5767253"/>
            <a:ext cx="500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11: Geant4 Simulation Environment.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EAA95-3F6A-6F48-420A-EAF10EDD8841}"/>
              </a:ext>
            </a:extLst>
          </p:cNvPr>
          <p:cNvSpPr txBox="1"/>
          <p:nvPr/>
        </p:nvSpPr>
        <p:spPr>
          <a:xfrm>
            <a:off x="5486400" y="5767253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12: Geant4 Simulation ran with 10 000 events.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(Just for visualisation – actual simulation was with 1000 000 events.)</a:t>
            </a:r>
          </a:p>
        </p:txBody>
      </p:sp>
    </p:spTree>
    <p:extLst>
      <p:ext uri="{BB962C8B-B14F-4D97-AF65-F5344CB8AC3E}">
        <p14:creationId xmlns:p14="http://schemas.microsoft.com/office/powerpoint/2010/main" val="233327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5D6D3D-8B0D-258A-24E3-DECBF7C5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776"/>
            <a:ext cx="10515600" cy="1325563"/>
          </a:xfrm>
        </p:spPr>
        <p:txBody>
          <a:bodyPr/>
          <a:lstStyle/>
          <a:p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Results: Geant4 Simulation</a:t>
            </a:r>
            <a:endParaRPr lang="en-ZA" dirty="0"/>
          </a:p>
        </p:txBody>
      </p:sp>
      <p:pic>
        <p:nvPicPr>
          <p:cNvPr id="5" name="Picture 4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C03EA627-4EC8-282D-45AD-7FFA08954B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4160"/>
          <a:stretch>
            <a:fillRect/>
          </a:stretch>
        </p:blipFill>
        <p:spPr bwMode="auto">
          <a:xfrm>
            <a:off x="4331511" y="597978"/>
            <a:ext cx="7649473" cy="4657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61496-C2F6-9F3B-E771-63177463E1E2}"/>
              </a:ext>
            </a:extLst>
          </p:cNvPr>
          <p:cNvSpPr txBox="1"/>
          <p:nvPr/>
        </p:nvSpPr>
        <p:spPr>
          <a:xfrm>
            <a:off x="4920678" y="5496448"/>
            <a:ext cx="64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13: Vacancy Distribution over the 0.6 by 0.6 cm Silica target.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C9EE6-D142-1F04-4F14-67BB6E6BE95C}"/>
              </a:ext>
            </a:extLst>
          </p:cNvPr>
          <p:cNvSpPr txBox="1"/>
          <p:nvPr/>
        </p:nvSpPr>
        <p:spPr>
          <a:xfrm>
            <a:off x="130629" y="1014884"/>
            <a:ext cx="4089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simulation with 1000 000 events, 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average of 2.64 million vacancies were produced.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bar graph (Fig 13), it can also be seen that the highest concentration of vacancies were at the centre of the target.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Indicating most incident neutrons on the sides (at an angle) were mostly reflected.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indicates that neutrons entering from the front, (mostly perpendicular to the target) penetrated the silica and caused displacements/ recoils in the atoms.</a:t>
            </a:r>
          </a:p>
        </p:txBody>
      </p:sp>
    </p:spTree>
    <p:extLst>
      <p:ext uri="{BB962C8B-B14F-4D97-AF65-F5344CB8AC3E}">
        <p14:creationId xmlns:p14="http://schemas.microsoft.com/office/powerpoint/2010/main" val="6421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E862E6-6A8E-1F61-CD34-224E631F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8404"/>
            <a:ext cx="11346426" cy="1325563"/>
          </a:xfrm>
        </p:spPr>
        <p:txBody>
          <a:bodyPr/>
          <a:lstStyle/>
          <a:p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Results: </a:t>
            </a:r>
            <a:r>
              <a:rPr lang="en-Z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SRIM (Stopping Range of Ions in Matter)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FEA3E-9DF2-EBE3-AE64-0DCE6BFC094E}"/>
              </a:ext>
            </a:extLst>
          </p:cNvPr>
          <p:cNvSpPr txBox="1"/>
          <p:nvPr/>
        </p:nvSpPr>
        <p:spPr>
          <a:xfrm>
            <a:off x="153574" y="5436158"/>
            <a:ext cx="528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14: Penetration depth at 21.5 keV for Silica ions</a:t>
            </a:r>
            <a:r>
              <a:rPr lang="en-ZA" dirty="0"/>
              <a:t>.</a:t>
            </a:r>
          </a:p>
          <a:p>
            <a:r>
              <a:rPr lang="en-ZA" dirty="0"/>
              <a:t>     	    (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30 000 events simulated</a:t>
            </a:r>
            <a:r>
              <a:rPr lang="en-ZA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D8C81-A604-8212-E1E9-EC961772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9" y="1221084"/>
            <a:ext cx="4876633" cy="4215074"/>
          </a:xfrm>
          <a:prstGeom prst="rect">
            <a:avLst/>
          </a:prstGeom>
        </p:spPr>
      </p:pic>
      <p:pic>
        <p:nvPicPr>
          <p:cNvPr id="9" name="Picture 8" descr="A graph of a fall&#10;&#10;AI-generated content may be incorrect.">
            <a:extLst>
              <a:ext uri="{FF2B5EF4-FFF2-40B4-BE49-F238E27FC236}">
                <a16:creationId xmlns:a16="http://schemas.microsoft.com/office/drawing/2014/main" id="{D1AC66ED-1ED7-5B90-8737-6390FD86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3" y="887783"/>
            <a:ext cx="5865389" cy="4617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E55447-40BC-E031-637D-225497D4F7B1}"/>
              </a:ext>
            </a:extLst>
          </p:cNvPr>
          <p:cNvSpPr txBox="1"/>
          <p:nvPr/>
        </p:nvSpPr>
        <p:spPr>
          <a:xfrm>
            <a:off x="6390752" y="5506289"/>
            <a:ext cx="511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15: Damage produced with 21.5 keV ions.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(243.1 Vacancies per ion)</a:t>
            </a:r>
          </a:p>
        </p:txBody>
      </p:sp>
    </p:spTree>
    <p:extLst>
      <p:ext uri="{BB962C8B-B14F-4D97-AF65-F5344CB8AC3E}">
        <p14:creationId xmlns:p14="http://schemas.microsoft.com/office/powerpoint/2010/main" val="424100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108E48-125C-8773-B5AB-D4141E9C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8163"/>
            <a:ext cx="10515600" cy="1325563"/>
          </a:xfrm>
        </p:spPr>
        <p:txBody>
          <a:bodyPr/>
          <a:lstStyle/>
          <a:p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Results: SRIM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D1EE1-7C93-B5F7-A5B4-B62BA650F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4" y="892334"/>
            <a:ext cx="7903329" cy="50733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6AF26-715A-AB46-BBAD-02394E553478}"/>
              </a:ext>
            </a:extLst>
          </p:cNvPr>
          <p:cNvSpPr txBox="1"/>
          <p:nvPr/>
        </p:nvSpPr>
        <p:spPr>
          <a:xfrm>
            <a:off x="1286189" y="6039059"/>
            <a:ext cx="726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16: Vacancies produced versus incident ion energy.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DD9C2-422E-DB59-4AFB-4562FF457C99}"/>
              </a:ext>
            </a:extLst>
          </p:cNvPr>
          <p:cNvSpPr txBox="1"/>
          <p:nvPr/>
        </p:nvSpPr>
        <p:spPr>
          <a:xfrm>
            <a:off x="8088923" y="1007400"/>
            <a:ext cx="39174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increasing ion energy, more vacancies are produced.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Scale is logarithmic.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energy means it’s easier to displace an atom from its place in the structure (lattice site).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energy also means the atom is displaced further, meaning, there’s a lower probability that it will return to its original position.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billiard balls (atoms/ions), that disperse or move from its original position, when struck with the cue ball (incident ion).</a:t>
            </a:r>
          </a:p>
        </p:txBody>
      </p:sp>
    </p:spTree>
    <p:extLst>
      <p:ext uri="{BB962C8B-B14F-4D97-AF65-F5344CB8AC3E}">
        <p14:creationId xmlns:p14="http://schemas.microsoft.com/office/powerpoint/2010/main" val="232073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EE16D9-D7DE-4E5B-C6D5-B54D3A0A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7" y="0"/>
            <a:ext cx="10515600" cy="1325563"/>
          </a:xfrm>
        </p:spPr>
        <p:txBody>
          <a:bodyPr/>
          <a:lstStyle/>
          <a:p>
            <a:r>
              <a:rPr lang="en-Z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Discussion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86DD3-6BB9-67E5-1854-54B19507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0" y="1054048"/>
            <a:ext cx="8013929" cy="41911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959AFC-CEFF-9698-81D1-EC68F7F36C39}"/>
              </a:ext>
            </a:extLst>
          </p:cNvPr>
          <p:cNvCxnSpPr/>
          <p:nvPr/>
        </p:nvCxnSpPr>
        <p:spPr>
          <a:xfrm>
            <a:off x="994787" y="3667648"/>
            <a:ext cx="709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B24EC88-0DAB-02C9-6B10-F722F12E51E4}"/>
              </a:ext>
            </a:extLst>
          </p:cNvPr>
          <p:cNvSpPr txBox="1"/>
          <p:nvPr/>
        </p:nvSpPr>
        <p:spPr>
          <a:xfrm>
            <a:off x="8088923" y="3482982"/>
            <a:ext cx="119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≂ -55 dB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3DA723-6E37-566A-6210-327ED14F1D87}"/>
              </a:ext>
            </a:extLst>
          </p:cNvPr>
          <p:cNvCxnSpPr/>
          <p:nvPr/>
        </p:nvCxnSpPr>
        <p:spPr>
          <a:xfrm>
            <a:off x="8088923" y="4250453"/>
            <a:ext cx="7737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9ECADC-168B-AE16-781E-CD2327F599C0}"/>
              </a:ext>
            </a:extLst>
          </p:cNvPr>
          <p:cNvCxnSpPr/>
          <p:nvPr/>
        </p:nvCxnSpPr>
        <p:spPr>
          <a:xfrm>
            <a:off x="8088922" y="4613868"/>
            <a:ext cx="7737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C4BB8E-AE4B-C365-154E-0C39DD99CFE7}"/>
              </a:ext>
            </a:extLst>
          </p:cNvPr>
          <p:cNvSpPr txBox="1"/>
          <p:nvPr/>
        </p:nvSpPr>
        <p:spPr>
          <a:xfrm>
            <a:off x="8862645" y="4244536"/>
            <a:ext cx="185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1C27D-5E41-C3A1-DBD5-366CD7E337D9}"/>
              </a:ext>
            </a:extLst>
          </p:cNvPr>
          <p:cNvSpPr txBox="1"/>
          <p:nvPr/>
        </p:nvSpPr>
        <p:spPr>
          <a:xfrm>
            <a:off x="0" y="5406013"/>
            <a:ext cx="1246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point, to where measurements can be taken with sufficient accuracy is projected to be -55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dB.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this, it enters the Baseline Region, which has too much noise and distortion of the signal to give reliable measurements.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applying a linear fit to the data, with a slope of -0.13 dB/hour, it is projected that the fibre will last for 84.61 hours (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days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096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551C-1221-B92C-16AF-856C1668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3834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decay (shrinking) of the peak is due to the annealing of the Fibre Bragg Gratings due to elevated temperatures (is in the case of the Ordinary Telecom Fibre).</a:t>
            </a:r>
          </a:p>
          <a:p>
            <a:pPr marL="0" indent="0">
              <a:buNone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is also due to the formation of point defects, which cause Radiation Induced Attenuation (RIA), meaning light is absorbed and the signal strength decreases. </a:t>
            </a:r>
          </a:p>
          <a:p>
            <a:pPr marL="0" indent="0">
              <a:buNone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vacancies (displaced atoms) result in increased damage and formation of point defects.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2D63A6-59F7-9DDB-7389-991C8E31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-69763"/>
            <a:ext cx="10515600" cy="1325563"/>
          </a:xfrm>
        </p:spPr>
        <p:txBody>
          <a:bodyPr/>
          <a:lstStyle/>
          <a:p>
            <a:r>
              <a:rPr lang="en-Z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321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7F6A-FDB6-3C75-C7A8-5CD9AA49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3" y="-127244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220C-0914-27EB-F857-4D8F08622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82" y="1198319"/>
            <a:ext cx="10515600" cy="4351338"/>
          </a:xfrm>
        </p:spPr>
        <p:txBody>
          <a:bodyPr>
            <a:norm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Fibres should be irradiated for longer periods to collect more data.</a:t>
            </a: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irradiation periods, such as 3.5 days, will confirm or disprove the projected survival period.</a:t>
            </a: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 techniques should be used to analyse the new atomic structure of the irradiated fibres, to gain a better understanding of the types of defects present and the concentration thereof. (Future studies)</a:t>
            </a: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3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A55D-BD94-7210-D152-710B0781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-254307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5F62-57B4-FB0D-17B4-AE6ED43E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39" y="10712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/>
              <a:t>[1]	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 Girard 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“Overview of Radiation Effects on Silica-Based Optical Fibers and Fiber 	Sensors,” 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Trans </a:t>
            </a:r>
            <a:r>
              <a:rPr lang="en-Z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Sci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pp. 1–38, 2024,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10.1109/TNS.2024.3511455.</a:t>
            </a:r>
          </a:p>
          <a:p>
            <a:pPr marL="0" indent="0">
              <a:buNone/>
            </a:pPr>
            <a:r>
              <a:rPr lang="en-ZA" sz="2000" dirty="0">
                <a:latin typeface="Times New Roman" panose="02020603050405020304" pitchFamily="18" charset="0"/>
              </a:rPr>
              <a:t>[2]	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R. Bayliss and B. J. Hardy, “Cables,” in 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Transmission and Distribution Electrical 	Engineering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Elsevier, 2012, pp. 397–466.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10.1016/B978-0-08-096912-1.00012-5.</a:t>
            </a:r>
          </a:p>
          <a:p>
            <a:pPr marL="0" indent="0">
              <a:buNone/>
            </a:pPr>
            <a:r>
              <a:rPr lang="en-ZA" sz="2000" dirty="0">
                <a:latin typeface="Times New Roman" panose="02020603050405020304" pitchFamily="18" charset="0"/>
              </a:rPr>
              <a:t>[3]	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 Min, Z. Liu, L. Pereira, C. Yang, Q. Sui, and C. Marques, “Optical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fiber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sensing for 	marine environment and marine structural health monitoring: A review,” </a:t>
            </a:r>
            <a:r>
              <a:rPr lang="en-Z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Laser </a:t>
            </a:r>
            <a:r>
              <a:rPr lang="en-Z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	vol. 140, pp. 1–12, Aug. 2021,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10.1016/j.optlastec.2021.107082.</a:t>
            </a:r>
          </a:p>
          <a:p>
            <a:pPr marL="0" indent="0">
              <a:buNone/>
            </a:pPr>
            <a:r>
              <a:rPr lang="en-ZA" sz="2000" dirty="0">
                <a:latin typeface="Times New Roman" panose="02020603050405020304" pitchFamily="18" charset="0"/>
              </a:rPr>
              <a:t>[4]	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Michigan Institute of Technology, “Cascading Stages,” in 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Radiation Stopping Power, 	Damage Cascades, Displacement and the DPA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MIT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OpenCourseWare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2015, pp. 1–112. 	Accessed: Oct. 04, 2025. [Online]. Available: 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https://ocw.mit.edu/courses/22-14-materials-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in-nuclear-engineering-spring-	2015/8241f0e169803b7fe06729844559ddc5_MIT22_14S15_Lecture5.pdf</a:t>
            </a:r>
          </a:p>
          <a:p>
            <a:pPr marL="0" indent="0">
              <a:buNone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24319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154-EBDB-6F12-6F93-6210E94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03" y="-175649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B46880-D9B9-C017-93A9-84D64F193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410075"/>
              </p:ext>
            </p:extLst>
          </p:nvPr>
        </p:nvGraphicFramePr>
        <p:xfrm>
          <a:off x="117987" y="943897"/>
          <a:ext cx="11235813" cy="523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26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C5B8-D613-EA96-205F-4B64769C54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CDD73-3FD9-9002-FAB1-D48CD8EA4D18}"/>
              </a:ext>
            </a:extLst>
          </p:cNvPr>
          <p:cNvSpPr txBox="1"/>
          <p:nvPr/>
        </p:nvSpPr>
        <p:spPr>
          <a:xfrm>
            <a:off x="324483" y="3429000"/>
            <a:ext cx="360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380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4E06-2A55-D758-7A2E-A97657CA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0"/>
            <a:ext cx="10515600" cy="736088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5171A-2EBF-48A6-68D5-505A7EEE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61" y="708793"/>
            <a:ext cx="11530781" cy="54404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need for energy in the modern world, and the sustainable production and use thereof.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 is one of most sustainable methods, but is not without risk.</a:t>
            </a:r>
          </a:p>
          <a:p>
            <a:pPr lvl="2"/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core requires monitoring, of temperature, radiation flux, etc.</a:t>
            </a:r>
          </a:p>
          <a:p>
            <a:pPr lvl="2"/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done by sensors, such as silica based sensors:</a:t>
            </a:r>
          </a:p>
          <a:p>
            <a:pPr lvl="2"/>
            <a:endParaRPr lang="en-Z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such sensors exist that are currently radiation hard.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withstand these environments and require frequent replacement.</a:t>
            </a:r>
          </a:p>
          <a:p>
            <a:pPr lvl="1"/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radiation effects on the Silica glass and how the Fibre Optic sensor’s performance is affected in radiation environments.</a:t>
            </a:r>
          </a:p>
          <a:p>
            <a:pPr marL="457200" lvl="1" indent="0">
              <a:buNone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literature, define the aim, research methodology, limitations, analyse results.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8B70CB0B-EFB4-2CB7-BFCB-620A0E67B4D3}"/>
              </a:ext>
            </a:extLst>
          </p:cNvPr>
          <p:cNvCxnSpPr>
            <a:cxnSpLocks/>
          </p:cNvCxnSpPr>
          <p:nvPr/>
        </p:nvCxnSpPr>
        <p:spPr>
          <a:xfrm flipV="1">
            <a:off x="6440129" y="1936955"/>
            <a:ext cx="1238865" cy="17698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5ACE56-B2C8-AFFD-2319-F4E652D0A966}"/>
              </a:ext>
            </a:extLst>
          </p:cNvPr>
          <p:cNvSpPr txBox="1"/>
          <p:nvPr/>
        </p:nvSpPr>
        <p:spPr>
          <a:xfrm>
            <a:off x="7610168" y="1744603"/>
            <a:ext cx="244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Intrinsically powered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F3A75564-9C92-9E31-39B3-5708C6832A53}"/>
              </a:ext>
            </a:extLst>
          </p:cNvPr>
          <p:cNvCxnSpPr/>
          <p:nvPr/>
        </p:nvCxnSpPr>
        <p:spPr>
          <a:xfrm>
            <a:off x="6440129" y="2113935"/>
            <a:ext cx="1238865" cy="18681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3D1D9E-402C-8E14-FB80-9DC46DCC688B}"/>
              </a:ext>
            </a:extLst>
          </p:cNvPr>
          <p:cNvSpPr txBox="1"/>
          <p:nvPr/>
        </p:nvSpPr>
        <p:spPr>
          <a:xfrm>
            <a:off x="7610168" y="2113935"/>
            <a:ext cx="4375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to electromagnetic interference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077AC88-556F-0409-11FA-37491D64FA33}"/>
              </a:ext>
            </a:extLst>
          </p:cNvPr>
          <p:cNvCxnSpPr/>
          <p:nvPr/>
        </p:nvCxnSpPr>
        <p:spPr>
          <a:xfrm>
            <a:off x="6440129" y="2113935"/>
            <a:ext cx="1238865" cy="55060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B3623F-3AA6-4F0A-B23F-20B0E987CD77}"/>
              </a:ext>
            </a:extLst>
          </p:cNvPr>
          <p:cNvSpPr txBox="1"/>
          <p:nvPr/>
        </p:nvSpPr>
        <p:spPr>
          <a:xfrm>
            <a:off x="7610168" y="2502968"/>
            <a:ext cx="3114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Unintrusive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7A8C05E-B4A8-5561-0EA0-954538ECCDE2}"/>
              </a:ext>
            </a:extLst>
          </p:cNvPr>
          <p:cNvCxnSpPr>
            <a:cxnSpLocks/>
          </p:cNvCxnSpPr>
          <p:nvPr/>
        </p:nvCxnSpPr>
        <p:spPr>
          <a:xfrm>
            <a:off x="6440129" y="2113935"/>
            <a:ext cx="1238865" cy="95373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260F2F6-DA15-CEEF-DE39-B06A7C80FE6E}"/>
              </a:ext>
            </a:extLst>
          </p:cNvPr>
          <p:cNvSpPr txBox="1"/>
          <p:nvPr/>
        </p:nvSpPr>
        <p:spPr>
          <a:xfrm>
            <a:off x="7610168" y="2892001"/>
            <a:ext cx="3287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real-time monitoring</a:t>
            </a:r>
          </a:p>
        </p:txBody>
      </p:sp>
    </p:spTree>
    <p:extLst>
      <p:ext uri="{BB962C8B-B14F-4D97-AF65-F5344CB8AC3E}">
        <p14:creationId xmlns:p14="http://schemas.microsoft.com/office/powerpoint/2010/main" val="387879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52E3-B6DB-A256-489D-CAFF3131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2" y="217642"/>
            <a:ext cx="10515600" cy="71642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B255-8263-7EB9-EA0B-DDDF0BB5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170039"/>
            <a:ext cx="11127658" cy="4997092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Silica-Based Optical Fibres [1]: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Main Parts: Core, Cladding, Coating.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Core: Silica (Pure, or Doped)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Cladding ensures total internal reflection (light does not</a:t>
            </a:r>
            <a:b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out of fibre).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Cladding + Coating provides mechanical strength.</a:t>
            </a:r>
          </a:p>
          <a:p>
            <a:pPr lvl="1"/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[2]:</a:t>
            </a:r>
          </a:p>
          <a:p>
            <a:pPr lvl="1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Different modes: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AD04E-01F1-A069-26B1-A491FAB5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459" y="293233"/>
            <a:ext cx="4070476" cy="1773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ED370-450D-F59B-677F-38197AFD2A3E}"/>
              </a:ext>
            </a:extLst>
          </p:cNvPr>
          <p:cNvSpPr txBox="1"/>
          <p:nvPr/>
        </p:nvSpPr>
        <p:spPr>
          <a:xfrm>
            <a:off x="7187459" y="2066510"/>
            <a:ext cx="424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Fig1: Single Mode Fibre Optic Cable [1].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E7F2F-73C5-140E-444A-FCE1F394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619" y="2745896"/>
            <a:ext cx="3586151" cy="3352526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33765CD8-FB94-22A8-5597-16A9D0A62E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53498" y="4422159"/>
            <a:ext cx="1425677" cy="788938"/>
          </a:xfrm>
          <a:prstGeom prst="curvedConnector3">
            <a:avLst>
              <a:gd name="adj1" fmla="val 9965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D55B789-6E36-8A1D-2003-92269F10208B}"/>
              </a:ext>
            </a:extLst>
          </p:cNvPr>
          <p:cNvCxnSpPr>
            <a:cxnSpLocks/>
          </p:cNvCxnSpPr>
          <p:nvPr/>
        </p:nvCxnSpPr>
        <p:spPr>
          <a:xfrm>
            <a:off x="2979175" y="4422159"/>
            <a:ext cx="1445341" cy="788938"/>
          </a:xfrm>
          <a:prstGeom prst="curvedConnector3">
            <a:avLst>
              <a:gd name="adj1" fmla="val 9966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D491D6-80CC-7F89-74D1-1D373DBA97E8}"/>
              </a:ext>
            </a:extLst>
          </p:cNvPr>
          <p:cNvSpPr txBox="1"/>
          <p:nvPr/>
        </p:nvSpPr>
        <p:spPr>
          <a:xfrm>
            <a:off x="958646" y="52110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3B7F94-5C17-B12C-D05D-7A8F8A99FE43}"/>
              </a:ext>
            </a:extLst>
          </p:cNvPr>
          <p:cNvSpPr txBox="1"/>
          <p:nvPr/>
        </p:nvSpPr>
        <p:spPr>
          <a:xfrm>
            <a:off x="3801209" y="5211097"/>
            <a:ext cx="163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82425-D94F-FA8F-F2E4-119B95926846}"/>
              </a:ext>
            </a:extLst>
          </p:cNvPr>
          <p:cNvSpPr txBox="1"/>
          <p:nvPr/>
        </p:nvSpPr>
        <p:spPr>
          <a:xfrm>
            <a:off x="7275872" y="6016820"/>
            <a:ext cx="440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2: Single mode and Multimode Fibres [2].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D605D-E351-42C5-D1FB-177478E6BA92}"/>
              </a:ext>
            </a:extLst>
          </p:cNvPr>
          <p:cNvSpPr txBox="1"/>
          <p:nvPr/>
        </p:nvSpPr>
        <p:spPr>
          <a:xfrm>
            <a:off x="118510" y="5580429"/>
            <a:ext cx="317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data transmission (bandwidth)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C9DA9-0C65-D74A-89D4-B4013A97A52C}"/>
              </a:ext>
            </a:extLst>
          </p:cNvPr>
          <p:cNvSpPr txBox="1"/>
          <p:nvPr/>
        </p:nvSpPr>
        <p:spPr>
          <a:xfrm>
            <a:off x="3567518" y="5580429"/>
            <a:ext cx="290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data transmission</a:t>
            </a:r>
          </a:p>
        </p:txBody>
      </p:sp>
    </p:spTree>
    <p:extLst>
      <p:ext uri="{BB962C8B-B14F-4D97-AF65-F5344CB8AC3E}">
        <p14:creationId xmlns:p14="http://schemas.microsoft.com/office/powerpoint/2010/main" val="110063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F710-E161-A781-702E-630EC642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-106823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Literature: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FC16-37A5-F84F-4FA6-5711DA92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39" y="980051"/>
            <a:ext cx="10515600" cy="4351338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Classes of sensors [3]: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47B6A-33DA-9822-6D04-DA7289518290}"/>
              </a:ext>
            </a:extLst>
          </p:cNvPr>
          <p:cNvSpPr txBox="1"/>
          <p:nvPr/>
        </p:nvSpPr>
        <p:spPr>
          <a:xfrm>
            <a:off x="766916" y="1582994"/>
            <a:ext cx="325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Fibre Bragg Gratings (FBG)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EDE9E-A79C-B3B1-3240-ED8DCB720130}"/>
              </a:ext>
            </a:extLst>
          </p:cNvPr>
          <p:cNvSpPr txBox="1"/>
          <p:nvPr/>
        </p:nvSpPr>
        <p:spPr>
          <a:xfrm>
            <a:off x="6768808" y="1554796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Sensing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B1B6A-044D-4D9F-F0BE-B6A90671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54477"/>
            <a:ext cx="7561328" cy="2296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EB7931-B7C9-265A-0346-DDA13D0ECC1F}"/>
              </a:ext>
            </a:extLst>
          </p:cNvPr>
          <p:cNvSpPr txBox="1"/>
          <p:nvPr/>
        </p:nvSpPr>
        <p:spPr>
          <a:xfrm>
            <a:off x="6768808" y="2095570"/>
            <a:ext cx="38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FBGs along the entire length of the fibre for sensing applications.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4D648-87F1-CC27-CD11-32DC2582A5F0}"/>
              </a:ext>
            </a:extLst>
          </p:cNvPr>
          <p:cNvSpPr txBox="1"/>
          <p:nvPr/>
        </p:nvSpPr>
        <p:spPr>
          <a:xfrm>
            <a:off x="6533535" y="5863823"/>
            <a:ext cx="501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3: Fibre Bragg Grating Operation [3].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55DC1-834C-389C-2336-194C3618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265" y="3845078"/>
            <a:ext cx="2997946" cy="106396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48E1AC-84CC-A9B6-B930-A016916942D3}"/>
              </a:ext>
            </a:extLst>
          </p:cNvPr>
          <p:cNvSpPr txBox="1">
            <a:spLocks/>
          </p:cNvSpPr>
          <p:nvPr/>
        </p:nvSpPr>
        <p:spPr>
          <a:xfrm>
            <a:off x="179439" y="2095570"/>
            <a:ext cx="42352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Gratings with a specific separation between them are inscribed in the fibre core.</a:t>
            </a:r>
          </a:p>
          <a:p>
            <a:r>
              <a:rPr lang="en-Z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wavelengths of light that correspond to the separation of the gratings will be reflected, while the rest will be allowed to pass through.</a:t>
            </a:r>
          </a:p>
          <a:p>
            <a:r>
              <a:rPr lang="en-Z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 temperature increases, the material expands, and the separation in the gratings increase.</a:t>
            </a:r>
          </a:p>
          <a:p>
            <a:r>
              <a:rPr lang="en-Z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means, new wavelengths of light will be reflected.</a:t>
            </a:r>
          </a:p>
          <a:p>
            <a:r>
              <a:rPr lang="en-Z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between the original and new wavelengths of light that is being reflected, can then be used to determine the total change in temperature in the reactor core.</a:t>
            </a:r>
          </a:p>
        </p:txBody>
      </p:sp>
    </p:spTree>
    <p:extLst>
      <p:ext uri="{BB962C8B-B14F-4D97-AF65-F5344CB8AC3E}">
        <p14:creationId xmlns:p14="http://schemas.microsoft.com/office/powerpoint/2010/main" val="309651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AC02-900F-DE82-72E0-E8E0CE34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-155985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Literature: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D2A4-5616-9EC8-1438-62726863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7" y="8424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Radiation on Silica:</a:t>
            </a:r>
          </a:p>
          <a:p>
            <a:pPr marL="0" indent="0">
              <a:buNone/>
            </a:pP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3C5FC-46E7-4B26-B065-64BE4649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0" y="1507048"/>
            <a:ext cx="3520745" cy="2682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9136E-2E80-B1E9-4B04-95C25DBB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07" y="1503238"/>
            <a:ext cx="3505504" cy="2667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9A5EA-7B16-D641-C64E-9C86710E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04" y="1526100"/>
            <a:ext cx="3543607" cy="264436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A7C2D0-19BD-AFA1-4A7A-DF437C1A449D}"/>
              </a:ext>
            </a:extLst>
          </p:cNvPr>
          <p:cNvCxnSpPr>
            <a:stCxn id="5" idx="3"/>
          </p:cNvCxnSpPr>
          <p:nvPr/>
        </p:nvCxnSpPr>
        <p:spPr>
          <a:xfrm>
            <a:off x="3815315" y="2848284"/>
            <a:ext cx="3240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3C0724-3DB2-8660-1AF1-D640B272CDB2}"/>
              </a:ext>
            </a:extLst>
          </p:cNvPr>
          <p:cNvCxnSpPr/>
          <p:nvPr/>
        </p:nvCxnSpPr>
        <p:spPr>
          <a:xfrm>
            <a:off x="7773411" y="2836853"/>
            <a:ext cx="3240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F3E5A9-C76B-4EB3-0B1A-46528AD7CA9C}"/>
              </a:ext>
            </a:extLst>
          </p:cNvPr>
          <p:cNvSpPr txBox="1"/>
          <p:nvPr/>
        </p:nvSpPr>
        <p:spPr>
          <a:xfrm>
            <a:off x="1027471" y="4156898"/>
            <a:ext cx="205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Particle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66453A-B45C-C84B-E5AB-5FBA99D260E4}"/>
              </a:ext>
            </a:extLst>
          </p:cNvPr>
          <p:cNvSpPr txBox="1"/>
          <p:nvPr/>
        </p:nvSpPr>
        <p:spPr>
          <a:xfrm>
            <a:off x="5197976" y="4189520"/>
            <a:ext cx="24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Cascading damage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218E5-61EC-AA2A-5E41-E0981E1D13BD}"/>
              </a:ext>
            </a:extLst>
          </p:cNvPr>
          <p:cNvSpPr txBox="1"/>
          <p:nvPr/>
        </p:nvSpPr>
        <p:spPr>
          <a:xfrm>
            <a:off x="9488129" y="4156898"/>
            <a:ext cx="205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65EA7-490F-287D-FC70-039F18D2FB65}"/>
              </a:ext>
            </a:extLst>
          </p:cNvPr>
          <p:cNvSpPr txBox="1"/>
          <p:nvPr/>
        </p:nvSpPr>
        <p:spPr>
          <a:xfrm>
            <a:off x="3363340" y="4789202"/>
            <a:ext cx="4862664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4: Nuclear Damage phases in Materials [4]</a:t>
            </a: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18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7F79-6270-AC9F-B3C0-02D1EF4F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4" y="-146153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DDB9-024D-7649-B2CB-D781E240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4" y="9505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Defects: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E21B9-1C84-681A-C100-0A1F1366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9" y="3126223"/>
            <a:ext cx="2162777" cy="1647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AB5C2-B360-A923-E166-53519C4B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4" y="4623683"/>
            <a:ext cx="3183895" cy="1606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CC7ED-4288-22FA-6F2E-97A1CC89AB63}"/>
              </a:ext>
            </a:extLst>
          </p:cNvPr>
          <p:cNvSpPr txBox="1"/>
          <p:nvPr/>
        </p:nvSpPr>
        <p:spPr>
          <a:xfrm>
            <a:off x="199104" y="6213933"/>
            <a:ext cx="36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5: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and NBOHC Defects [1].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4A696-1442-8D73-57D0-4D13861E7ACC}"/>
              </a:ext>
            </a:extLst>
          </p:cNvPr>
          <p:cNvSpPr txBox="1"/>
          <p:nvPr/>
        </p:nvSpPr>
        <p:spPr>
          <a:xfrm>
            <a:off x="5575518" y="1179410"/>
            <a:ext cx="64413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[1]: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Induced Attenuation (RIA) (loss of signal)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Induced Emission (RIE) (creation of 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Induced Refractive Index Change (RIRIC)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Densification (silica density increases)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cause difficulty in taking accurate  measurements.</a:t>
            </a: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depends on total nuclear dose and time of exposure.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2FA74-5ECB-E43E-C9CB-360BB0A3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548" y="4228795"/>
            <a:ext cx="4950684" cy="612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0A89D-58BE-26E9-EC87-A0C461EDC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096" y="4913735"/>
            <a:ext cx="3609717" cy="441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221C4-BCA2-9395-CF48-EAA759FB9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570" y="5426893"/>
            <a:ext cx="3355946" cy="431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C94B4-C8B1-5E64-6A98-D6D8725931B4}"/>
              </a:ext>
            </a:extLst>
          </p:cNvPr>
          <p:cNvSpPr txBox="1"/>
          <p:nvPr/>
        </p:nvSpPr>
        <p:spPr>
          <a:xfrm>
            <a:off x="396477" y="1410242"/>
            <a:ext cx="498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Defects [1]: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(Dangling bonds)</a:t>
            </a:r>
          </a:p>
          <a:p>
            <a:pPr marL="342900" indent="-342900">
              <a:buFont typeface="+mj-lt"/>
              <a:buAutoNum type="arabicPeriod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NBOHC (Non-Bridging Oxygen Hole Centres)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34916-9A72-194B-F219-1B4922D1714A}"/>
              </a:ext>
            </a:extLst>
          </p:cNvPr>
          <p:cNvSpPr txBox="1"/>
          <p:nvPr/>
        </p:nvSpPr>
        <p:spPr>
          <a:xfrm>
            <a:off x="396477" y="2276117"/>
            <a:ext cx="277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POR (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Peroxy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Radicals)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0A1B07-E5A1-AE9B-9CC3-8BD1617B11D9}"/>
              </a:ext>
            </a:extLst>
          </p:cNvPr>
          <p:cNvCxnSpPr/>
          <p:nvPr/>
        </p:nvCxnSpPr>
        <p:spPr>
          <a:xfrm flipH="1">
            <a:off x="2202426" y="3991897"/>
            <a:ext cx="678426" cy="108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D44F82-B833-04EA-9B68-ED6B4EED2471}"/>
              </a:ext>
            </a:extLst>
          </p:cNvPr>
          <p:cNvCxnSpPr/>
          <p:nvPr/>
        </p:nvCxnSpPr>
        <p:spPr>
          <a:xfrm flipH="1" flipV="1">
            <a:off x="2536723" y="4483510"/>
            <a:ext cx="540774" cy="290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FCF3AA-35FD-40C2-7715-E9E79BE8E809}"/>
              </a:ext>
            </a:extLst>
          </p:cNvPr>
          <p:cNvCxnSpPr/>
          <p:nvPr/>
        </p:nvCxnSpPr>
        <p:spPr>
          <a:xfrm flipH="1">
            <a:off x="2300748" y="3244645"/>
            <a:ext cx="580104" cy="108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C83B55-64E7-B8A4-5C2C-356541497BCD}"/>
              </a:ext>
            </a:extLst>
          </p:cNvPr>
          <p:cNvSpPr txBox="1"/>
          <p:nvPr/>
        </p:nvSpPr>
        <p:spPr>
          <a:xfrm>
            <a:off x="2834549" y="3035065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Unpaired electron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42CA85-4FAC-3A5D-E00F-927FF4465929}"/>
              </a:ext>
            </a:extLst>
          </p:cNvPr>
          <p:cNvSpPr txBox="1"/>
          <p:nvPr/>
        </p:nvSpPr>
        <p:spPr>
          <a:xfrm>
            <a:off x="2834549" y="3798331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Silica atom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8C846-EE32-D5DF-5F72-319E3E9D5970}"/>
              </a:ext>
            </a:extLst>
          </p:cNvPr>
          <p:cNvSpPr txBox="1"/>
          <p:nvPr/>
        </p:nvSpPr>
        <p:spPr>
          <a:xfrm>
            <a:off x="3018136" y="458130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atom</a:t>
            </a:r>
          </a:p>
        </p:txBody>
      </p:sp>
    </p:spTree>
    <p:extLst>
      <p:ext uri="{BB962C8B-B14F-4D97-AF65-F5344CB8AC3E}">
        <p14:creationId xmlns:p14="http://schemas.microsoft.com/office/powerpoint/2010/main" val="359804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AFAF-726C-73BE-F015-9DAE872E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-185482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Program: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17A1F-8B47-F917-F2AF-80E19B300C99}"/>
              </a:ext>
            </a:extLst>
          </p:cNvPr>
          <p:cNvSpPr txBox="1"/>
          <p:nvPr/>
        </p:nvSpPr>
        <p:spPr>
          <a:xfrm>
            <a:off x="829597" y="3136612"/>
            <a:ext cx="198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Phases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76B79FB1-1122-A2A1-5F72-C610C1120646}"/>
              </a:ext>
            </a:extLst>
          </p:cNvPr>
          <p:cNvCxnSpPr/>
          <p:nvPr/>
        </p:nvCxnSpPr>
        <p:spPr>
          <a:xfrm flipV="1">
            <a:off x="2448232" y="973394"/>
            <a:ext cx="3647768" cy="245560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7ACC1E-003D-1F53-D070-7FA81437B586}"/>
              </a:ext>
            </a:extLst>
          </p:cNvPr>
          <p:cNvSpPr txBox="1"/>
          <p:nvPr/>
        </p:nvSpPr>
        <p:spPr>
          <a:xfrm>
            <a:off x="6096000" y="757084"/>
            <a:ext cx="6096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Pre-Irradiation Phase: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testing of 3 Fibres (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Femto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Fujikura, Telecom)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Hyperion Luna si255 instrument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C++/ Python code for the analysis (wavelengths, power, curve fitting)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Geant4 Simulation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4C4457-97D0-9B1A-BEC3-200A830CD9F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448232" y="3376151"/>
            <a:ext cx="3647767" cy="52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992FE7-57E5-3E32-A00A-27E96242A462}"/>
              </a:ext>
            </a:extLst>
          </p:cNvPr>
          <p:cNvSpPr txBox="1"/>
          <p:nvPr/>
        </p:nvSpPr>
        <p:spPr>
          <a:xfrm>
            <a:off x="6095999" y="3176096"/>
            <a:ext cx="59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Irradiation Phase (SAFARI-1 </a:t>
            </a:r>
            <a:r>
              <a:rPr lang="en-Z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Pelindaba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4B989D7-86E1-2CCE-6712-D84A5B5D1B18}"/>
              </a:ext>
            </a:extLst>
          </p:cNvPr>
          <p:cNvCxnSpPr>
            <a:cxnSpLocks/>
          </p:cNvCxnSpPr>
          <p:nvPr/>
        </p:nvCxnSpPr>
        <p:spPr>
          <a:xfrm>
            <a:off x="2566217" y="3428999"/>
            <a:ext cx="3529781" cy="2062499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0F84AB-E3CE-BE4A-C853-4D416A47E925}"/>
              </a:ext>
            </a:extLst>
          </p:cNvPr>
          <p:cNvSpPr txBox="1"/>
          <p:nvPr/>
        </p:nvSpPr>
        <p:spPr>
          <a:xfrm>
            <a:off x="6095999" y="5264959"/>
            <a:ext cx="199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Phase: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CC39B0-5858-72D8-2747-784FD57165D2}"/>
              </a:ext>
            </a:extLst>
          </p:cNvPr>
          <p:cNvSpPr txBox="1"/>
          <p:nvPr/>
        </p:nvSpPr>
        <p:spPr>
          <a:xfrm>
            <a:off x="6096000" y="3576206"/>
            <a:ext cx="585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Irradiation of fibres from 26 June to 27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of spectral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Geant4 Simulation and SRIM Simulation.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7DA8D-9BC5-C07C-2A0B-E927BEC71CA0}"/>
              </a:ext>
            </a:extLst>
          </p:cNvPr>
          <p:cNvSpPr txBox="1"/>
          <p:nvPr/>
        </p:nvSpPr>
        <p:spPr>
          <a:xfrm>
            <a:off x="6095998" y="5599660"/>
            <a:ext cx="577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and storage of fibres in radiation safe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comparison of data to Simulation data</a:t>
            </a:r>
          </a:p>
        </p:txBody>
      </p:sp>
    </p:spTree>
    <p:extLst>
      <p:ext uri="{BB962C8B-B14F-4D97-AF65-F5344CB8AC3E}">
        <p14:creationId xmlns:p14="http://schemas.microsoft.com/office/powerpoint/2010/main" val="366951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8B34-1510-0AEA-9EDD-424FD180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1209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Program: Equipment and Calibration</a:t>
            </a:r>
            <a:endParaRPr lang="en-Z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A0E75-E8CC-A486-7E8A-353EC750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6" y="700573"/>
            <a:ext cx="6980116" cy="322791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359FE2-A414-EEF9-5271-D59D63CCC2A9}"/>
              </a:ext>
            </a:extLst>
          </p:cNvPr>
          <p:cNvSpPr txBox="1"/>
          <p:nvPr/>
        </p:nvSpPr>
        <p:spPr>
          <a:xfrm>
            <a:off x="7267997" y="2201803"/>
            <a:ext cx="42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6: Temperature Calibration (100 °C).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C4847-246A-19E2-9E20-7A5151E4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58" y="4230987"/>
            <a:ext cx="5885565" cy="2415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ACCF8A-1453-2AE4-0989-5BFB9AF62607}"/>
              </a:ext>
            </a:extLst>
          </p:cNvPr>
          <p:cNvSpPr txBox="1"/>
          <p:nvPr/>
        </p:nvSpPr>
        <p:spPr>
          <a:xfrm>
            <a:off x="811651" y="5177186"/>
            <a:ext cx="485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7: Hyperion Luna si255 Optical Interrogator.</a:t>
            </a:r>
          </a:p>
        </p:txBody>
      </p:sp>
    </p:spTree>
    <p:extLst>
      <p:ext uri="{BB962C8B-B14F-4D97-AF65-F5344CB8AC3E}">
        <p14:creationId xmlns:p14="http://schemas.microsoft.com/office/powerpoint/2010/main" val="217934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1636</Words>
  <Application>Microsoft Office PowerPoint</Application>
  <PresentationFormat>Widescreen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Times New Roman</vt:lpstr>
      <vt:lpstr>Office Theme</vt:lpstr>
      <vt:lpstr>UJ</vt:lpstr>
      <vt:lpstr>Radiation Damage of 4IR Sensors in Extreme Environments</vt:lpstr>
      <vt:lpstr>Contents:</vt:lpstr>
      <vt:lpstr>Introduction:</vt:lpstr>
      <vt:lpstr>Literature:</vt:lpstr>
      <vt:lpstr>Literature:</vt:lpstr>
      <vt:lpstr>Literature:</vt:lpstr>
      <vt:lpstr>Literature:</vt:lpstr>
      <vt:lpstr>Experimental Program: Plan</vt:lpstr>
      <vt:lpstr>Experimental Program: Equipment and Calibration</vt:lpstr>
      <vt:lpstr>Experimental Program: Equipment and Calibration</vt:lpstr>
      <vt:lpstr>Experimental Results: Data</vt:lpstr>
      <vt:lpstr>Experimental Results: Geant4 Simulation</vt:lpstr>
      <vt:lpstr>Experimental Results: Geant4 Simulation</vt:lpstr>
      <vt:lpstr>Experimental Results: SRIM (Stopping Range of Ions in Matter)</vt:lpstr>
      <vt:lpstr>Experimental Results: SRIM</vt:lpstr>
      <vt:lpstr>Conclusion: Discussion</vt:lpstr>
      <vt:lpstr>Conclusion: </vt:lpstr>
      <vt:lpstr>Recommendations:</vt:lpstr>
      <vt:lpstr>References: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ARMAND VAN DER MERWE</dc:creator>
  <cp:lastModifiedBy>ARMAND VAN DER MERWE</cp:lastModifiedBy>
  <cp:revision>85</cp:revision>
  <dcterms:created xsi:type="dcterms:W3CDTF">2025-09-30T18:32:09Z</dcterms:created>
  <dcterms:modified xsi:type="dcterms:W3CDTF">2025-10-10T09:19:04Z</dcterms:modified>
</cp:coreProperties>
</file>