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97" r:id="rId2"/>
    <p:sldId id="338" r:id="rId3"/>
    <p:sldId id="335" r:id="rId4"/>
    <p:sldId id="319" r:id="rId5"/>
    <p:sldId id="332" r:id="rId6"/>
    <p:sldId id="318" r:id="rId7"/>
    <p:sldId id="320" r:id="rId8"/>
    <p:sldId id="321" r:id="rId9"/>
    <p:sldId id="330" r:id="rId10"/>
    <p:sldId id="331" r:id="rId11"/>
    <p:sldId id="333" r:id="rId12"/>
    <p:sldId id="336" r:id="rId13"/>
    <p:sldId id="337" r:id="rId14"/>
    <p:sldId id="314" r:id="rId15"/>
    <p:sldId id="339"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900"/>
    <a:srgbClr val="FFFFFF"/>
    <a:srgbClr val="93809D"/>
    <a:srgbClr val="002D62"/>
    <a:srgbClr val="55C5E9"/>
    <a:srgbClr val="666666"/>
    <a:srgbClr val="FDB913"/>
    <a:srgbClr val="9A9B9D"/>
    <a:srgbClr val="D4D4D5"/>
    <a:srgbClr val="A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28" autoAdjust="0"/>
  </p:normalViewPr>
  <p:slideViewPr>
    <p:cSldViewPr snapToGrid="0">
      <p:cViewPr varScale="1">
        <p:scale>
          <a:sx n="64" d="100"/>
          <a:sy n="64" d="100"/>
        </p:scale>
        <p:origin x="107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VESH SINGH" userId="70282703-2289-4dce-af0f-71127fa80ea7" providerId="ADAL" clId="{6179744F-4DC0-44E5-971F-B92486E8FAD3}"/>
    <pc:docChg chg="modSld">
      <pc:chgData name="BHAVESH SINGH" userId="70282703-2289-4dce-af0f-71127fa80ea7" providerId="ADAL" clId="{6179744F-4DC0-44E5-971F-B92486E8FAD3}" dt="2025-10-10T10:36:45.620" v="11" actId="20577"/>
      <pc:docMkLst>
        <pc:docMk/>
      </pc:docMkLst>
      <pc:sldChg chg="modSp mod">
        <pc:chgData name="BHAVESH SINGH" userId="70282703-2289-4dce-af0f-71127fa80ea7" providerId="ADAL" clId="{6179744F-4DC0-44E5-971F-B92486E8FAD3}" dt="2025-10-10T10:36:45.620" v="11" actId="20577"/>
        <pc:sldMkLst>
          <pc:docMk/>
          <pc:sldMk cId="3543861498" sldId="297"/>
        </pc:sldMkLst>
        <pc:spChg chg="mod">
          <ac:chgData name="BHAVESH SINGH" userId="70282703-2289-4dce-af0f-71127fa80ea7" providerId="ADAL" clId="{6179744F-4DC0-44E5-971F-B92486E8FAD3}" dt="2025-10-10T10:36:45.620" v="11" actId="20577"/>
          <ac:spMkLst>
            <pc:docMk/>
            <pc:sldMk cId="3543861498" sldId="297"/>
            <ac:spMk id="10" creationId="{00000000-0000-0000-0000-00000000000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1"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83969-BC9A-45D6-B4AC-A0DCDF98E7E3}" type="doc">
      <dgm:prSet loTypeId="urn:microsoft.com/office/officeart/2005/8/layout/vList3" loCatId="list" qsTypeId="urn:microsoft.com/office/officeart/2005/8/quickstyle/simple1" qsCatId="simple" csTypeId="urn:microsoft.com/office/officeart/2005/8/colors/accent4_2" csCatId="accent4" phldr="1"/>
      <dgm:spPr/>
      <dgm:t>
        <a:bodyPr/>
        <a:lstStyle/>
        <a:p>
          <a:endParaRPr lang="en-US"/>
        </a:p>
      </dgm:t>
    </dgm:pt>
    <dgm:pt modelId="{8651BAC5-3C24-4BE4-B3F7-93A8CF14BC04}">
      <dgm:prSet phldrT="[Text]" phldr="0"/>
      <dgm:spPr/>
      <dgm:t>
        <a:bodyPr/>
        <a:lstStyle/>
        <a:p>
          <a:r>
            <a:rPr lang="en-US" dirty="0"/>
            <a:t>Introduction</a:t>
          </a:r>
        </a:p>
      </dgm:t>
    </dgm:pt>
    <dgm:pt modelId="{943A483D-1EAA-4FBE-916F-BD2B03E803DE}" type="parTrans" cxnId="{1A46B87F-5720-4113-946C-7842A65A9C11}">
      <dgm:prSet/>
      <dgm:spPr/>
      <dgm:t>
        <a:bodyPr/>
        <a:lstStyle/>
        <a:p>
          <a:endParaRPr lang="en-US"/>
        </a:p>
      </dgm:t>
    </dgm:pt>
    <dgm:pt modelId="{487D57D8-82D0-43C5-8FC2-5A051D232342}" type="sibTrans" cxnId="{1A46B87F-5720-4113-946C-7842A65A9C11}">
      <dgm:prSet/>
      <dgm:spPr/>
      <dgm:t>
        <a:bodyPr/>
        <a:lstStyle/>
        <a:p>
          <a:endParaRPr lang="en-US"/>
        </a:p>
      </dgm:t>
    </dgm:pt>
    <dgm:pt modelId="{DC1ED130-7EA9-4D00-9798-2DACC8311EFF}">
      <dgm:prSet phldrT="[Text]" phldr="0"/>
      <dgm:spPr/>
      <dgm:t>
        <a:bodyPr/>
        <a:lstStyle/>
        <a:p>
          <a:r>
            <a:rPr lang="en-US" dirty="0"/>
            <a:t>Current technology</a:t>
          </a:r>
        </a:p>
      </dgm:t>
    </dgm:pt>
    <dgm:pt modelId="{471E6E3D-93FE-4914-89BB-026ECB148453}" type="parTrans" cxnId="{B51A6115-4D63-466E-A346-532D9A368E61}">
      <dgm:prSet/>
      <dgm:spPr/>
      <dgm:t>
        <a:bodyPr/>
        <a:lstStyle/>
        <a:p>
          <a:endParaRPr lang="en-US"/>
        </a:p>
      </dgm:t>
    </dgm:pt>
    <dgm:pt modelId="{5B260B65-A119-4E45-9F99-75395A2FB7F5}" type="sibTrans" cxnId="{B51A6115-4D63-466E-A346-532D9A368E61}">
      <dgm:prSet/>
      <dgm:spPr/>
      <dgm:t>
        <a:bodyPr/>
        <a:lstStyle/>
        <a:p>
          <a:endParaRPr lang="en-US"/>
        </a:p>
      </dgm:t>
    </dgm:pt>
    <dgm:pt modelId="{80D27EB6-6F83-4766-A59A-ACE668EA165D}">
      <dgm:prSet phldrT="[Text]" phldr="0"/>
      <dgm:spPr/>
      <dgm:t>
        <a:bodyPr/>
        <a:lstStyle/>
        <a:p>
          <a:r>
            <a:rPr lang="en-US" dirty="0" err="1"/>
            <a:t>Fibre</a:t>
          </a:r>
          <a:r>
            <a:rPr lang="en-US" dirty="0"/>
            <a:t> Optics</a:t>
          </a:r>
        </a:p>
      </dgm:t>
    </dgm:pt>
    <dgm:pt modelId="{FFD94625-588B-446B-997E-0517308A1272}" type="parTrans" cxnId="{31E1C21E-5316-4143-BC0D-26EA014E1733}">
      <dgm:prSet/>
      <dgm:spPr/>
      <dgm:t>
        <a:bodyPr/>
        <a:lstStyle/>
        <a:p>
          <a:endParaRPr lang="en-US"/>
        </a:p>
      </dgm:t>
    </dgm:pt>
    <dgm:pt modelId="{3B10BA08-A9FC-4851-8199-00AF5578DB0F}" type="sibTrans" cxnId="{31E1C21E-5316-4143-BC0D-26EA014E1733}">
      <dgm:prSet/>
      <dgm:spPr/>
      <dgm:t>
        <a:bodyPr/>
        <a:lstStyle/>
        <a:p>
          <a:endParaRPr lang="en-US"/>
        </a:p>
      </dgm:t>
    </dgm:pt>
    <dgm:pt modelId="{C0D5E99A-BD26-475C-8792-F165859B65C5}">
      <dgm:prSet phldrT="[Text]" phldr="0"/>
      <dgm:spPr/>
      <dgm:t>
        <a:bodyPr/>
        <a:lstStyle/>
        <a:p>
          <a:r>
            <a:rPr lang="en-US" dirty="0" err="1"/>
            <a:t>Methadology</a:t>
          </a:r>
          <a:r>
            <a:rPr lang="en-US" dirty="0"/>
            <a:t> and Experimental Results</a:t>
          </a:r>
        </a:p>
      </dgm:t>
    </dgm:pt>
    <dgm:pt modelId="{0E6247BF-8D83-4EF7-888E-B3B6F338DA50}" type="parTrans" cxnId="{5903E367-CF12-41E9-AB1D-F1EFEFC42280}">
      <dgm:prSet/>
      <dgm:spPr/>
      <dgm:t>
        <a:bodyPr/>
        <a:lstStyle/>
        <a:p>
          <a:endParaRPr lang="en-US"/>
        </a:p>
      </dgm:t>
    </dgm:pt>
    <dgm:pt modelId="{581EB2F3-8AA2-4330-B9C6-5C639FEA3B8E}" type="sibTrans" cxnId="{5903E367-CF12-41E9-AB1D-F1EFEFC42280}">
      <dgm:prSet/>
      <dgm:spPr/>
      <dgm:t>
        <a:bodyPr/>
        <a:lstStyle/>
        <a:p>
          <a:endParaRPr lang="en-US"/>
        </a:p>
      </dgm:t>
    </dgm:pt>
    <dgm:pt modelId="{811E2E19-B9F7-413E-B8A5-7F7E8E9BFBF2}">
      <dgm:prSet phldrT="[Text]" phldr="0"/>
      <dgm:spPr/>
      <dgm:t>
        <a:bodyPr/>
        <a:lstStyle/>
        <a:p>
          <a:r>
            <a:rPr lang="en-US"/>
            <a:t>Results</a:t>
          </a:r>
          <a:endParaRPr lang="en-US" dirty="0"/>
        </a:p>
      </dgm:t>
    </dgm:pt>
    <dgm:pt modelId="{7DC1C371-D811-4B45-854F-5137E5145916}" type="parTrans" cxnId="{0EA7D442-8A93-4A41-B7EB-F2803EFD0CCD}">
      <dgm:prSet/>
      <dgm:spPr/>
      <dgm:t>
        <a:bodyPr/>
        <a:lstStyle/>
        <a:p>
          <a:endParaRPr lang="en-US"/>
        </a:p>
      </dgm:t>
    </dgm:pt>
    <dgm:pt modelId="{A9359B00-706A-4BD7-9FF0-BD54B5009055}" type="sibTrans" cxnId="{0EA7D442-8A93-4A41-B7EB-F2803EFD0CCD}">
      <dgm:prSet/>
      <dgm:spPr/>
      <dgm:t>
        <a:bodyPr/>
        <a:lstStyle/>
        <a:p>
          <a:endParaRPr lang="en-US"/>
        </a:p>
      </dgm:t>
    </dgm:pt>
    <dgm:pt modelId="{7B8A7754-F974-477E-AE94-AF5E00F67BD4}">
      <dgm:prSet phldrT="[Text]" phldr="0"/>
      <dgm:spPr/>
      <dgm:t>
        <a:bodyPr/>
        <a:lstStyle/>
        <a:p>
          <a:r>
            <a:rPr lang="en-US"/>
            <a:t>Conclusion and recomendations</a:t>
          </a:r>
          <a:endParaRPr lang="en-US" dirty="0"/>
        </a:p>
      </dgm:t>
    </dgm:pt>
    <dgm:pt modelId="{B95EFB59-FA6D-4B52-93E9-14F55626A09E}" type="parTrans" cxnId="{13CC2D43-45F6-4944-B581-4D7442746A2E}">
      <dgm:prSet/>
      <dgm:spPr/>
      <dgm:t>
        <a:bodyPr/>
        <a:lstStyle/>
        <a:p>
          <a:endParaRPr lang="en-US"/>
        </a:p>
      </dgm:t>
    </dgm:pt>
    <dgm:pt modelId="{F09A83DB-AA58-4B3E-971B-80A9988F1234}" type="sibTrans" cxnId="{13CC2D43-45F6-4944-B581-4D7442746A2E}">
      <dgm:prSet/>
      <dgm:spPr/>
      <dgm:t>
        <a:bodyPr/>
        <a:lstStyle/>
        <a:p>
          <a:endParaRPr lang="en-US"/>
        </a:p>
      </dgm:t>
    </dgm:pt>
    <dgm:pt modelId="{95BF5E33-7058-48CF-86A1-1A068C5444EA}" type="pres">
      <dgm:prSet presAssocID="{02483969-BC9A-45D6-B4AC-A0DCDF98E7E3}" presName="linearFlow" presStyleCnt="0">
        <dgm:presLayoutVars>
          <dgm:dir/>
          <dgm:resizeHandles val="exact"/>
        </dgm:presLayoutVars>
      </dgm:prSet>
      <dgm:spPr/>
    </dgm:pt>
    <dgm:pt modelId="{DA02A7E7-3462-43B7-837C-17344BD4873D}" type="pres">
      <dgm:prSet presAssocID="{8651BAC5-3C24-4BE4-B3F7-93A8CF14BC04}" presName="composite" presStyleCnt="0"/>
      <dgm:spPr/>
    </dgm:pt>
    <dgm:pt modelId="{4F6688B7-0E59-4B2F-BB5A-715FC79BD3DC}" type="pres">
      <dgm:prSet presAssocID="{8651BAC5-3C24-4BE4-B3F7-93A8CF14BC04}" presName="imgShp" presStyleLbl="fgImgPlace1" presStyleIdx="0" presStyleCnt="6"/>
      <dgm:spPr>
        <a:blipFill>
          <a:blip xmlns:r="http://schemas.openxmlformats.org/officeDocument/2006/relationships" r:embed="rId1"/>
          <a:srcRect/>
          <a:stretch>
            <a:fillRect l="-17000" r="-17000"/>
          </a:stretch>
        </a:blipFill>
      </dgm:spPr>
    </dgm:pt>
    <dgm:pt modelId="{11E07B14-5695-4A7A-8EA3-3298926CB578}" type="pres">
      <dgm:prSet presAssocID="{8651BAC5-3C24-4BE4-B3F7-93A8CF14BC04}" presName="txShp" presStyleLbl="node1" presStyleIdx="0" presStyleCnt="6">
        <dgm:presLayoutVars>
          <dgm:bulletEnabled val="1"/>
        </dgm:presLayoutVars>
      </dgm:prSet>
      <dgm:spPr/>
    </dgm:pt>
    <dgm:pt modelId="{AA51F57E-249B-4F3F-9E1B-2B72A9A900C6}" type="pres">
      <dgm:prSet presAssocID="{487D57D8-82D0-43C5-8FC2-5A051D232342}" presName="spacing" presStyleCnt="0"/>
      <dgm:spPr/>
    </dgm:pt>
    <dgm:pt modelId="{ED7993DE-A49C-405B-B207-C0A9B7AB9031}" type="pres">
      <dgm:prSet presAssocID="{DC1ED130-7EA9-4D00-9798-2DACC8311EFF}" presName="composite" presStyleCnt="0"/>
      <dgm:spPr/>
    </dgm:pt>
    <dgm:pt modelId="{19585AD9-0895-4C16-8EC0-BF1457C3CD89}" type="pres">
      <dgm:prSet presAssocID="{DC1ED130-7EA9-4D00-9798-2DACC8311EFF}" presName="imgShp" presStyleLbl="fgImgPlace1" presStyleIdx="1" presStyleCnt="6"/>
      <dgm:spPr>
        <a:blipFill rotWithShape="1">
          <a:blip xmlns:r="http://schemas.openxmlformats.org/officeDocument/2006/relationships" r:embed="rId1"/>
          <a:srcRect/>
          <a:stretch>
            <a:fillRect l="-17000" r="-17000"/>
          </a:stretch>
        </a:blipFill>
      </dgm:spPr>
    </dgm:pt>
    <dgm:pt modelId="{070C3E9B-D94E-4797-8E7C-D323FC8B721F}" type="pres">
      <dgm:prSet presAssocID="{DC1ED130-7EA9-4D00-9798-2DACC8311EFF}" presName="txShp" presStyleLbl="node1" presStyleIdx="1" presStyleCnt="6">
        <dgm:presLayoutVars>
          <dgm:bulletEnabled val="1"/>
        </dgm:presLayoutVars>
      </dgm:prSet>
      <dgm:spPr/>
    </dgm:pt>
    <dgm:pt modelId="{70D3F625-43A1-4563-8F5D-0B3BF32F3BD5}" type="pres">
      <dgm:prSet presAssocID="{5B260B65-A119-4E45-9F99-75395A2FB7F5}" presName="spacing" presStyleCnt="0"/>
      <dgm:spPr/>
    </dgm:pt>
    <dgm:pt modelId="{57D8E193-BC7E-47F4-A8B1-708E8D682B71}" type="pres">
      <dgm:prSet presAssocID="{80D27EB6-6F83-4766-A59A-ACE668EA165D}" presName="composite" presStyleCnt="0"/>
      <dgm:spPr/>
    </dgm:pt>
    <dgm:pt modelId="{F92E9737-6C95-4BCC-A0A2-4F203820E048}" type="pres">
      <dgm:prSet presAssocID="{80D27EB6-6F83-4766-A59A-ACE668EA165D}" presName="imgShp" presStyleLbl="fgImgPlace1" presStyleIdx="2" presStyleCnt="6"/>
      <dgm:spPr>
        <a:blipFill rotWithShape="1">
          <a:blip xmlns:r="http://schemas.openxmlformats.org/officeDocument/2006/relationships" r:embed="rId1"/>
          <a:srcRect/>
          <a:stretch>
            <a:fillRect l="-17000" r="-17000"/>
          </a:stretch>
        </a:blipFill>
      </dgm:spPr>
    </dgm:pt>
    <dgm:pt modelId="{482042BE-AFB9-4894-891C-C26CA17DAC2C}" type="pres">
      <dgm:prSet presAssocID="{80D27EB6-6F83-4766-A59A-ACE668EA165D}" presName="txShp" presStyleLbl="node1" presStyleIdx="2" presStyleCnt="6">
        <dgm:presLayoutVars>
          <dgm:bulletEnabled val="1"/>
        </dgm:presLayoutVars>
      </dgm:prSet>
      <dgm:spPr/>
    </dgm:pt>
    <dgm:pt modelId="{4BB06B19-6340-4C51-BB99-B6949D0EB53C}" type="pres">
      <dgm:prSet presAssocID="{3B10BA08-A9FC-4851-8199-00AF5578DB0F}" presName="spacing" presStyleCnt="0"/>
      <dgm:spPr/>
    </dgm:pt>
    <dgm:pt modelId="{022F20B5-020E-4112-B26A-969B6080BC69}" type="pres">
      <dgm:prSet presAssocID="{C0D5E99A-BD26-475C-8792-F165859B65C5}" presName="composite" presStyleCnt="0"/>
      <dgm:spPr/>
    </dgm:pt>
    <dgm:pt modelId="{C3C84728-76DB-4F0A-B59D-830713990096}" type="pres">
      <dgm:prSet presAssocID="{C0D5E99A-BD26-475C-8792-F165859B65C5}" presName="imgShp" presStyleLbl="fgImgPlace1" presStyleIdx="3" presStyleCnt="6"/>
      <dgm:spPr>
        <a:blipFill rotWithShape="1">
          <a:blip xmlns:r="http://schemas.openxmlformats.org/officeDocument/2006/relationships" r:embed="rId1"/>
          <a:srcRect/>
          <a:stretch>
            <a:fillRect l="-17000" r="-17000"/>
          </a:stretch>
        </a:blipFill>
      </dgm:spPr>
    </dgm:pt>
    <dgm:pt modelId="{07DECF02-C80B-44D4-8A3C-72B4D8C9BDA4}" type="pres">
      <dgm:prSet presAssocID="{C0D5E99A-BD26-475C-8792-F165859B65C5}" presName="txShp" presStyleLbl="node1" presStyleIdx="3" presStyleCnt="6">
        <dgm:presLayoutVars>
          <dgm:bulletEnabled val="1"/>
        </dgm:presLayoutVars>
      </dgm:prSet>
      <dgm:spPr/>
    </dgm:pt>
    <dgm:pt modelId="{1E2A7F76-2CAF-4689-ABB5-57FBC488CA11}" type="pres">
      <dgm:prSet presAssocID="{581EB2F3-8AA2-4330-B9C6-5C639FEA3B8E}" presName="spacing" presStyleCnt="0"/>
      <dgm:spPr/>
    </dgm:pt>
    <dgm:pt modelId="{1772F847-1324-4162-B68A-75889BF12CAC}" type="pres">
      <dgm:prSet presAssocID="{811E2E19-B9F7-413E-B8A5-7F7E8E9BFBF2}" presName="composite" presStyleCnt="0"/>
      <dgm:spPr/>
    </dgm:pt>
    <dgm:pt modelId="{1A2F1CF2-818C-4FEE-8D0D-77E2D41EB8B9}" type="pres">
      <dgm:prSet presAssocID="{811E2E19-B9F7-413E-B8A5-7F7E8E9BFBF2}" presName="imgShp" presStyleLbl="fgImgPlace1" presStyleIdx="4" presStyleCnt="6"/>
      <dgm:spPr>
        <a:blipFill rotWithShape="1">
          <a:blip xmlns:r="http://schemas.openxmlformats.org/officeDocument/2006/relationships" r:embed="rId1"/>
          <a:srcRect/>
          <a:stretch>
            <a:fillRect l="-17000" r="-17000"/>
          </a:stretch>
        </a:blipFill>
      </dgm:spPr>
    </dgm:pt>
    <dgm:pt modelId="{B23968DC-65AD-4C87-8F7D-B7B292ED224E}" type="pres">
      <dgm:prSet presAssocID="{811E2E19-B9F7-413E-B8A5-7F7E8E9BFBF2}" presName="txShp" presStyleLbl="node1" presStyleIdx="4" presStyleCnt="6">
        <dgm:presLayoutVars>
          <dgm:bulletEnabled val="1"/>
        </dgm:presLayoutVars>
      </dgm:prSet>
      <dgm:spPr/>
    </dgm:pt>
    <dgm:pt modelId="{3E5F41E1-77BB-42D3-832C-2DF69AD4A8E6}" type="pres">
      <dgm:prSet presAssocID="{A9359B00-706A-4BD7-9FF0-BD54B5009055}" presName="spacing" presStyleCnt="0"/>
      <dgm:spPr/>
    </dgm:pt>
    <dgm:pt modelId="{705568B9-F4EC-4E5A-9204-1FB7554827F3}" type="pres">
      <dgm:prSet presAssocID="{7B8A7754-F974-477E-AE94-AF5E00F67BD4}" presName="composite" presStyleCnt="0"/>
      <dgm:spPr/>
    </dgm:pt>
    <dgm:pt modelId="{6AEAD4F6-E65D-4012-951C-A223B388E92F}" type="pres">
      <dgm:prSet presAssocID="{7B8A7754-F974-477E-AE94-AF5E00F67BD4}" presName="imgShp" presStyleLbl="fgImgPlace1" presStyleIdx="5" presStyleCnt="6"/>
      <dgm:spPr>
        <a:blipFill rotWithShape="1">
          <a:blip xmlns:r="http://schemas.openxmlformats.org/officeDocument/2006/relationships" r:embed="rId1"/>
          <a:srcRect/>
          <a:stretch>
            <a:fillRect l="-17000" r="-17000"/>
          </a:stretch>
        </a:blipFill>
      </dgm:spPr>
    </dgm:pt>
    <dgm:pt modelId="{23E8236B-0B67-4AC7-8C44-972708F7D316}" type="pres">
      <dgm:prSet presAssocID="{7B8A7754-F974-477E-AE94-AF5E00F67BD4}" presName="txShp" presStyleLbl="node1" presStyleIdx="5" presStyleCnt="6">
        <dgm:presLayoutVars>
          <dgm:bulletEnabled val="1"/>
        </dgm:presLayoutVars>
      </dgm:prSet>
      <dgm:spPr/>
    </dgm:pt>
  </dgm:ptLst>
  <dgm:cxnLst>
    <dgm:cxn modelId="{D8997D02-CF05-4047-B18F-DB0650CDCAB6}" type="presOf" srcId="{7B8A7754-F974-477E-AE94-AF5E00F67BD4}" destId="{23E8236B-0B67-4AC7-8C44-972708F7D316}" srcOrd="0" destOrd="0" presId="urn:microsoft.com/office/officeart/2005/8/layout/vList3"/>
    <dgm:cxn modelId="{B51A6115-4D63-466E-A346-532D9A368E61}" srcId="{02483969-BC9A-45D6-B4AC-A0DCDF98E7E3}" destId="{DC1ED130-7EA9-4D00-9798-2DACC8311EFF}" srcOrd="1" destOrd="0" parTransId="{471E6E3D-93FE-4914-89BB-026ECB148453}" sibTransId="{5B260B65-A119-4E45-9F99-75395A2FB7F5}"/>
    <dgm:cxn modelId="{31E1C21E-5316-4143-BC0D-26EA014E1733}" srcId="{02483969-BC9A-45D6-B4AC-A0DCDF98E7E3}" destId="{80D27EB6-6F83-4766-A59A-ACE668EA165D}" srcOrd="2" destOrd="0" parTransId="{FFD94625-588B-446B-997E-0517308A1272}" sibTransId="{3B10BA08-A9FC-4851-8199-00AF5578DB0F}"/>
    <dgm:cxn modelId="{2DB67027-3F8E-4331-B144-51AD9B906D31}" type="presOf" srcId="{8651BAC5-3C24-4BE4-B3F7-93A8CF14BC04}" destId="{11E07B14-5695-4A7A-8EA3-3298926CB578}" srcOrd="0" destOrd="0" presId="urn:microsoft.com/office/officeart/2005/8/layout/vList3"/>
    <dgm:cxn modelId="{0EA7D442-8A93-4A41-B7EB-F2803EFD0CCD}" srcId="{02483969-BC9A-45D6-B4AC-A0DCDF98E7E3}" destId="{811E2E19-B9F7-413E-B8A5-7F7E8E9BFBF2}" srcOrd="4" destOrd="0" parTransId="{7DC1C371-D811-4B45-854F-5137E5145916}" sibTransId="{A9359B00-706A-4BD7-9FF0-BD54B5009055}"/>
    <dgm:cxn modelId="{13CC2D43-45F6-4944-B581-4D7442746A2E}" srcId="{02483969-BC9A-45D6-B4AC-A0DCDF98E7E3}" destId="{7B8A7754-F974-477E-AE94-AF5E00F67BD4}" srcOrd="5" destOrd="0" parTransId="{B95EFB59-FA6D-4B52-93E9-14F55626A09E}" sibTransId="{F09A83DB-AA58-4B3E-971B-80A9988F1234}"/>
    <dgm:cxn modelId="{4E115B45-88E7-4BDF-A71F-D12777C9C569}" type="presOf" srcId="{80D27EB6-6F83-4766-A59A-ACE668EA165D}" destId="{482042BE-AFB9-4894-891C-C26CA17DAC2C}" srcOrd="0" destOrd="0" presId="urn:microsoft.com/office/officeart/2005/8/layout/vList3"/>
    <dgm:cxn modelId="{5903E367-CF12-41E9-AB1D-F1EFEFC42280}" srcId="{02483969-BC9A-45D6-B4AC-A0DCDF98E7E3}" destId="{C0D5E99A-BD26-475C-8792-F165859B65C5}" srcOrd="3" destOrd="0" parTransId="{0E6247BF-8D83-4EF7-888E-B3B6F338DA50}" sibTransId="{581EB2F3-8AA2-4330-B9C6-5C639FEA3B8E}"/>
    <dgm:cxn modelId="{1A46B87F-5720-4113-946C-7842A65A9C11}" srcId="{02483969-BC9A-45D6-B4AC-A0DCDF98E7E3}" destId="{8651BAC5-3C24-4BE4-B3F7-93A8CF14BC04}" srcOrd="0" destOrd="0" parTransId="{943A483D-1EAA-4FBE-916F-BD2B03E803DE}" sibTransId="{487D57D8-82D0-43C5-8FC2-5A051D232342}"/>
    <dgm:cxn modelId="{D96C3294-0121-4B2A-98A1-FEEBF700D818}" type="presOf" srcId="{02483969-BC9A-45D6-B4AC-A0DCDF98E7E3}" destId="{95BF5E33-7058-48CF-86A1-1A068C5444EA}" srcOrd="0" destOrd="0" presId="urn:microsoft.com/office/officeart/2005/8/layout/vList3"/>
    <dgm:cxn modelId="{F9082398-0414-4D46-99D4-F99151BA7419}" type="presOf" srcId="{811E2E19-B9F7-413E-B8A5-7F7E8E9BFBF2}" destId="{B23968DC-65AD-4C87-8F7D-B7B292ED224E}" srcOrd="0" destOrd="0" presId="urn:microsoft.com/office/officeart/2005/8/layout/vList3"/>
    <dgm:cxn modelId="{BB8ED4D7-AA66-4D2B-BC2C-83F9708ECE13}" type="presOf" srcId="{DC1ED130-7EA9-4D00-9798-2DACC8311EFF}" destId="{070C3E9B-D94E-4797-8E7C-D323FC8B721F}" srcOrd="0" destOrd="0" presId="urn:microsoft.com/office/officeart/2005/8/layout/vList3"/>
    <dgm:cxn modelId="{171746F7-5DA4-4951-80F1-2F1B3BC7CFB5}" type="presOf" srcId="{C0D5E99A-BD26-475C-8792-F165859B65C5}" destId="{07DECF02-C80B-44D4-8A3C-72B4D8C9BDA4}" srcOrd="0" destOrd="0" presId="urn:microsoft.com/office/officeart/2005/8/layout/vList3"/>
    <dgm:cxn modelId="{07F16848-9EB2-4609-9114-18B36736E0CA}" type="presParOf" srcId="{95BF5E33-7058-48CF-86A1-1A068C5444EA}" destId="{DA02A7E7-3462-43B7-837C-17344BD4873D}" srcOrd="0" destOrd="0" presId="urn:microsoft.com/office/officeart/2005/8/layout/vList3"/>
    <dgm:cxn modelId="{E851A9A8-0954-4831-AA44-90C8C8F2AF40}" type="presParOf" srcId="{DA02A7E7-3462-43B7-837C-17344BD4873D}" destId="{4F6688B7-0E59-4B2F-BB5A-715FC79BD3DC}" srcOrd="0" destOrd="0" presId="urn:microsoft.com/office/officeart/2005/8/layout/vList3"/>
    <dgm:cxn modelId="{0B10E1C6-5EAF-41E4-B7DF-775958DFCF32}" type="presParOf" srcId="{DA02A7E7-3462-43B7-837C-17344BD4873D}" destId="{11E07B14-5695-4A7A-8EA3-3298926CB578}" srcOrd="1" destOrd="0" presId="urn:microsoft.com/office/officeart/2005/8/layout/vList3"/>
    <dgm:cxn modelId="{356F6787-4692-447E-BBD1-E5C70B4A14A5}" type="presParOf" srcId="{95BF5E33-7058-48CF-86A1-1A068C5444EA}" destId="{AA51F57E-249B-4F3F-9E1B-2B72A9A900C6}" srcOrd="1" destOrd="0" presId="urn:microsoft.com/office/officeart/2005/8/layout/vList3"/>
    <dgm:cxn modelId="{7C779414-FAC9-41FF-8B3C-E6860ED133E6}" type="presParOf" srcId="{95BF5E33-7058-48CF-86A1-1A068C5444EA}" destId="{ED7993DE-A49C-405B-B207-C0A9B7AB9031}" srcOrd="2" destOrd="0" presId="urn:microsoft.com/office/officeart/2005/8/layout/vList3"/>
    <dgm:cxn modelId="{868800AC-EB28-452C-8DF1-DE05A5554813}" type="presParOf" srcId="{ED7993DE-A49C-405B-B207-C0A9B7AB9031}" destId="{19585AD9-0895-4C16-8EC0-BF1457C3CD89}" srcOrd="0" destOrd="0" presId="urn:microsoft.com/office/officeart/2005/8/layout/vList3"/>
    <dgm:cxn modelId="{1F08A377-CCC2-4066-98C4-B5B1C2B6E50F}" type="presParOf" srcId="{ED7993DE-A49C-405B-B207-C0A9B7AB9031}" destId="{070C3E9B-D94E-4797-8E7C-D323FC8B721F}" srcOrd="1" destOrd="0" presId="urn:microsoft.com/office/officeart/2005/8/layout/vList3"/>
    <dgm:cxn modelId="{4AF2EC6F-0F56-41E3-8B24-8F75C3FFF839}" type="presParOf" srcId="{95BF5E33-7058-48CF-86A1-1A068C5444EA}" destId="{70D3F625-43A1-4563-8F5D-0B3BF32F3BD5}" srcOrd="3" destOrd="0" presId="urn:microsoft.com/office/officeart/2005/8/layout/vList3"/>
    <dgm:cxn modelId="{9E62093E-3231-4F29-AB6F-215AA8A9242C}" type="presParOf" srcId="{95BF5E33-7058-48CF-86A1-1A068C5444EA}" destId="{57D8E193-BC7E-47F4-A8B1-708E8D682B71}" srcOrd="4" destOrd="0" presId="urn:microsoft.com/office/officeart/2005/8/layout/vList3"/>
    <dgm:cxn modelId="{7287D243-8815-4A69-BF8F-23DFBDFFDAD6}" type="presParOf" srcId="{57D8E193-BC7E-47F4-A8B1-708E8D682B71}" destId="{F92E9737-6C95-4BCC-A0A2-4F203820E048}" srcOrd="0" destOrd="0" presId="urn:microsoft.com/office/officeart/2005/8/layout/vList3"/>
    <dgm:cxn modelId="{747D1079-1623-4813-9CBA-FFD73C99D67A}" type="presParOf" srcId="{57D8E193-BC7E-47F4-A8B1-708E8D682B71}" destId="{482042BE-AFB9-4894-891C-C26CA17DAC2C}" srcOrd="1" destOrd="0" presId="urn:microsoft.com/office/officeart/2005/8/layout/vList3"/>
    <dgm:cxn modelId="{8EE36747-6E31-49EA-B617-6817FD41718A}" type="presParOf" srcId="{95BF5E33-7058-48CF-86A1-1A068C5444EA}" destId="{4BB06B19-6340-4C51-BB99-B6949D0EB53C}" srcOrd="5" destOrd="0" presId="urn:microsoft.com/office/officeart/2005/8/layout/vList3"/>
    <dgm:cxn modelId="{754AA64C-726B-4BA3-BFD1-1E028578DDBF}" type="presParOf" srcId="{95BF5E33-7058-48CF-86A1-1A068C5444EA}" destId="{022F20B5-020E-4112-B26A-969B6080BC69}" srcOrd="6" destOrd="0" presId="urn:microsoft.com/office/officeart/2005/8/layout/vList3"/>
    <dgm:cxn modelId="{8C8ADF3F-CE2A-4E38-A7D1-3E34E2F3D228}" type="presParOf" srcId="{022F20B5-020E-4112-B26A-969B6080BC69}" destId="{C3C84728-76DB-4F0A-B59D-830713990096}" srcOrd="0" destOrd="0" presId="urn:microsoft.com/office/officeart/2005/8/layout/vList3"/>
    <dgm:cxn modelId="{06D285A9-DC78-4551-B02C-69C4492C2706}" type="presParOf" srcId="{022F20B5-020E-4112-B26A-969B6080BC69}" destId="{07DECF02-C80B-44D4-8A3C-72B4D8C9BDA4}" srcOrd="1" destOrd="0" presId="urn:microsoft.com/office/officeart/2005/8/layout/vList3"/>
    <dgm:cxn modelId="{39E20377-D208-4518-8C25-D9CB75EE83A0}" type="presParOf" srcId="{95BF5E33-7058-48CF-86A1-1A068C5444EA}" destId="{1E2A7F76-2CAF-4689-ABB5-57FBC488CA11}" srcOrd="7" destOrd="0" presId="urn:microsoft.com/office/officeart/2005/8/layout/vList3"/>
    <dgm:cxn modelId="{5F9259CF-9DA3-40DE-B403-AE3DD9087D7F}" type="presParOf" srcId="{95BF5E33-7058-48CF-86A1-1A068C5444EA}" destId="{1772F847-1324-4162-B68A-75889BF12CAC}" srcOrd="8" destOrd="0" presId="urn:microsoft.com/office/officeart/2005/8/layout/vList3"/>
    <dgm:cxn modelId="{C84C4B24-541D-4AD8-9801-54022A24BE80}" type="presParOf" srcId="{1772F847-1324-4162-B68A-75889BF12CAC}" destId="{1A2F1CF2-818C-4FEE-8D0D-77E2D41EB8B9}" srcOrd="0" destOrd="0" presId="urn:microsoft.com/office/officeart/2005/8/layout/vList3"/>
    <dgm:cxn modelId="{5CCB2EF6-517B-4163-AFB6-9FEF0CA8E208}" type="presParOf" srcId="{1772F847-1324-4162-B68A-75889BF12CAC}" destId="{B23968DC-65AD-4C87-8F7D-B7B292ED224E}" srcOrd="1" destOrd="0" presId="urn:microsoft.com/office/officeart/2005/8/layout/vList3"/>
    <dgm:cxn modelId="{AC21658B-2805-4DCF-B29F-0E553B23D34D}" type="presParOf" srcId="{95BF5E33-7058-48CF-86A1-1A068C5444EA}" destId="{3E5F41E1-77BB-42D3-832C-2DF69AD4A8E6}" srcOrd="9" destOrd="0" presId="urn:microsoft.com/office/officeart/2005/8/layout/vList3"/>
    <dgm:cxn modelId="{9EF0BCB0-1082-4011-B511-9A2CE108635D}" type="presParOf" srcId="{95BF5E33-7058-48CF-86A1-1A068C5444EA}" destId="{705568B9-F4EC-4E5A-9204-1FB7554827F3}" srcOrd="10" destOrd="0" presId="urn:microsoft.com/office/officeart/2005/8/layout/vList3"/>
    <dgm:cxn modelId="{0954F721-FB4D-4731-8386-9BF23819EAAC}" type="presParOf" srcId="{705568B9-F4EC-4E5A-9204-1FB7554827F3}" destId="{6AEAD4F6-E65D-4012-951C-A223B388E92F}" srcOrd="0" destOrd="0" presId="urn:microsoft.com/office/officeart/2005/8/layout/vList3"/>
    <dgm:cxn modelId="{6A0FE1BA-D6B0-4E23-8B2E-02FA8715C6C7}" type="presParOf" srcId="{705568B9-F4EC-4E5A-9204-1FB7554827F3}" destId="{23E8236B-0B67-4AC7-8C44-972708F7D31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D5FE5-5032-462B-9E84-EA9B4F5AB5E1}" type="doc">
      <dgm:prSet loTypeId="urn:microsoft.com/office/officeart/2005/8/layout/vList3" loCatId="picture" qsTypeId="urn:microsoft.com/office/officeart/2005/8/quickstyle/simple1" qsCatId="simple" csTypeId="urn:microsoft.com/office/officeart/2005/8/colors/accent2_2" csCatId="accent2" phldr="1"/>
      <dgm:spPr/>
      <dgm:t>
        <a:bodyPr/>
        <a:lstStyle/>
        <a:p>
          <a:endParaRPr lang="en-US"/>
        </a:p>
      </dgm:t>
    </dgm:pt>
    <dgm:pt modelId="{31B184CB-4894-434A-ABE3-F97DF4437EC3}">
      <dgm:prSet/>
      <dgm:spPr/>
      <dgm:t>
        <a:bodyPr/>
        <a:lstStyle/>
        <a:p>
          <a:r>
            <a:rPr lang="en-US"/>
            <a:t>Experimental Procedure</a:t>
          </a:r>
        </a:p>
      </dgm:t>
    </dgm:pt>
    <dgm:pt modelId="{7BE686A4-C85D-4FB9-86A9-E57E0D9BE3AE}" type="parTrans" cxnId="{3CFFD8F4-1BC2-4B94-B65E-FEB231B01298}">
      <dgm:prSet/>
      <dgm:spPr/>
      <dgm:t>
        <a:bodyPr/>
        <a:lstStyle/>
        <a:p>
          <a:endParaRPr lang="en-US"/>
        </a:p>
      </dgm:t>
    </dgm:pt>
    <dgm:pt modelId="{8C0A31AB-2C80-4EA5-BB37-2A6D7F2D0F55}" type="sibTrans" cxnId="{3CFFD8F4-1BC2-4B94-B65E-FEB231B01298}">
      <dgm:prSet/>
      <dgm:spPr/>
      <dgm:t>
        <a:bodyPr/>
        <a:lstStyle/>
        <a:p>
          <a:endParaRPr lang="en-US"/>
        </a:p>
      </dgm:t>
    </dgm:pt>
    <dgm:pt modelId="{C83AD713-31CA-4B59-8FD4-DB47FA9DB22B}">
      <dgm:prSet/>
      <dgm:spPr/>
      <dgm:t>
        <a:bodyPr/>
        <a:lstStyle/>
        <a:p>
          <a:r>
            <a:rPr lang="en-US"/>
            <a:t>100g</a:t>
          </a:r>
        </a:p>
      </dgm:t>
    </dgm:pt>
    <dgm:pt modelId="{723D8B0E-DCCB-4974-9BFB-EA8E461B611F}" type="parTrans" cxnId="{B28B485E-B949-4348-A81A-69D15659B44B}">
      <dgm:prSet/>
      <dgm:spPr/>
      <dgm:t>
        <a:bodyPr/>
        <a:lstStyle/>
        <a:p>
          <a:endParaRPr lang="en-US"/>
        </a:p>
      </dgm:t>
    </dgm:pt>
    <dgm:pt modelId="{5FC6BA82-6DE1-4395-B9DC-40C428AD5255}" type="sibTrans" cxnId="{B28B485E-B949-4348-A81A-69D15659B44B}">
      <dgm:prSet/>
      <dgm:spPr/>
      <dgm:t>
        <a:bodyPr/>
        <a:lstStyle/>
        <a:p>
          <a:endParaRPr lang="en-US"/>
        </a:p>
      </dgm:t>
    </dgm:pt>
    <dgm:pt modelId="{C9AE3CCC-CEEE-423E-97CF-FFB4BE98C4F1}">
      <dgm:prSet/>
      <dgm:spPr/>
      <dgm:t>
        <a:bodyPr/>
        <a:lstStyle/>
        <a:p>
          <a:r>
            <a:rPr lang="en-US"/>
            <a:t>200g</a:t>
          </a:r>
        </a:p>
      </dgm:t>
    </dgm:pt>
    <dgm:pt modelId="{AF2538D5-7A18-413A-A4DA-FA7DD8DB95E7}" type="parTrans" cxnId="{57095ACC-A911-4037-BAD6-C70FC175A66A}">
      <dgm:prSet/>
      <dgm:spPr/>
      <dgm:t>
        <a:bodyPr/>
        <a:lstStyle/>
        <a:p>
          <a:endParaRPr lang="en-US"/>
        </a:p>
      </dgm:t>
    </dgm:pt>
    <dgm:pt modelId="{EA54E9BA-AC48-40B7-92DF-7F1B27D319CB}" type="sibTrans" cxnId="{57095ACC-A911-4037-BAD6-C70FC175A66A}">
      <dgm:prSet/>
      <dgm:spPr/>
      <dgm:t>
        <a:bodyPr/>
        <a:lstStyle/>
        <a:p>
          <a:endParaRPr lang="en-US"/>
        </a:p>
      </dgm:t>
    </dgm:pt>
    <dgm:pt modelId="{A16AA886-1326-4568-B39D-2E5297820D05}">
      <dgm:prSet/>
      <dgm:spPr/>
      <dgm:t>
        <a:bodyPr/>
        <a:lstStyle/>
        <a:p>
          <a:r>
            <a:rPr lang="en-US"/>
            <a:t>300g</a:t>
          </a:r>
        </a:p>
      </dgm:t>
    </dgm:pt>
    <dgm:pt modelId="{C95AE160-7E95-4AD4-9461-BE1203F78D46}" type="parTrans" cxnId="{DF399D8F-DB6C-45BB-81CB-3A211645731D}">
      <dgm:prSet/>
      <dgm:spPr/>
      <dgm:t>
        <a:bodyPr/>
        <a:lstStyle/>
        <a:p>
          <a:endParaRPr lang="en-US"/>
        </a:p>
      </dgm:t>
    </dgm:pt>
    <dgm:pt modelId="{AEBFABDB-FDE2-4542-BFA2-818DC1F55CC8}" type="sibTrans" cxnId="{DF399D8F-DB6C-45BB-81CB-3A211645731D}">
      <dgm:prSet/>
      <dgm:spPr/>
      <dgm:t>
        <a:bodyPr/>
        <a:lstStyle/>
        <a:p>
          <a:endParaRPr lang="en-US"/>
        </a:p>
      </dgm:t>
    </dgm:pt>
    <dgm:pt modelId="{74D250D6-9BC1-4CEE-93A8-741FCDEB11FA}">
      <dgm:prSet/>
      <dgm:spPr/>
      <dgm:t>
        <a:bodyPr/>
        <a:lstStyle/>
        <a:p>
          <a:r>
            <a:rPr lang="en-US"/>
            <a:t>400g</a:t>
          </a:r>
        </a:p>
      </dgm:t>
    </dgm:pt>
    <dgm:pt modelId="{42EEF513-7AD5-4BEE-A383-640070505947}" type="parTrans" cxnId="{6E53FD19-ADFD-4518-ADCF-8E4A6EB58151}">
      <dgm:prSet/>
      <dgm:spPr/>
      <dgm:t>
        <a:bodyPr/>
        <a:lstStyle/>
        <a:p>
          <a:endParaRPr lang="en-US"/>
        </a:p>
      </dgm:t>
    </dgm:pt>
    <dgm:pt modelId="{58FA0C03-C647-436A-9FC5-74A06EF48FCC}" type="sibTrans" cxnId="{6E53FD19-ADFD-4518-ADCF-8E4A6EB58151}">
      <dgm:prSet/>
      <dgm:spPr/>
      <dgm:t>
        <a:bodyPr/>
        <a:lstStyle/>
        <a:p>
          <a:endParaRPr lang="en-US"/>
        </a:p>
      </dgm:t>
    </dgm:pt>
    <dgm:pt modelId="{34B17D25-80B1-42AD-8982-B88932FCB34F}">
      <dgm:prSet/>
      <dgm:spPr/>
      <dgm:t>
        <a:bodyPr/>
        <a:lstStyle/>
        <a:p>
          <a:r>
            <a:rPr lang="en-US"/>
            <a:t>500g</a:t>
          </a:r>
        </a:p>
      </dgm:t>
    </dgm:pt>
    <dgm:pt modelId="{98360E5C-33EB-4015-A31E-9CF80ACB6E87}" type="parTrans" cxnId="{F03E6FA2-6E36-45E4-B685-2A88B785122C}">
      <dgm:prSet/>
      <dgm:spPr/>
      <dgm:t>
        <a:bodyPr/>
        <a:lstStyle/>
        <a:p>
          <a:endParaRPr lang="en-US"/>
        </a:p>
      </dgm:t>
    </dgm:pt>
    <dgm:pt modelId="{9EC678F7-B4E5-4C62-8590-1FC83CB383F1}" type="sibTrans" cxnId="{F03E6FA2-6E36-45E4-B685-2A88B785122C}">
      <dgm:prSet/>
      <dgm:spPr/>
      <dgm:t>
        <a:bodyPr/>
        <a:lstStyle/>
        <a:p>
          <a:endParaRPr lang="en-US"/>
        </a:p>
      </dgm:t>
    </dgm:pt>
    <dgm:pt modelId="{CDE8C537-E772-4B0B-86CC-39C5F4E334AF}" type="pres">
      <dgm:prSet presAssocID="{6F7D5FE5-5032-462B-9E84-EA9B4F5AB5E1}" presName="linearFlow" presStyleCnt="0">
        <dgm:presLayoutVars>
          <dgm:dir/>
          <dgm:resizeHandles val="exact"/>
        </dgm:presLayoutVars>
      </dgm:prSet>
      <dgm:spPr/>
    </dgm:pt>
    <dgm:pt modelId="{CBA66CF2-0FC0-4A43-950E-7365DF9ED8D5}" type="pres">
      <dgm:prSet presAssocID="{31B184CB-4894-434A-ABE3-F97DF4437EC3}" presName="composite" presStyleCnt="0"/>
      <dgm:spPr/>
    </dgm:pt>
    <dgm:pt modelId="{AC73FF44-6ABA-4485-BEA7-52F98EF7B8DB}" type="pres">
      <dgm:prSet presAssocID="{31B184CB-4894-434A-ABE3-F97DF4437EC3}" presName="imgShp" presStyleLbl="fgImgPlace1" presStyleIdx="0" presStyleCnt="6"/>
      <dgm:spPr>
        <a:blipFill>
          <a:blip xmlns:r="http://schemas.openxmlformats.org/officeDocument/2006/relationships" r:embed="rId1"/>
          <a:srcRect/>
          <a:stretch>
            <a:fillRect l="-38000" r="-38000"/>
          </a:stretch>
        </a:blipFill>
      </dgm:spPr>
    </dgm:pt>
    <dgm:pt modelId="{9A0E1B3C-C972-4E5C-98A6-6145704266B1}" type="pres">
      <dgm:prSet presAssocID="{31B184CB-4894-434A-ABE3-F97DF4437EC3}" presName="txShp" presStyleLbl="node1" presStyleIdx="0" presStyleCnt="6">
        <dgm:presLayoutVars>
          <dgm:bulletEnabled val="1"/>
        </dgm:presLayoutVars>
      </dgm:prSet>
      <dgm:spPr/>
    </dgm:pt>
    <dgm:pt modelId="{339E5F78-C990-4E0F-B797-9E72B2280E82}" type="pres">
      <dgm:prSet presAssocID="{8C0A31AB-2C80-4EA5-BB37-2A6D7F2D0F55}" presName="spacing" presStyleCnt="0"/>
      <dgm:spPr/>
    </dgm:pt>
    <dgm:pt modelId="{3FC359D5-9C76-4D72-9E16-EAD0945C6157}" type="pres">
      <dgm:prSet presAssocID="{C83AD713-31CA-4B59-8FD4-DB47FA9DB22B}" presName="composite" presStyleCnt="0"/>
      <dgm:spPr/>
    </dgm:pt>
    <dgm:pt modelId="{AE42FFA8-0B8E-4E1D-A22F-A4187911EF2C}" type="pres">
      <dgm:prSet presAssocID="{C83AD713-31CA-4B59-8FD4-DB47FA9DB22B}" presName="imgShp" presStyleLbl="fgImgPlace1" presStyleIdx="1" presStyleCnt="6"/>
      <dgm:spPr>
        <a:blipFill>
          <a:blip xmlns:r="http://schemas.openxmlformats.org/officeDocument/2006/relationships" r:embed="rId1"/>
          <a:srcRect/>
          <a:stretch>
            <a:fillRect l="-38000" r="-38000"/>
          </a:stretch>
        </a:blipFill>
      </dgm:spPr>
    </dgm:pt>
    <dgm:pt modelId="{38C543B3-D047-4CCC-B945-8DA1A283A1D4}" type="pres">
      <dgm:prSet presAssocID="{C83AD713-31CA-4B59-8FD4-DB47FA9DB22B}" presName="txShp" presStyleLbl="node1" presStyleIdx="1" presStyleCnt="6">
        <dgm:presLayoutVars>
          <dgm:bulletEnabled val="1"/>
        </dgm:presLayoutVars>
      </dgm:prSet>
      <dgm:spPr/>
    </dgm:pt>
    <dgm:pt modelId="{FFC942D9-27C2-4B6B-9A35-E7DAD4A3A25E}" type="pres">
      <dgm:prSet presAssocID="{5FC6BA82-6DE1-4395-B9DC-40C428AD5255}" presName="spacing" presStyleCnt="0"/>
      <dgm:spPr/>
    </dgm:pt>
    <dgm:pt modelId="{B816CEDF-77BA-4CB7-A902-82DBC9761712}" type="pres">
      <dgm:prSet presAssocID="{C9AE3CCC-CEEE-423E-97CF-FFB4BE98C4F1}" presName="composite" presStyleCnt="0"/>
      <dgm:spPr/>
    </dgm:pt>
    <dgm:pt modelId="{5C35AD91-77E9-47FE-A516-384921269074}" type="pres">
      <dgm:prSet presAssocID="{C9AE3CCC-CEEE-423E-97CF-FFB4BE98C4F1}" presName="imgShp" presStyleLbl="fgImgPlace1" presStyleIdx="2" presStyleCnt="6"/>
      <dgm:spPr>
        <a:blipFill rotWithShape="1">
          <a:blip xmlns:r="http://schemas.openxmlformats.org/officeDocument/2006/relationships" r:embed="rId1"/>
          <a:srcRect/>
          <a:stretch>
            <a:fillRect l="-38000" r="-38000"/>
          </a:stretch>
        </a:blipFill>
      </dgm:spPr>
    </dgm:pt>
    <dgm:pt modelId="{AE2BD5B1-4A50-4F51-8455-8080C32EB3CC}" type="pres">
      <dgm:prSet presAssocID="{C9AE3CCC-CEEE-423E-97CF-FFB4BE98C4F1}" presName="txShp" presStyleLbl="node1" presStyleIdx="2" presStyleCnt="6">
        <dgm:presLayoutVars>
          <dgm:bulletEnabled val="1"/>
        </dgm:presLayoutVars>
      </dgm:prSet>
      <dgm:spPr/>
    </dgm:pt>
    <dgm:pt modelId="{DC15F62F-A5EE-484D-BF6C-14D1254F6BCB}" type="pres">
      <dgm:prSet presAssocID="{EA54E9BA-AC48-40B7-92DF-7F1B27D319CB}" presName="spacing" presStyleCnt="0"/>
      <dgm:spPr/>
    </dgm:pt>
    <dgm:pt modelId="{4CB4AB26-1C12-4561-8370-18EFE38A5356}" type="pres">
      <dgm:prSet presAssocID="{A16AA886-1326-4568-B39D-2E5297820D05}" presName="composite" presStyleCnt="0"/>
      <dgm:spPr/>
    </dgm:pt>
    <dgm:pt modelId="{C6E81C2D-4EC9-48E0-8220-02994E374102}" type="pres">
      <dgm:prSet presAssocID="{A16AA886-1326-4568-B39D-2E5297820D05}" presName="imgShp" presStyleLbl="fgImgPlace1" presStyleIdx="3" presStyleCnt="6"/>
      <dgm:spPr>
        <a:blipFill rotWithShape="1">
          <a:blip xmlns:r="http://schemas.openxmlformats.org/officeDocument/2006/relationships" r:embed="rId1"/>
          <a:srcRect/>
          <a:stretch>
            <a:fillRect l="-38000" r="-38000"/>
          </a:stretch>
        </a:blipFill>
      </dgm:spPr>
    </dgm:pt>
    <dgm:pt modelId="{1BBB1BE8-2B90-4B95-BCD3-DEC85922835C}" type="pres">
      <dgm:prSet presAssocID="{A16AA886-1326-4568-B39D-2E5297820D05}" presName="txShp" presStyleLbl="node1" presStyleIdx="3" presStyleCnt="6">
        <dgm:presLayoutVars>
          <dgm:bulletEnabled val="1"/>
        </dgm:presLayoutVars>
      </dgm:prSet>
      <dgm:spPr/>
    </dgm:pt>
    <dgm:pt modelId="{8BD1BBE6-1623-404C-A44B-E0260E4DF33A}" type="pres">
      <dgm:prSet presAssocID="{AEBFABDB-FDE2-4542-BFA2-818DC1F55CC8}" presName="spacing" presStyleCnt="0"/>
      <dgm:spPr/>
    </dgm:pt>
    <dgm:pt modelId="{17059643-1010-4A35-9D5D-EE82EA84F9EE}" type="pres">
      <dgm:prSet presAssocID="{74D250D6-9BC1-4CEE-93A8-741FCDEB11FA}" presName="composite" presStyleCnt="0"/>
      <dgm:spPr/>
    </dgm:pt>
    <dgm:pt modelId="{1A30F4DA-6AD0-470C-9141-25CBD5D48314}" type="pres">
      <dgm:prSet presAssocID="{74D250D6-9BC1-4CEE-93A8-741FCDEB11FA}" presName="imgShp" presStyleLbl="fgImgPlace1" presStyleIdx="4" presStyleCnt="6"/>
      <dgm:spPr>
        <a:blipFill rotWithShape="1">
          <a:blip xmlns:r="http://schemas.openxmlformats.org/officeDocument/2006/relationships" r:embed="rId1"/>
          <a:srcRect/>
          <a:stretch>
            <a:fillRect l="-38000" r="-38000"/>
          </a:stretch>
        </a:blipFill>
      </dgm:spPr>
    </dgm:pt>
    <dgm:pt modelId="{1C12948D-525F-429E-9EA3-87C14E8DF49C}" type="pres">
      <dgm:prSet presAssocID="{74D250D6-9BC1-4CEE-93A8-741FCDEB11FA}" presName="txShp" presStyleLbl="node1" presStyleIdx="4" presStyleCnt="6">
        <dgm:presLayoutVars>
          <dgm:bulletEnabled val="1"/>
        </dgm:presLayoutVars>
      </dgm:prSet>
      <dgm:spPr/>
    </dgm:pt>
    <dgm:pt modelId="{FF5E0E24-119C-4B56-B133-BFEF2D983577}" type="pres">
      <dgm:prSet presAssocID="{58FA0C03-C647-436A-9FC5-74A06EF48FCC}" presName="spacing" presStyleCnt="0"/>
      <dgm:spPr/>
    </dgm:pt>
    <dgm:pt modelId="{FB4320C8-4AAD-447A-84CE-08B75D9ABB7A}" type="pres">
      <dgm:prSet presAssocID="{34B17D25-80B1-42AD-8982-B88932FCB34F}" presName="composite" presStyleCnt="0"/>
      <dgm:spPr/>
    </dgm:pt>
    <dgm:pt modelId="{3A297470-9130-4548-932E-DA6457F4E101}" type="pres">
      <dgm:prSet presAssocID="{34B17D25-80B1-42AD-8982-B88932FCB34F}" presName="imgShp" presStyleLbl="fgImgPlace1" presStyleIdx="5" presStyleCnt="6"/>
      <dgm:spPr>
        <a:blipFill rotWithShape="1">
          <a:blip xmlns:r="http://schemas.openxmlformats.org/officeDocument/2006/relationships" r:embed="rId1"/>
          <a:srcRect/>
          <a:stretch>
            <a:fillRect l="-38000" r="-38000"/>
          </a:stretch>
        </a:blipFill>
      </dgm:spPr>
    </dgm:pt>
    <dgm:pt modelId="{49144C8C-E997-4C1F-8E20-C4042D6E8A8E}" type="pres">
      <dgm:prSet presAssocID="{34B17D25-80B1-42AD-8982-B88932FCB34F}" presName="txShp" presStyleLbl="node1" presStyleIdx="5" presStyleCnt="6">
        <dgm:presLayoutVars>
          <dgm:bulletEnabled val="1"/>
        </dgm:presLayoutVars>
      </dgm:prSet>
      <dgm:spPr/>
    </dgm:pt>
  </dgm:ptLst>
  <dgm:cxnLst>
    <dgm:cxn modelId="{6E53FD19-ADFD-4518-ADCF-8E4A6EB58151}" srcId="{6F7D5FE5-5032-462B-9E84-EA9B4F5AB5E1}" destId="{74D250D6-9BC1-4CEE-93A8-741FCDEB11FA}" srcOrd="4" destOrd="0" parTransId="{42EEF513-7AD5-4BEE-A383-640070505947}" sibTransId="{58FA0C03-C647-436A-9FC5-74A06EF48FCC}"/>
    <dgm:cxn modelId="{ED30882B-DC16-4178-B6A7-71CF1E69C78F}" type="presOf" srcId="{31B184CB-4894-434A-ABE3-F97DF4437EC3}" destId="{9A0E1B3C-C972-4E5C-98A6-6145704266B1}" srcOrd="0" destOrd="0" presId="urn:microsoft.com/office/officeart/2005/8/layout/vList3"/>
    <dgm:cxn modelId="{C2E53436-C165-43C6-BF64-50CBC2F7FE96}" type="presOf" srcId="{34B17D25-80B1-42AD-8982-B88932FCB34F}" destId="{49144C8C-E997-4C1F-8E20-C4042D6E8A8E}" srcOrd="0" destOrd="0" presId="urn:microsoft.com/office/officeart/2005/8/layout/vList3"/>
    <dgm:cxn modelId="{B28B485E-B949-4348-A81A-69D15659B44B}" srcId="{6F7D5FE5-5032-462B-9E84-EA9B4F5AB5E1}" destId="{C83AD713-31CA-4B59-8FD4-DB47FA9DB22B}" srcOrd="1" destOrd="0" parTransId="{723D8B0E-DCCB-4974-9BFB-EA8E461B611F}" sibTransId="{5FC6BA82-6DE1-4395-B9DC-40C428AD5255}"/>
    <dgm:cxn modelId="{36473868-5DE1-45CA-BB40-E5379C3044BF}" type="presOf" srcId="{74D250D6-9BC1-4CEE-93A8-741FCDEB11FA}" destId="{1C12948D-525F-429E-9EA3-87C14E8DF49C}" srcOrd="0" destOrd="0" presId="urn:microsoft.com/office/officeart/2005/8/layout/vList3"/>
    <dgm:cxn modelId="{9E686255-2FAF-45B3-924A-3736AF54551C}" type="presOf" srcId="{6F7D5FE5-5032-462B-9E84-EA9B4F5AB5E1}" destId="{CDE8C537-E772-4B0B-86CC-39C5F4E334AF}" srcOrd="0" destOrd="0" presId="urn:microsoft.com/office/officeart/2005/8/layout/vList3"/>
    <dgm:cxn modelId="{0FFC817B-93BF-4E95-BB6E-9FC45FEB2B82}" type="presOf" srcId="{C83AD713-31CA-4B59-8FD4-DB47FA9DB22B}" destId="{38C543B3-D047-4CCC-B945-8DA1A283A1D4}" srcOrd="0" destOrd="0" presId="urn:microsoft.com/office/officeart/2005/8/layout/vList3"/>
    <dgm:cxn modelId="{DF399D8F-DB6C-45BB-81CB-3A211645731D}" srcId="{6F7D5FE5-5032-462B-9E84-EA9B4F5AB5E1}" destId="{A16AA886-1326-4568-B39D-2E5297820D05}" srcOrd="3" destOrd="0" parTransId="{C95AE160-7E95-4AD4-9461-BE1203F78D46}" sibTransId="{AEBFABDB-FDE2-4542-BFA2-818DC1F55CC8}"/>
    <dgm:cxn modelId="{F03E6FA2-6E36-45E4-B685-2A88B785122C}" srcId="{6F7D5FE5-5032-462B-9E84-EA9B4F5AB5E1}" destId="{34B17D25-80B1-42AD-8982-B88932FCB34F}" srcOrd="5" destOrd="0" parTransId="{98360E5C-33EB-4015-A31E-9CF80ACB6E87}" sibTransId="{9EC678F7-B4E5-4C62-8590-1FC83CB383F1}"/>
    <dgm:cxn modelId="{CF70EDAC-5F27-4440-B979-C841810DD2E8}" type="presOf" srcId="{C9AE3CCC-CEEE-423E-97CF-FFB4BE98C4F1}" destId="{AE2BD5B1-4A50-4F51-8455-8080C32EB3CC}" srcOrd="0" destOrd="0" presId="urn:microsoft.com/office/officeart/2005/8/layout/vList3"/>
    <dgm:cxn modelId="{97055CC6-1751-4596-8411-30A0897ADE79}" type="presOf" srcId="{A16AA886-1326-4568-B39D-2E5297820D05}" destId="{1BBB1BE8-2B90-4B95-BCD3-DEC85922835C}" srcOrd="0" destOrd="0" presId="urn:microsoft.com/office/officeart/2005/8/layout/vList3"/>
    <dgm:cxn modelId="{57095ACC-A911-4037-BAD6-C70FC175A66A}" srcId="{6F7D5FE5-5032-462B-9E84-EA9B4F5AB5E1}" destId="{C9AE3CCC-CEEE-423E-97CF-FFB4BE98C4F1}" srcOrd="2" destOrd="0" parTransId="{AF2538D5-7A18-413A-A4DA-FA7DD8DB95E7}" sibTransId="{EA54E9BA-AC48-40B7-92DF-7F1B27D319CB}"/>
    <dgm:cxn modelId="{3CFFD8F4-1BC2-4B94-B65E-FEB231B01298}" srcId="{6F7D5FE5-5032-462B-9E84-EA9B4F5AB5E1}" destId="{31B184CB-4894-434A-ABE3-F97DF4437EC3}" srcOrd="0" destOrd="0" parTransId="{7BE686A4-C85D-4FB9-86A9-E57E0D9BE3AE}" sibTransId="{8C0A31AB-2C80-4EA5-BB37-2A6D7F2D0F55}"/>
    <dgm:cxn modelId="{0518F6CC-70EA-4714-A823-56A8F5D325EE}" type="presParOf" srcId="{CDE8C537-E772-4B0B-86CC-39C5F4E334AF}" destId="{CBA66CF2-0FC0-4A43-950E-7365DF9ED8D5}" srcOrd="0" destOrd="0" presId="urn:microsoft.com/office/officeart/2005/8/layout/vList3"/>
    <dgm:cxn modelId="{AF6EE687-275B-44D3-AA23-E46147F3E59E}" type="presParOf" srcId="{CBA66CF2-0FC0-4A43-950E-7365DF9ED8D5}" destId="{AC73FF44-6ABA-4485-BEA7-52F98EF7B8DB}" srcOrd="0" destOrd="0" presId="urn:microsoft.com/office/officeart/2005/8/layout/vList3"/>
    <dgm:cxn modelId="{4C508F22-8F34-406C-8322-B3F9EEABCBFA}" type="presParOf" srcId="{CBA66CF2-0FC0-4A43-950E-7365DF9ED8D5}" destId="{9A0E1B3C-C972-4E5C-98A6-6145704266B1}" srcOrd="1" destOrd="0" presId="urn:microsoft.com/office/officeart/2005/8/layout/vList3"/>
    <dgm:cxn modelId="{C1903E46-5BB2-43B2-BDF4-F1B836F8C485}" type="presParOf" srcId="{CDE8C537-E772-4B0B-86CC-39C5F4E334AF}" destId="{339E5F78-C990-4E0F-B797-9E72B2280E82}" srcOrd="1" destOrd="0" presId="urn:microsoft.com/office/officeart/2005/8/layout/vList3"/>
    <dgm:cxn modelId="{9C3D3EB0-6D74-4422-BEEC-743FF1D81E2A}" type="presParOf" srcId="{CDE8C537-E772-4B0B-86CC-39C5F4E334AF}" destId="{3FC359D5-9C76-4D72-9E16-EAD0945C6157}" srcOrd="2" destOrd="0" presId="urn:microsoft.com/office/officeart/2005/8/layout/vList3"/>
    <dgm:cxn modelId="{163BEEFC-7D4F-4610-948A-DAE46BAC1BF8}" type="presParOf" srcId="{3FC359D5-9C76-4D72-9E16-EAD0945C6157}" destId="{AE42FFA8-0B8E-4E1D-A22F-A4187911EF2C}" srcOrd="0" destOrd="0" presId="urn:microsoft.com/office/officeart/2005/8/layout/vList3"/>
    <dgm:cxn modelId="{188FEDA2-A067-449F-8C0C-FD2AD37A0E00}" type="presParOf" srcId="{3FC359D5-9C76-4D72-9E16-EAD0945C6157}" destId="{38C543B3-D047-4CCC-B945-8DA1A283A1D4}" srcOrd="1" destOrd="0" presId="urn:microsoft.com/office/officeart/2005/8/layout/vList3"/>
    <dgm:cxn modelId="{860196B1-658C-48CD-A4B9-9C9788109D59}" type="presParOf" srcId="{CDE8C537-E772-4B0B-86CC-39C5F4E334AF}" destId="{FFC942D9-27C2-4B6B-9A35-E7DAD4A3A25E}" srcOrd="3" destOrd="0" presId="urn:microsoft.com/office/officeart/2005/8/layout/vList3"/>
    <dgm:cxn modelId="{1E5576A2-BBEE-42FD-B78A-C5FE799F7BB8}" type="presParOf" srcId="{CDE8C537-E772-4B0B-86CC-39C5F4E334AF}" destId="{B816CEDF-77BA-4CB7-A902-82DBC9761712}" srcOrd="4" destOrd="0" presId="urn:microsoft.com/office/officeart/2005/8/layout/vList3"/>
    <dgm:cxn modelId="{6E68807B-7E09-4E2B-BFF8-5277CDAAD25D}" type="presParOf" srcId="{B816CEDF-77BA-4CB7-A902-82DBC9761712}" destId="{5C35AD91-77E9-47FE-A516-384921269074}" srcOrd="0" destOrd="0" presId="urn:microsoft.com/office/officeart/2005/8/layout/vList3"/>
    <dgm:cxn modelId="{F963EF13-CFB9-4FEF-9455-2E8168898256}" type="presParOf" srcId="{B816CEDF-77BA-4CB7-A902-82DBC9761712}" destId="{AE2BD5B1-4A50-4F51-8455-8080C32EB3CC}" srcOrd="1" destOrd="0" presId="urn:microsoft.com/office/officeart/2005/8/layout/vList3"/>
    <dgm:cxn modelId="{5032A764-DA5E-4785-8947-178E80D4E680}" type="presParOf" srcId="{CDE8C537-E772-4B0B-86CC-39C5F4E334AF}" destId="{DC15F62F-A5EE-484D-BF6C-14D1254F6BCB}" srcOrd="5" destOrd="0" presId="urn:microsoft.com/office/officeart/2005/8/layout/vList3"/>
    <dgm:cxn modelId="{A8BFA94B-1EB5-4EAC-9EAD-79717A21268C}" type="presParOf" srcId="{CDE8C537-E772-4B0B-86CC-39C5F4E334AF}" destId="{4CB4AB26-1C12-4561-8370-18EFE38A5356}" srcOrd="6" destOrd="0" presId="urn:microsoft.com/office/officeart/2005/8/layout/vList3"/>
    <dgm:cxn modelId="{094A6B92-81CF-48A1-BE49-84059CFF6114}" type="presParOf" srcId="{4CB4AB26-1C12-4561-8370-18EFE38A5356}" destId="{C6E81C2D-4EC9-48E0-8220-02994E374102}" srcOrd="0" destOrd="0" presId="urn:microsoft.com/office/officeart/2005/8/layout/vList3"/>
    <dgm:cxn modelId="{BF264157-4477-4BDE-88EF-4698E19BEF6C}" type="presParOf" srcId="{4CB4AB26-1C12-4561-8370-18EFE38A5356}" destId="{1BBB1BE8-2B90-4B95-BCD3-DEC85922835C}" srcOrd="1" destOrd="0" presId="urn:microsoft.com/office/officeart/2005/8/layout/vList3"/>
    <dgm:cxn modelId="{F4626355-663E-4063-BA97-964578195388}" type="presParOf" srcId="{CDE8C537-E772-4B0B-86CC-39C5F4E334AF}" destId="{8BD1BBE6-1623-404C-A44B-E0260E4DF33A}" srcOrd="7" destOrd="0" presId="urn:microsoft.com/office/officeart/2005/8/layout/vList3"/>
    <dgm:cxn modelId="{8EA48746-0149-4858-8F27-D32C7104CD2C}" type="presParOf" srcId="{CDE8C537-E772-4B0B-86CC-39C5F4E334AF}" destId="{17059643-1010-4A35-9D5D-EE82EA84F9EE}" srcOrd="8" destOrd="0" presId="urn:microsoft.com/office/officeart/2005/8/layout/vList3"/>
    <dgm:cxn modelId="{DCA8B03B-6207-4CE6-A293-32BFE01D2DC1}" type="presParOf" srcId="{17059643-1010-4A35-9D5D-EE82EA84F9EE}" destId="{1A30F4DA-6AD0-470C-9141-25CBD5D48314}" srcOrd="0" destOrd="0" presId="urn:microsoft.com/office/officeart/2005/8/layout/vList3"/>
    <dgm:cxn modelId="{03C5975C-317B-4318-B002-164004A4D9FF}" type="presParOf" srcId="{17059643-1010-4A35-9D5D-EE82EA84F9EE}" destId="{1C12948D-525F-429E-9EA3-87C14E8DF49C}" srcOrd="1" destOrd="0" presId="urn:microsoft.com/office/officeart/2005/8/layout/vList3"/>
    <dgm:cxn modelId="{4A7FD6F9-DF50-4BFD-8B7B-BA634E44D5A0}" type="presParOf" srcId="{CDE8C537-E772-4B0B-86CC-39C5F4E334AF}" destId="{FF5E0E24-119C-4B56-B133-BFEF2D983577}" srcOrd="9" destOrd="0" presId="urn:microsoft.com/office/officeart/2005/8/layout/vList3"/>
    <dgm:cxn modelId="{8ED80521-0CD6-41E9-9579-A67DA8E88ED6}" type="presParOf" srcId="{CDE8C537-E772-4B0B-86CC-39C5F4E334AF}" destId="{FB4320C8-4AAD-447A-84CE-08B75D9ABB7A}" srcOrd="10" destOrd="0" presId="urn:microsoft.com/office/officeart/2005/8/layout/vList3"/>
    <dgm:cxn modelId="{32D52F06-990F-4AAB-9F39-CAE484FE5984}" type="presParOf" srcId="{FB4320C8-4AAD-447A-84CE-08B75D9ABB7A}" destId="{3A297470-9130-4548-932E-DA6457F4E101}" srcOrd="0" destOrd="0" presId="urn:microsoft.com/office/officeart/2005/8/layout/vList3"/>
    <dgm:cxn modelId="{B8968C5D-F728-455F-8600-6E26D4C37AC7}" type="presParOf" srcId="{FB4320C8-4AAD-447A-84CE-08B75D9ABB7A}" destId="{49144C8C-E997-4C1F-8E20-C4042D6E8A8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7B14-5695-4A7A-8EA3-3298926CB578}">
      <dsp:nvSpPr>
        <dsp:cNvPr id="0" name=""/>
        <dsp:cNvSpPr/>
      </dsp:nvSpPr>
      <dsp:spPr>
        <a:xfrm rot="10800000">
          <a:off x="1776173" y="3344"/>
          <a:ext cx="6253225" cy="80444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4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Introduction</a:t>
          </a:r>
        </a:p>
      </dsp:txBody>
      <dsp:txXfrm rot="10800000">
        <a:off x="1977285" y="3344"/>
        <a:ext cx="6052113" cy="804449"/>
      </dsp:txXfrm>
    </dsp:sp>
    <dsp:sp modelId="{4F6688B7-0E59-4B2F-BB5A-715FC79BD3DC}">
      <dsp:nvSpPr>
        <dsp:cNvPr id="0" name=""/>
        <dsp:cNvSpPr/>
      </dsp:nvSpPr>
      <dsp:spPr>
        <a:xfrm>
          <a:off x="1373948" y="3344"/>
          <a:ext cx="804449" cy="804449"/>
        </a:xfrm>
        <a:prstGeom prst="ellipse">
          <a:avLst/>
        </a:prstGeom>
        <a:blipFill>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0C3E9B-D94E-4797-8E7C-D323FC8B721F}">
      <dsp:nvSpPr>
        <dsp:cNvPr id="0" name=""/>
        <dsp:cNvSpPr/>
      </dsp:nvSpPr>
      <dsp:spPr>
        <a:xfrm rot="10800000">
          <a:off x="1776173" y="1047928"/>
          <a:ext cx="6253225" cy="80444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4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Current technology</a:t>
          </a:r>
        </a:p>
      </dsp:txBody>
      <dsp:txXfrm rot="10800000">
        <a:off x="1977285" y="1047928"/>
        <a:ext cx="6052113" cy="804449"/>
      </dsp:txXfrm>
    </dsp:sp>
    <dsp:sp modelId="{19585AD9-0895-4C16-8EC0-BF1457C3CD89}">
      <dsp:nvSpPr>
        <dsp:cNvPr id="0" name=""/>
        <dsp:cNvSpPr/>
      </dsp:nvSpPr>
      <dsp:spPr>
        <a:xfrm>
          <a:off x="1373948" y="1047928"/>
          <a:ext cx="804449" cy="804449"/>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042BE-AFB9-4894-891C-C26CA17DAC2C}">
      <dsp:nvSpPr>
        <dsp:cNvPr id="0" name=""/>
        <dsp:cNvSpPr/>
      </dsp:nvSpPr>
      <dsp:spPr>
        <a:xfrm rot="10800000">
          <a:off x="1776173" y="2092512"/>
          <a:ext cx="6253225" cy="80444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4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Fibre</a:t>
          </a:r>
          <a:r>
            <a:rPr lang="en-US" sz="2400" kern="1200" dirty="0"/>
            <a:t> Optics</a:t>
          </a:r>
        </a:p>
      </dsp:txBody>
      <dsp:txXfrm rot="10800000">
        <a:off x="1977285" y="2092512"/>
        <a:ext cx="6052113" cy="804449"/>
      </dsp:txXfrm>
    </dsp:sp>
    <dsp:sp modelId="{F92E9737-6C95-4BCC-A0A2-4F203820E048}">
      <dsp:nvSpPr>
        <dsp:cNvPr id="0" name=""/>
        <dsp:cNvSpPr/>
      </dsp:nvSpPr>
      <dsp:spPr>
        <a:xfrm>
          <a:off x="1373948" y="2092512"/>
          <a:ext cx="804449" cy="804449"/>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DECF02-C80B-44D4-8A3C-72B4D8C9BDA4}">
      <dsp:nvSpPr>
        <dsp:cNvPr id="0" name=""/>
        <dsp:cNvSpPr/>
      </dsp:nvSpPr>
      <dsp:spPr>
        <a:xfrm rot="10800000">
          <a:off x="1776173" y="3137097"/>
          <a:ext cx="6253225" cy="80444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4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Methadology</a:t>
          </a:r>
          <a:r>
            <a:rPr lang="en-US" sz="2400" kern="1200" dirty="0"/>
            <a:t> and Experimental Results</a:t>
          </a:r>
        </a:p>
      </dsp:txBody>
      <dsp:txXfrm rot="10800000">
        <a:off x="1977285" y="3137097"/>
        <a:ext cx="6052113" cy="804449"/>
      </dsp:txXfrm>
    </dsp:sp>
    <dsp:sp modelId="{C3C84728-76DB-4F0A-B59D-830713990096}">
      <dsp:nvSpPr>
        <dsp:cNvPr id="0" name=""/>
        <dsp:cNvSpPr/>
      </dsp:nvSpPr>
      <dsp:spPr>
        <a:xfrm>
          <a:off x="1373948" y="3137097"/>
          <a:ext cx="804449" cy="804449"/>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968DC-65AD-4C87-8F7D-B7B292ED224E}">
      <dsp:nvSpPr>
        <dsp:cNvPr id="0" name=""/>
        <dsp:cNvSpPr/>
      </dsp:nvSpPr>
      <dsp:spPr>
        <a:xfrm rot="10800000">
          <a:off x="1776173" y="4181681"/>
          <a:ext cx="6253225" cy="80444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4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Results</a:t>
          </a:r>
          <a:endParaRPr lang="en-US" sz="2400" kern="1200" dirty="0"/>
        </a:p>
      </dsp:txBody>
      <dsp:txXfrm rot="10800000">
        <a:off x="1977285" y="4181681"/>
        <a:ext cx="6052113" cy="804449"/>
      </dsp:txXfrm>
    </dsp:sp>
    <dsp:sp modelId="{1A2F1CF2-818C-4FEE-8D0D-77E2D41EB8B9}">
      <dsp:nvSpPr>
        <dsp:cNvPr id="0" name=""/>
        <dsp:cNvSpPr/>
      </dsp:nvSpPr>
      <dsp:spPr>
        <a:xfrm>
          <a:off x="1373948" y="4181681"/>
          <a:ext cx="804449" cy="804449"/>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8236B-0B67-4AC7-8C44-972708F7D316}">
      <dsp:nvSpPr>
        <dsp:cNvPr id="0" name=""/>
        <dsp:cNvSpPr/>
      </dsp:nvSpPr>
      <dsp:spPr>
        <a:xfrm rot="10800000">
          <a:off x="1776173" y="5226265"/>
          <a:ext cx="6253225" cy="80444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4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Conclusion and recomendations</a:t>
          </a:r>
          <a:endParaRPr lang="en-US" sz="2400" kern="1200" dirty="0"/>
        </a:p>
      </dsp:txBody>
      <dsp:txXfrm rot="10800000">
        <a:off x="1977285" y="5226265"/>
        <a:ext cx="6052113" cy="804449"/>
      </dsp:txXfrm>
    </dsp:sp>
    <dsp:sp modelId="{6AEAD4F6-E65D-4012-951C-A223B388E92F}">
      <dsp:nvSpPr>
        <dsp:cNvPr id="0" name=""/>
        <dsp:cNvSpPr/>
      </dsp:nvSpPr>
      <dsp:spPr>
        <a:xfrm>
          <a:off x="1373948" y="5226265"/>
          <a:ext cx="804449" cy="804449"/>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E1B3C-C972-4E5C-98A6-6145704266B1}">
      <dsp:nvSpPr>
        <dsp:cNvPr id="0" name=""/>
        <dsp:cNvSpPr/>
      </dsp:nvSpPr>
      <dsp:spPr>
        <a:xfrm rot="10800000">
          <a:off x="680982" y="3584"/>
          <a:ext cx="2093376" cy="6148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Experimental Procedure</a:t>
          </a:r>
        </a:p>
      </dsp:txBody>
      <dsp:txXfrm rot="10800000">
        <a:off x="834686" y="3584"/>
        <a:ext cx="1939672" cy="614815"/>
      </dsp:txXfrm>
    </dsp:sp>
    <dsp:sp modelId="{AC73FF44-6ABA-4485-BEA7-52F98EF7B8DB}">
      <dsp:nvSpPr>
        <dsp:cNvPr id="0" name=""/>
        <dsp:cNvSpPr/>
      </dsp:nvSpPr>
      <dsp:spPr>
        <a:xfrm>
          <a:off x="373575" y="3584"/>
          <a:ext cx="614815" cy="614815"/>
        </a:xfrm>
        <a:prstGeom prst="ellipse">
          <a:avLst/>
        </a:prstGeom>
        <a:blipFill>
          <a:blip xmlns:r="http://schemas.openxmlformats.org/officeDocument/2006/relationships" r:embed="rId1"/>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543B3-D047-4CCC-B945-8DA1A283A1D4}">
      <dsp:nvSpPr>
        <dsp:cNvPr id="0" name=""/>
        <dsp:cNvSpPr/>
      </dsp:nvSpPr>
      <dsp:spPr>
        <a:xfrm rot="10800000">
          <a:off x="680982" y="801926"/>
          <a:ext cx="2093376" cy="6148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100g</a:t>
          </a:r>
        </a:p>
      </dsp:txBody>
      <dsp:txXfrm rot="10800000">
        <a:off x="834686" y="801926"/>
        <a:ext cx="1939672" cy="614815"/>
      </dsp:txXfrm>
    </dsp:sp>
    <dsp:sp modelId="{AE42FFA8-0B8E-4E1D-A22F-A4187911EF2C}">
      <dsp:nvSpPr>
        <dsp:cNvPr id="0" name=""/>
        <dsp:cNvSpPr/>
      </dsp:nvSpPr>
      <dsp:spPr>
        <a:xfrm>
          <a:off x="373575" y="801926"/>
          <a:ext cx="614815" cy="614815"/>
        </a:xfrm>
        <a:prstGeom prst="ellipse">
          <a:avLst/>
        </a:prstGeom>
        <a:blipFill>
          <a:blip xmlns:r="http://schemas.openxmlformats.org/officeDocument/2006/relationships" r:embed="rId1"/>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BD5B1-4A50-4F51-8455-8080C32EB3CC}">
      <dsp:nvSpPr>
        <dsp:cNvPr id="0" name=""/>
        <dsp:cNvSpPr/>
      </dsp:nvSpPr>
      <dsp:spPr>
        <a:xfrm rot="10800000">
          <a:off x="680982" y="1600269"/>
          <a:ext cx="2093376" cy="6148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200g</a:t>
          </a:r>
        </a:p>
      </dsp:txBody>
      <dsp:txXfrm rot="10800000">
        <a:off x="834686" y="1600269"/>
        <a:ext cx="1939672" cy="614815"/>
      </dsp:txXfrm>
    </dsp:sp>
    <dsp:sp modelId="{5C35AD91-77E9-47FE-A516-384921269074}">
      <dsp:nvSpPr>
        <dsp:cNvPr id="0" name=""/>
        <dsp:cNvSpPr/>
      </dsp:nvSpPr>
      <dsp:spPr>
        <a:xfrm>
          <a:off x="373575" y="1600269"/>
          <a:ext cx="614815" cy="614815"/>
        </a:xfrm>
        <a:prstGeom prst="ellipse">
          <a:avLst/>
        </a:prstGeom>
        <a:blipFill rotWithShape="1">
          <a:blip xmlns:r="http://schemas.openxmlformats.org/officeDocument/2006/relationships" r:embed="rId1"/>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BB1BE8-2B90-4B95-BCD3-DEC85922835C}">
      <dsp:nvSpPr>
        <dsp:cNvPr id="0" name=""/>
        <dsp:cNvSpPr/>
      </dsp:nvSpPr>
      <dsp:spPr>
        <a:xfrm rot="10800000">
          <a:off x="680982" y="2398611"/>
          <a:ext cx="2093376" cy="6148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300g</a:t>
          </a:r>
        </a:p>
      </dsp:txBody>
      <dsp:txXfrm rot="10800000">
        <a:off x="834686" y="2398611"/>
        <a:ext cx="1939672" cy="614815"/>
      </dsp:txXfrm>
    </dsp:sp>
    <dsp:sp modelId="{C6E81C2D-4EC9-48E0-8220-02994E374102}">
      <dsp:nvSpPr>
        <dsp:cNvPr id="0" name=""/>
        <dsp:cNvSpPr/>
      </dsp:nvSpPr>
      <dsp:spPr>
        <a:xfrm>
          <a:off x="373575" y="2398611"/>
          <a:ext cx="614815" cy="614815"/>
        </a:xfrm>
        <a:prstGeom prst="ellipse">
          <a:avLst/>
        </a:prstGeom>
        <a:blipFill rotWithShape="1">
          <a:blip xmlns:r="http://schemas.openxmlformats.org/officeDocument/2006/relationships" r:embed="rId1"/>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2948D-525F-429E-9EA3-87C14E8DF49C}">
      <dsp:nvSpPr>
        <dsp:cNvPr id="0" name=""/>
        <dsp:cNvSpPr/>
      </dsp:nvSpPr>
      <dsp:spPr>
        <a:xfrm rot="10800000">
          <a:off x="680982" y="3196954"/>
          <a:ext cx="2093376" cy="6148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400g</a:t>
          </a:r>
        </a:p>
      </dsp:txBody>
      <dsp:txXfrm rot="10800000">
        <a:off x="834686" y="3196954"/>
        <a:ext cx="1939672" cy="614815"/>
      </dsp:txXfrm>
    </dsp:sp>
    <dsp:sp modelId="{1A30F4DA-6AD0-470C-9141-25CBD5D48314}">
      <dsp:nvSpPr>
        <dsp:cNvPr id="0" name=""/>
        <dsp:cNvSpPr/>
      </dsp:nvSpPr>
      <dsp:spPr>
        <a:xfrm>
          <a:off x="373575" y="3196954"/>
          <a:ext cx="614815" cy="614815"/>
        </a:xfrm>
        <a:prstGeom prst="ellipse">
          <a:avLst/>
        </a:prstGeom>
        <a:blipFill rotWithShape="1">
          <a:blip xmlns:r="http://schemas.openxmlformats.org/officeDocument/2006/relationships" r:embed="rId1"/>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44C8C-E997-4C1F-8E20-C4042D6E8A8E}">
      <dsp:nvSpPr>
        <dsp:cNvPr id="0" name=""/>
        <dsp:cNvSpPr/>
      </dsp:nvSpPr>
      <dsp:spPr>
        <a:xfrm rot="10800000">
          <a:off x="680982" y="3995296"/>
          <a:ext cx="2093376" cy="6148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500g</a:t>
          </a:r>
        </a:p>
      </dsp:txBody>
      <dsp:txXfrm rot="10800000">
        <a:off x="834686" y="3995296"/>
        <a:ext cx="1939672" cy="614815"/>
      </dsp:txXfrm>
    </dsp:sp>
    <dsp:sp modelId="{3A297470-9130-4548-932E-DA6457F4E101}">
      <dsp:nvSpPr>
        <dsp:cNvPr id="0" name=""/>
        <dsp:cNvSpPr/>
      </dsp:nvSpPr>
      <dsp:spPr>
        <a:xfrm>
          <a:off x="373575" y="3995296"/>
          <a:ext cx="614815" cy="614815"/>
        </a:xfrm>
        <a:prstGeom prst="ellipse">
          <a:avLst/>
        </a:prstGeom>
        <a:blipFill rotWithShape="1">
          <a:blip xmlns:r="http://schemas.openxmlformats.org/officeDocument/2006/relationships" r:embed="rId1"/>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2025/10/10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50311" y="4720197"/>
            <a:ext cx="8716418" cy="450338"/>
          </a:xfrm>
        </p:spPr>
        <p:txBody>
          <a:bodyPr/>
          <a:lstStyle/>
          <a:p>
            <a:r>
              <a:rPr lang="en-US" sz="2400" dirty="0" err="1"/>
              <a:t>Fibre</a:t>
            </a:r>
            <a:r>
              <a:rPr lang="en-US" sz="2400" dirty="0"/>
              <a:t> Optic Sensing for Structural Health Monitoring of an Aircraft</a:t>
            </a:r>
            <a:endParaRPr lang="en-GB" sz="2400" dirty="0"/>
          </a:p>
        </p:txBody>
      </p:sp>
      <p:sp>
        <p:nvSpPr>
          <p:cNvPr id="9" name="Text Placeholder 8"/>
          <p:cNvSpPr>
            <a:spLocks noGrp="1"/>
          </p:cNvSpPr>
          <p:nvPr>
            <p:ph type="body" sz="quarter" idx="10"/>
          </p:nvPr>
        </p:nvSpPr>
        <p:spPr>
          <a:xfrm>
            <a:off x="750311" y="5439804"/>
            <a:ext cx="8716418" cy="277906"/>
          </a:xfrm>
        </p:spPr>
        <p:txBody>
          <a:bodyPr/>
          <a:lstStyle/>
          <a:p>
            <a:r>
              <a:rPr lang="en-GB" b="1" dirty="0">
                <a:solidFill>
                  <a:schemeClr val="tx1"/>
                </a:solidFill>
              </a:rPr>
              <a:t>By Bhavesh Singh (217026842)</a:t>
            </a:r>
          </a:p>
          <a:p>
            <a:r>
              <a:rPr lang="en-GB" b="1" dirty="0">
                <a:solidFill>
                  <a:schemeClr val="tx1"/>
                </a:solidFill>
              </a:rPr>
              <a:t>Supervisor: </a:t>
            </a:r>
            <a:r>
              <a:rPr lang="en-ZA" b="1" dirty="0">
                <a:solidFill>
                  <a:schemeClr val="tx1"/>
                </a:solidFill>
              </a:rPr>
              <a:t>Dr. T.N.L. Truong, Co Supervisor: AS Cassim</a:t>
            </a:r>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dirty="0"/>
          </a:p>
        </p:txBody>
      </p:sp>
      <p:sp>
        <p:nvSpPr>
          <p:cNvPr id="10" name="Text Placeholder 9"/>
          <p:cNvSpPr>
            <a:spLocks noGrp="1"/>
          </p:cNvSpPr>
          <p:nvPr>
            <p:ph type="body" sz="quarter" idx="11"/>
          </p:nvPr>
        </p:nvSpPr>
        <p:spPr>
          <a:xfrm>
            <a:off x="750311" y="6091910"/>
            <a:ext cx="4583112" cy="306245"/>
          </a:xfrm>
        </p:spPr>
        <p:txBody>
          <a:bodyPr/>
          <a:lstStyle/>
          <a:p>
            <a:r>
              <a:rPr lang="en-GB" dirty="0"/>
              <a:t>10 </a:t>
            </a:r>
            <a:r>
              <a:rPr lang="en-GB"/>
              <a:t>October 2025 (PJMMCY4</a:t>
            </a:r>
            <a:r>
              <a:rPr lang="en-GB" dirty="0"/>
              <a:t>)</a:t>
            </a:r>
            <a:endParaRPr lang="en-GB"/>
          </a:p>
        </p:txBody>
      </p:sp>
    </p:spTree>
    <p:extLst>
      <p:ext uri="{BB962C8B-B14F-4D97-AF65-F5344CB8AC3E}">
        <p14:creationId xmlns:p14="http://schemas.microsoft.com/office/powerpoint/2010/main" val="354386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DCFC1-B44A-932F-7CE0-9958174EA9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4D2B00-6EA5-5E49-2831-E54B5C9A2D45}"/>
              </a:ext>
            </a:extLst>
          </p:cNvPr>
          <p:cNvSpPr txBox="1"/>
          <p:nvPr/>
        </p:nvSpPr>
        <p:spPr>
          <a:xfrm>
            <a:off x="368300" y="195750"/>
            <a:ext cx="11452225" cy="720000"/>
          </a:xfrm>
          <a:prstGeom prst="rect">
            <a:avLst/>
          </a:prstGeom>
        </p:spPr>
        <p:txBody>
          <a:bodyPr vert="horz" lIns="0" tIns="0" rIns="0" bIns="0" rtlCol="0" anchor="b">
            <a:normAutofit/>
          </a:bodyPr>
          <a:lstStyle/>
          <a:p>
            <a:pPr>
              <a:lnSpc>
                <a:spcPct val="90000"/>
              </a:lnSpc>
              <a:spcBef>
                <a:spcPct val="0"/>
              </a:spcBef>
              <a:spcAft>
                <a:spcPts val="600"/>
              </a:spcAft>
            </a:pPr>
            <a:r>
              <a:rPr lang="en-US" sz="2800" b="1" spc="-30" dirty="0">
                <a:solidFill>
                  <a:schemeClr val="accent1"/>
                </a:solidFill>
                <a:latin typeface="+mj-lt"/>
                <a:ea typeface="+mj-ea"/>
                <a:cs typeface="+mj-cs"/>
              </a:rPr>
              <a:t>FEA Analysis</a:t>
            </a:r>
          </a:p>
          <a:p>
            <a:pPr>
              <a:lnSpc>
                <a:spcPct val="90000"/>
              </a:lnSpc>
              <a:spcBef>
                <a:spcPct val="0"/>
              </a:spcBef>
              <a:spcAft>
                <a:spcPts val="600"/>
              </a:spcAft>
            </a:pPr>
            <a:endParaRPr lang="en-US" sz="2800" b="1" spc="-30" dirty="0">
              <a:solidFill>
                <a:schemeClr val="accent1"/>
              </a:solidFill>
              <a:latin typeface="+mj-lt"/>
              <a:ea typeface="+mj-ea"/>
              <a:cs typeface="+mj-cs"/>
            </a:endParaRPr>
          </a:p>
        </p:txBody>
      </p:sp>
      <p:sp>
        <p:nvSpPr>
          <p:cNvPr id="7" name="Rectangle 6">
            <a:extLst>
              <a:ext uri="{FF2B5EF4-FFF2-40B4-BE49-F238E27FC236}">
                <a16:creationId xmlns:a16="http://schemas.microsoft.com/office/drawing/2014/main" id="{9563A5F5-9B91-5B8A-1F5C-AFE359B3B819}"/>
              </a:ext>
            </a:extLst>
          </p:cNvPr>
          <p:cNvSpPr/>
          <p:nvPr/>
        </p:nvSpPr>
        <p:spPr>
          <a:xfrm>
            <a:off x="358588" y="6361113"/>
            <a:ext cx="9000000" cy="215900"/>
          </a:xfrm>
          <a:prstGeom prst="rect">
            <a:avLst/>
          </a:prstGeom>
          <a:noFill/>
        </p:spPr>
        <p:style>
          <a:lnRef idx="2">
            <a:schemeClr val="accent6"/>
          </a:lnRef>
          <a:fillRef idx="1">
            <a:schemeClr val="lt1"/>
          </a:fillRef>
          <a:effectRef idx="0">
            <a:schemeClr val="accent6"/>
          </a:effectRef>
          <a:fontRef idx="minor">
            <a:schemeClr val="dk1"/>
          </a:fontRef>
        </p:style>
        <p:txBody>
          <a:bodyPr vert="horz" wrap="square" lIns="0" tIns="0" rIns="0" bIns="0" rtlCol="0" anchor="ctr">
            <a:normAutofit/>
          </a:bodyPr>
          <a:lstStyle/>
          <a:p>
            <a:pPr marL="165100" indent="-165100">
              <a:spcAft>
                <a:spcPts val="600"/>
              </a:spcAft>
            </a:pPr>
            <a:r>
              <a:rPr lang="en-US" sz="1000">
                <a:solidFill>
                  <a:schemeClr val="tx1">
                    <a:lumMod val="50000"/>
                  </a:schemeClr>
                </a:solidFill>
              </a:rPr>
              <a:t>9</a:t>
            </a:r>
          </a:p>
        </p:txBody>
      </p:sp>
      <p:pic>
        <p:nvPicPr>
          <p:cNvPr id="9" name="Content Placeholder 8" descr="A long rectangular object with black text&#10;&#10;AI-generated content may be incorrect.">
            <a:extLst>
              <a:ext uri="{FF2B5EF4-FFF2-40B4-BE49-F238E27FC236}">
                <a16:creationId xmlns:a16="http://schemas.microsoft.com/office/drawing/2014/main" id="{AFD3061E-A6F6-555F-05AD-F7D74D21BCEF}"/>
              </a:ext>
            </a:extLst>
          </p:cNvPr>
          <p:cNvPicPr>
            <a:picLocks noGrp="1" noChangeAspect="1"/>
          </p:cNvPicPr>
          <p:nvPr>
            <p:ph idx="1"/>
          </p:nvPr>
        </p:nvPicPr>
        <p:blipFill>
          <a:blip r:embed="rId2"/>
          <a:stretch>
            <a:fillRect/>
          </a:stretch>
        </p:blipFill>
        <p:spPr>
          <a:xfrm>
            <a:off x="173083" y="749110"/>
            <a:ext cx="7816674" cy="3353268"/>
          </a:xfrm>
        </p:spPr>
      </p:pic>
      <p:sp>
        <p:nvSpPr>
          <p:cNvPr id="10" name="TextBox 9">
            <a:extLst>
              <a:ext uri="{FF2B5EF4-FFF2-40B4-BE49-F238E27FC236}">
                <a16:creationId xmlns:a16="http://schemas.microsoft.com/office/drawing/2014/main" id="{30A2C062-620C-BB01-0E91-7061A1A65527}"/>
              </a:ext>
            </a:extLst>
          </p:cNvPr>
          <p:cNvSpPr txBox="1"/>
          <p:nvPr/>
        </p:nvSpPr>
        <p:spPr>
          <a:xfrm>
            <a:off x="8229600" y="779489"/>
            <a:ext cx="359092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FEA simulations conducted on wing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Boundary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Load Applied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Strain results obtained</a:t>
            </a:r>
          </a:p>
        </p:txBody>
      </p:sp>
      <p:pic>
        <p:nvPicPr>
          <p:cNvPr id="6" name="Picture 5">
            <a:extLst>
              <a:ext uri="{FF2B5EF4-FFF2-40B4-BE49-F238E27FC236}">
                <a16:creationId xmlns:a16="http://schemas.microsoft.com/office/drawing/2014/main" id="{16BC4201-8789-6E56-BC06-D314650807F2}"/>
              </a:ext>
            </a:extLst>
          </p:cNvPr>
          <p:cNvPicPr>
            <a:picLocks noChangeAspect="1"/>
          </p:cNvPicPr>
          <p:nvPr/>
        </p:nvPicPr>
        <p:blipFill>
          <a:blip r:embed="rId3"/>
          <a:stretch>
            <a:fillRect/>
          </a:stretch>
        </p:blipFill>
        <p:spPr>
          <a:xfrm>
            <a:off x="437063" y="4102378"/>
            <a:ext cx="7792537" cy="1733792"/>
          </a:xfrm>
          <a:prstGeom prst="rect">
            <a:avLst/>
          </a:prstGeom>
        </p:spPr>
      </p:pic>
    </p:spTree>
    <p:extLst>
      <p:ext uri="{BB962C8B-B14F-4D97-AF65-F5344CB8AC3E}">
        <p14:creationId xmlns:p14="http://schemas.microsoft.com/office/powerpoint/2010/main" val="307772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BD05-534D-9849-0191-B9E0C16E92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B4A8539-1937-B6C6-3990-C17B39FFD9B4}"/>
              </a:ext>
            </a:extLst>
          </p:cNvPr>
          <p:cNvSpPr txBox="1"/>
          <p:nvPr/>
        </p:nvSpPr>
        <p:spPr>
          <a:xfrm>
            <a:off x="368300" y="195750"/>
            <a:ext cx="11452225" cy="720000"/>
          </a:xfrm>
          <a:prstGeom prst="rect">
            <a:avLst/>
          </a:prstGeom>
        </p:spPr>
        <p:txBody>
          <a:bodyPr vert="horz" lIns="0" tIns="0" rIns="0" bIns="0" rtlCol="0" anchor="b">
            <a:normAutofit/>
          </a:bodyPr>
          <a:lstStyle/>
          <a:p>
            <a:pPr>
              <a:lnSpc>
                <a:spcPct val="90000"/>
              </a:lnSpc>
              <a:spcBef>
                <a:spcPct val="0"/>
              </a:spcBef>
              <a:spcAft>
                <a:spcPts val="600"/>
              </a:spcAft>
            </a:pPr>
            <a:r>
              <a:rPr lang="en-US" sz="2800" b="1" spc="-30" dirty="0">
                <a:solidFill>
                  <a:schemeClr val="accent1"/>
                </a:solidFill>
                <a:latin typeface="+mj-lt"/>
                <a:ea typeface="+mj-ea"/>
                <a:cs typeface="+mj-cs"/>
              </a:rPr>
              <a:t>FEA Analysis, mesh sensitivity</a:t>
            </a:r>
          </a:p>
          <a:p>
            <a:pPr>
              <a:lnSpc>
                <a:spcPct val="90000"/>
              </a:lnSpc>
              <a:spcBef>
                <a:spcPct val="0"/>
              </a:spcBef>
              <a:spcAft>
                <a:spcPts val="600"/>
              </a:spcAft>
            </a:pPr>
            <a:endParaRPr lang="en-US" sz="2800" b="1" spc="-30" dirty="0">
              <a:solidFill>
                <a:schemeClr val="accent1"/>
              </a:solidFill>
              <a:latin typeface="+mj-lt"/>
              <a:ea typeface="+mj-ea"/>
              <a:cs typeface="+mj-cs"/>
            </a:endParaRPr>
          </a:p>
        </p:txBody>
      </p:sp>
      <p:sp>
        <p:nvSpPr>
          <p:cNvPr id="7" name="Rectangle 6">
            <a:extLst>
              <a:ext uri="{FF2B5EF4-FFF2-40B4-BE49-F238E27FC236}">
                <a16:creationId xmlns:a16="http://schemas.microsoft.com/office/drawing/2014/main" id="{650833FD-08E9-09D3-13B0-74FEC668F4F3}"/>
              </a:ext>
            </a:extLst>
          </p:cNvPr>
          <p:cNvSpPr/>
          <p:nvPr/>
        </p:nvSpPr>
        <p:spPr>
          <a:xfrm>
            <a:off x="358588" y="6361113"/>
            <a:ext cx="9000000" cy="215900"/>
          </a:xfrm>
          <a:prstGeom prst="rect">
            <a:avLst/>
          </a:prstGeom>
          <a:noFill/>
        </p:spPr>
        <p:style>
          <a:lnRef idx="2">
            <a:schemeClr val="accent6"/>
          </a:lnRef>
          <a:fillRef idx="1">
            <a:schemeClr val="lt1"/>
          </a:fillRef>
          <a:effectRef idx="0">
            <a:schemeClr val="accent6"/>
          </a:effectRef>
          <a:fontRef idx="minor">
            <a:schemeClr val="dk1"/>
          </a:fontRef>
        </p:style>
        <p:txBody>
          <a:bodyPr vert="horz" wrap="square" lIns="0" tIns="0" rIns="0" bIns="0" rtlCol="0" anchor="ctr">
            <a:normAutofit/>
          </a:bodyPr>
          <a:lstStyle/>
          <a:p>
            <a:pPr marL="165100" indent="-165100">
              <a:spcAft>
                <a:spcPts val="600"/>
              </a:spcAft>
            </a:pPr>
            <a:r>
              <a:rPr lang="en-US" sz="1000">
                <a:solidFill>
                  <a:schemeClr val="tx1">
                    <a:lumMod val="50000"/>
                  </a:schemeClr>
                </a:solidFill>
              </a:rPr>
              <a:t>9</a:t>
            </a:r>
          </a:p>
        </p:txBody>
      </p:sp>
      <p:pic>
        <p:nvPicPr>
          <p:cNvPr id="13" name="Picture 12">
            <a:extLst>
              <a:ext uri="{FF2B5EF4-FFF2-40B4-BE49-F238E27FC236}">
                <a16:creationId xmlns:a16="http://schemas.microsoft.com/office/drawing/2014/main" id="{D9763872-A726-F8B0-941E-330B9E53C413}"/>
              </a:ext>
            </a:extLst>
          </p:cNvPr>
          <p:cNvPicPr>
            <a:picLocks noChangeAspect="1"/>
          </p:cNvPicPr>
          <p:nvPr/>
        </p:nvPicPr>
        <p:blipFill>
          <a:blip r:embed="rId2"/>
          <a:stretch>
            <a:fillRect/>
          </a:stretch>
        </p:blipFill>
        <p:spPr>
          <a:xfrm>
            <a:off x="5090755" y="915750"/>
            <a:ext cx="7101245" cy="4296552"/>
          </a:xfrm>
          <a:prstGeom prst="rect">
            <a:avLst/>
          </a:prstGeom>
        </p:spPr>
      </p:pic>
      <p:sp>
        <p:nvSpPr>
          <p:cNvPr id="5" name="Rectangle 2">
            <a:extLst>
              <a:ext uri="{FF2B5EF4-FFF2-40B4-BE49-F238E27FC236}">
                <a16:creationId xmlns:a16="http://schemas.microsoft.com/office/drawing/2014/main" id="{5004B97C-BEE4-1FA1-4A23-9CA4CB15B689}"/>
              </a:ext>
            </a:extLst>
          </p:cNvPr>
          <p:cNvSpPr>
            <a:spLocks noChangeArrowheads="1"/>
          </p:cNvSpPr>
          <p:nvPr/>
        </p:nvSpPr>
        <p:spPr bwMode="auto">
          <a:xfrm>
            <a:off x="-3175" y="940367"/>
            <a:ext cx="509075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Finer mesh = higher stress values</a:t>
            </a: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Convergence occurs around 7mm mesh size</a:t>
            </a: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Stress ranges from 0.21 to 0.41 MPa</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Optimal balance between accuracy and computation</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Results stabilize, indicating mesh independence</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7mm mesh recommended for reliable analysis</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53965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78AB6-4D3F-5FF8-A8E4-555ED86EDC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FDD207-6519-BD34-F2FB-6A547B2309F0}"/>
              </a:ext>
            </a:extLst>
          </p:cNvPr>
          <p:cNvSpPr txBox="1"/>
          <p:nvPr/>
        </p:nvSpPr>
        <p:spPr>
          <a:xfrm>
            <a:off x="368300" y="195750"/>
            <a:ext cx="11452225" cy="720000"/>
          </a:xfrm>
          <a:prstGeom prst="rect">
            <a:avLst/>
          </a:prstGeom>
        </p:spPr>
        <p:txBody>
          <a:bodyPr vert="horz" lIns="0" tIns="0" rIns="0" bIns="0" rtlCol="0" anchor="b">
            <a:normAutofit/>
          </a:bodyPr>
          <a:lstStyle/>
          <a:p>
            <a:pPr>
              <a:lnSpc>
                <a:spcPct val="90000"/>
              </a:lnSpc>
              <a:spcBef>
                <a:spcPct val="0"/>
              </a:spcBef>
              <a:spcAft>
                <a:spcPts val="600"/>
              </a:spcAft>
            </a:pPr>
            <a:endParaRPr lang="en-US" sz="2800" b="1" spc="-30" dirty="0">
              <a:solidFill>
                <a:schemeClr val="accent1"/>
              </a:solidFill>
              <a:latin typeface="+mj-lt"/>
              <a:ea typeface="+mj-ea"/>
              <a:cs typeface="+mj-cs"/>
            </a:endParaRPr>
          </a:p>
          <a:p>
            <a:pPr>
              <a:lnSpc>
                <a:spcPct val="90000"/>
              </a:lnSpc>
              <a:spcBef>
                <a:spcPct val="0"/>
              </a:spcBef>
              <a:spcAft>
                <a:spcPts val="600"/>
              </a:spcAft>
            </a:pPr>
            <a:endParaRPr lang="en-US" sz="2800" b="1" spc="-30" dirty="0">
              <a:solidFill>
                <a:schemeClr val="accent1"/>
              </a:solidFill>
              <a:latin typeface="+mj-lt"/>
              <a:ea typeface="+mj-ea"/>
              <a:cs typeface="+mj-cs"/>
            </a:endParaRPr>
          </a:p>
        </p:txBody>
      </p:sp>
      <p:sp>
        <p:nvSpPr>
          <p:cNvPr id="7" name="Rectangle 6">
            <a:extLst>
              <a:ext uri="{FF2B5EF4-FFF2-40B4-BE49-F238E27FC236}">
                <a16:creationId xmlns:a16="http://schemas.microsoft.com/office/drawing/2014/main" id="{A8FDA2AC-6DF3-2F24-761D-C1B352765F26}"/>
              </a:ext>
            </a:extLst>
          </p:cNvPr>
          <p:cNvSpPr/>
          <p:nvPr/>
        </p:nvSpPr>
        <p:spPr>
          <a:xfrm>
            <a:off x="358588" y="6361113"/>
            <a:ext cx="9000000" cy="215900"/>
          </a:xfrm>
          <a:prstGeom prst="rect">
            <a:avLst/>
          </a:prstGeom>
          <a:noFill/>
        </p:spPr>
        <p:style>
          <a:lnRef idx="2">
            <a:schemeClr val="accent6"/>
          </a:lnRef>
          <a:fillRef idx="1">
            <a:schemeClr val="lt1"/>
          </a:fillRef>
          <a:effectRef idx="0">
            <a:schemeClr val="accent6"/>
          </a:effectRef>
          <a:fontRef idx="minor">
            <a:schemeClr val="dk1"/>
          </a:fontRef>
        </p:style>
        <p:txBody>
          <a:bodyPr vert="horz" wrap="square" lIns="0" tIns="0" rIns="0" bIns="0" rtlCol="0" anchor="ctr">
            <a:normAutofit/>
          </a:bodyPr>
          <a:lstStyle/>
          <a:p>
            <a:pPr marL="165100" indent="-165100">
              <a:spcAft>
                <a:spcPts val="600"/>
              </a:spcAft>
            </a:pPr>
            <a:r>
              <a:rPr lang="en-US" sz="1000">
                <a:solidFill>
                  <a:schemeClr val="tx1">
                    <a:lumMod val="50000"/>
                  </a:schemeClr>
                </a:solidFill>
              </a:rPr>
              <a:t>9</a:t>
            </a:r>
          </a:p>
        </p:txBody>
      </p:sp>
      <p:pic>
        <p:nvPicPr>
          <p:cNvPr id="6" name="Picture 5" descr="A computer screen shot of a blue tube&#10;&#10;AI-generated content may be incorrect.">
            <a:extLst>
              <a:ext uri="{FF2B5EF4-FFF2-40B4-BE49-F238E27FC236}">
                <a16:creationId xmlns:a16="http://schemas.microsoft.com/office/drawing/2014/main" id="{515D2685-FE46-D38A-83B5-150FA883D797}"/>
              </a:ext>
            </a:extLst>
          </p:cNvPr>
          <p:cNvPicPr>
            <a:picLocks noChangeAspect="1"/>
          </p:cNvPicPr>
          <p:nvPr/>
        </p:nvPicPr>
        <p:blipFill>
          <a:blip r:embed="rId2"/>
          <a:stretch>
            <a:fillRect/>
          </a:stretch>
        </p:blipFill>
        <p:spPr>
          <a:xfrm>
            <a:off x="5881112" y="628886"/>
            <a:ext cx="6310888" cy="3133901"/>
          </a:xfrm>
          <a:prstGeom prst="rect">
            <a:avLst/>
          </a:prstGeom>
        </p:spPr>
      </p:pic>
      <p:pic>
        <p:nvPicPr>
          <p:cNvPr id="11" name="Picture 10">
            <a:extLst>
              <a:ext uri="{FF2B5EF4-FFF2-40B4-BE49-F238E27FC236}">
                <a16:creationId xmlns:a16="http://schemas.microsoft.com/office/drawing/2014/main" id="{4D4E784C-5936-45AA-60DF-8099E83E9DB6}"/>
              </a:ext>
            </a:extLst>
          </p:cNvPr>
          <p:cNvPicPr>
            <a:picLocks noChangeAspect="1"/>
          </p:cNvPicPr>
          <p:nvPr/>
        </p:nvPicPr>
        <p:blipFill>
          <a:blip r:embed="rId3"/>
          <a:stretch>
            <a:fillRect/>
          </a:stretch>
        </p:blipFill>
        <p:spPr>
          <a:xfrm>
            <a:off x="298459" y="3837816"/>
            <a:ext cx="5582653" cy="2326106"/>
          </a:xfrm>
          <a:prstGeom prst="rect">
            <a:avLst/>
          </a:prstGeom>
        </p:spPr>
      </p:pic>
      <p:sp>
        <p:nvSpPr>
          <p:cNvPr id="2" name="TextBox 1">
            <a:extLst>
              <a:ext uri="{FF2B5EF4-FFF2-40B4-BE49-F238E27FC236}">
                <a16:creationId xmlns:a16="http://schemas.microsoft.com/office/drawing/2014/main" id="{E6539A08-86E9-FD0D-E54C-3F6F52AD64EA}"/>
              </a:ext>
            </a:extLst>
          </p:cNvPr>
          <p:cNvSpPr txBox="1"/>
          <p:nvPr/>
        </p:nvSpPr>
        <p:spPr>
          <a:xfrm>
            <a:off x="520700" y="348150"/>
            <a:ext cx="11452225" cy="720000"/>
          </a:xfrm>
          <a:prstGeom prst="rect">
            <a:avLst/>
          </a:prstGeom>
        </p:spPr>
        <p:txBody>
          <a:bodyPr vert="horz" lIns="0" tIns="0" rIns="0" bIns="0" rtlCol="0" anchor="b">
            <a:normAutofit/>
          </a:bodyPr>
          <a:lstStyle/>
          <a:p>
            <a:pPr>
              <a:lnSpc>
                <a:spcPct val="90000"/>
              </a:lnSpc>
              <a:spcBef>
                <a:spcPct val="0"/>
              </a:spcBef>
              <a:spcAft>
                <a:spcPts val="600"/>
              </a:spcAft>
            </a:pPr>
            <a:r>
              <a:rPr lang="en-US" sz="2800" b="1" spc="-30" dirty="0">
                <a:solidFill>
                  <a:schemeClr val="accent1"/>
                </a:solidFill>
                <a:latin typeface="+mj-lt"/>
                <a:ea typeface="+mj-ea"/>
                <a:cs typeface="+mj-cs"/>
              </a:rPr>
              <a:t>FEA Results</a:t>
            </a:r>
          </a:p>
          <a:p>
            <a:pPr>
              <a:lnSpc>
                <a:spcPct val="90000"/>
              </a:lnSpc>
              <a:spcBef>
                <a:spcPct val="0"/>
              </a:spcBef>
              <a:spcAft>
                <a:spcPts val="600"/>
              </a:spcAft>
            </a:pPr>
            <a:endParaRPr lang="en-US" sz="2800" b="1" spc="-30" dirty="0">
              <a:solidFill>
                <a:schemeClr val="accent1"/>
              </a:solidFill>
              <a:latin typeface="+mj-lt"/>
              <a:ea typeface="+mj-ea"/>
              <a:cs typeface="+mj-cs"/>
            </a:endParaRPr>
          </a:p>
        </p:txBody>
      </p:sp>
      <p:pic>
        <p:nvPicPr>
          <p:cNvPr id="3" name="Picture 2">
            <a:extLst>
              <a:ext uri="{FF2B5EF4-FFF2-40B4-BE49-F238E27FC236}">
                <a16:creationId xmlns:a16="http://schemas.microsoft.com/office/drawing/2014/main" id="{085610DA-C4F4-443A-1583-256F31DAC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5750"/>
            <a:ext cx="5943600" cy="3352800"/>
          </a:xfrm>
          <a:prstGeom prst="rect">
            <a:avLst/>
          </a:prstGeom>
        </p:spPr>
      </p:pic>
      <p:sp>
        <p:nvSpPr>
          <p:cNvPr id="5" name="TextBox 4">
            <a:extLst>
              <a:ext uri="{FF2B5EF4-FFF2-40B4-BE49-F238E27FC236}">
                <a16:creationId xmlns:a16="http://schemas.microsoft.com/office/drawing/2014/main" id="{AAE9B962-034F-FD5A-6C31-BFED99403F88}"/>
              </a:ext>
            </a:extLst>
          </p:cNvPr>
          <p:cNvSpPr txBox="1"/>
          <p:nvPr/>
        </p:nvSpPr>
        <p:spPr>
          <a:xfrm>
            <a:off x="6096000" y="4189863"/>
            <a:ext cx="6096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Mesh quality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Strain values across points correlating to sensor 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General trend observed </a:t>
            </a:r>
          </a:p>
        </p:txBody>
      </p:sp>
    </p:spTree>
    <p:extLst>
      <p:ext uri="{BB962C8B-B14F-4D97-AF65-F5344CB8AC3E}">
        <p14:creationId xmlns:p14="http://schemas.microsoft.com/office/powerpoint/2010/main" val="336106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247DC-79AF-F34A-95C1-A756D2E3E3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1EB82F-DC81-9D1E-DEEF-E2478EEC4F9F}"/>
              </a:ext>
            </a:extLst>
          </p:cNvPr>
          <p:cNvSpPr txBox="1"/>
          <p:nvPr/>
        </p:nvSpPr>
        <p:spPr>
          <a:xfrm>
            <a:off x="368300" y="195750"/>
            <a:ext cx="11452225" cy="720000"/>
          </a:xfrm>
          <a:prstGeom prst="rect">
            <a:avLst/>
          </a:prstGeom>
        </p:spPr>
        <p:txBody>
          <a:bodyPr vert="horz" lIns="0" tIns="0" rIns="0" bIns="0" rtlCol="0" anchor="b">
            <a:normAutofit/>
          </a:bodyPr>
          <a:lstStyle/>
          <a:p>
            <a:pPr>
              <a:lnSpc>
                <a:spcPct val="90000"/>
              </a:lnSpc>
              <a:spcBef>
                <a:spcPct val="0"/>
              </a:spcBef>
              <a:spcAft>
                <a:spcPts val="600"/>
              </a:spcAft>
            </a:pPr>
            <a:r>
              <a:rPr lang="en-US" sz="2800" b="1" spc="-30" dirty="0">
                <a:solidFill>
                  <a:schemeClr val="accent1"/>
                </a:solidFill>
                <a:latin typeface="+mj-lt"/>
                <a:ea typeface="+mj-ea"/>
                <a:cs typeface="+mj-cs"/>
              </a:rPr>
              <a:t>Results: Experimental vs FEA</a:t>
            </a:r>
          </a:p>
          <a:p>
            <a:pPr>
              <a:lnSpc>
                <a:spcPct val="90000"/>
              </a:lnSpc>
              <a:spcBef>
                <a:spcPct val="0"/>
              </a:spcBef>
              <a:spcAft>
                <a:spcPts val="600"/>
              </a:spcAft>
            </a:pPr>
            <a:endParaRPr lang="en-US" sz="2800" b="1" spc="-30" dirty="0">
              <a:solidFill>
                <a:schemeClr val="accent1"/>
              </a:solidFill>
              <a:latin typeface="+mj-lt"/>
              <a:ea typeface="+mj-ea"/>
              <a:cs typeface="+mj-cs"/>
            </a:endParaRPr>
          </a:p>
        </p:txBody>
      </p:sp>
      <p:sp>
        <p:nvSpPr>
          <p:cNvPr id="7" name="Rectangle 6">
            <a:extLst>
              <a:ext uri="{FF2B5EF4-FFF2-40B4-BE49-F238E27FC236}">
                <a16:creationId xmlns:a16="http://schemas.microsoft.com/office/drawing/2014/main" id="{39B45839-9BC0-1B92-FAD1-2686D1850328}"/>
              </a:ext>
            </a:extLst>
          </p:cNvPr>
          <p:cNvSpPr/>
          <p:nvPr/>
        </p:nvSpPr>
        <p:spPr>
          <a:xfrm>
            <a:off x="358588" y="6361113"/>
            <a:ext cx="9000000" cy="215900"/>
          </a:xfrm>
          <a:prstGeom prst="rect">
            <a:avLst/>
          </a:prstGeom>
          <a:noFill/>
        </p:spPr>
        <p:style>
          <a:lnRef idx="2">
            <a:schemeClr val="accent6"/>
          </a:lnRef>
          <a:fillRef idx="1">
            <a:schemeClr val="lt1"/>
          </a:fillRef>
          <a:effectRef idx="0">
            <a:schemeClr val="accent6"/>
          </a:effectRef>
          <a:fontRef idx="minor">
            <a:schemeClr val="dk1"/>
          </a:fontRef>
        </p:style>
        <p:txBody>
          <a:bodyPr vert="horz" wrap="square" lIns="0" tIns="0" rIns="0" bIns="0" rtlCol="0" anchor="ctr">
            <a:normAutofit/>
          </a:bodyPr>
          <a:lstStyle/>
          <a:p>
            <a:pPr marL="165100" indent="-165100">
              <a:spcAft>
                <a:spcPts val="600"/>
              </a:spcAft>
            </a:pPr>
            <a:r>
              <a:rPr lang="en-US" sz="1000">
                <a:solidFill>
                  <a:schemeClr val="tx1">
                    <a:lumMod val="50000"/>
                  </a:schemeClr>
                </a:solidFill>
              </a:rPr>
              <a:t>9</a:t>
            </a:r>
          </a:p>
        </p:txBody>
      </p:sp>
      <p:pic>
        <p:nvPicPr>
          <p:cNvPr id="3" name="Picture 2">
            <a:extLst>
              <a:ext uri="{FF2B5EF4-FFF2-40B4-BE49-F238E27FC236}">
                <a16:creationId xmlns:a16="http://schemas.microsoft.com/office/drawing/2014/main" id="{319C96C2-322C-5C8F-45B6-618BEEC62DB7}"/>
              </a:ext>
            </a:extLst>
          </p:cNvPr>
          <p:cNvPicPr>
            <a:picLocks noChangeAspect="1"/>
          </p:cNvPicPr>
          <p:nvPr/>
        </p:nvPicPr>
        <p:blipFill>
          <a:blip r:embed="rId2"/>
          <a:stretch>
            <a:fillRect/>
          </a:stretch>
        </p:blipFill>
        <p:spPr>
          <a:xfrm>
            <a:off x="2342695" y="555750"/>
            <a:ext cx="6516009" cy="5401429"/>
          </a:xfrm>
          <a:prstGeom prst="rect">
            <a:avLst/>
          </a:prstGeom>
        </p:spPr>
      </p:pic>
    </p:spTree>
    <p:extLst>
      <p:ext uri="{BB962C8B-B14F-4D97-AF65-F5344CB8AC3E}">
        <p14:creationId xmlns:p14="http://schemas.microsoft.com/office/powerpoint/2010/main" val="303250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850" y="400249"/>
            <a:ext cx="7359650" cy="450338"/>
          </a:xfrm>
        </p:spPr>
        <p:txBody>
          <a:bodyPr/>
          <a:lstStyle/>
          <a:p>
            <a:r>
              <a:rPr lang="en-GB" dirty="0"/>
              <a:t>Conclusion</a:t>
            </a:r>
          </a:p>
        </p:txBody>
      </p:sp>
      <p:sp>
        <p:nvSpPr>
          <p:cNvPr id="3" name="TextBox 2">
            <a:extLst>
              <a:ext uri="{FF2B5EF4-FFF2-40B4-BE49-F238E27FC236}">
                <a16:creationId xmlns:a16="http://schemas.microsoft.com/office/drawing/2014/main" id="{6FE44D93-1230-B159-DEF0-8F6D65693154}"/>
              </a:ext>
            </a:extLst>
          </p:cNvPr>
          <p:cNvSpPr txBox="1"/>
          <p:nvPr/>
        </p:nvSpPr>
        <p:spPr>
          <a:xfrm>
            <a:off x="349850" y="1034321"/>
            <a:ext cx="7699868" cy="1754326"/>
          </a:xfrm>
          <a:prstGeom prst="rect">
            <a:avLst/>
          </a:prstGeom>
          <a:noFill/>
        </p:spPr>
        <p:txBody>
          <a:bodyPr wrap="square" rtlCol="0">
            <a:spAutoFit/>
          </a:bodyPr>
          <a:lstStyle/>
          <a:p>
            <a:pPr algn="just"/>
            <a:r>
              <a:rPr lang="en-US" dirty="0">
                <a:solidFill>
                  <a:schemeClr val="bg1"/>
                </a:solidFill>
              </a:rPr>
              <a:t>This project shows promise with a general trend in compression data from FEA vs Experimental results</a:t>
            </a:r>
          </a:p>
          <a:p>
            <a:pPr algn="just"/>
            <a:endParaRPr lang="en-US" dirty="0">
              <a:solidFill>
                <a:schemeClr val="bg1"/>
              </a:solidFill>
            </a:endParaRPr>
          </a:p>
          <a:p>
            <a:pPr algn="just"/>
            <a:r>
              <a:rPr lang="en-US" dirty="0">
                <a:solidFill>
                  <a:schemeClr val="bg1"/>
                </a:solidFill>
              </a:rPr>
              <a:t>The faults observed/data anomalies in 1 of the sensors could be from a multitude of factors such as: sensor placement, epoxy bonding conditions, pre-tensioned bonding, wing geometry, improper wing build </a:t>
            </a:r>
            <a:r>
              <a:rPr lang="en-US" dirty="0" err="1">
                <a:solidFill>
                  <a:schemeClr val="bg1"/>
                </a:solidFill>
              </a:rPr>
              <a:t>ect</a:t>
            </a:r>
            <a:r>
              <a:rPr lang="en-US" dirty="0">
                <a:solidFill>
                  <a:schemeClr val="bg1"/>
                </a:solidFill>
              </a:rPr>
              <a:t>. </a:t>
            </a:r>
          </a:p>
        </p:txBody>
      </p:sp>
      <p:sp>
        <p:nvSpPr>
          <p:cNvPr id="4" name="TextBox 3">
            <a:extLst>
              <a:ext uri="{FF2B5EF4-FFF2-40B4-BE49-F238E27FC236}">
                <a16:creationId xmlns:a16="http://schemas.microsoft.com/office/drawing/2014/main" id="{35839682-3E8A-EA9F-041C-A6FD10224B54}"/>
              </a:ext>
            </a:extLst>
          </p:cNvPr>
          <p:cNvSpPr txBox="1"/>
          <p:nvPr/>
        </p:nvSpPr>
        <p:spPr>
          <a:xfrm>
            <a:off x="349850" y="3429000"/>
            <a:ext cx="7699868" cy="3293209"/>
          </a:xfrm>
          <a:prstGeom prst="rect">
            <a:avLst/>
          </a:prstGeom>
          <a:noFill/>
        </p:spPr>
        <p:txBody>
          <a:bodyPr wrap="square" rtlCol="0">
            <a:spAutoFit/>
          </a:bodyPr>
          <a:lstStyle/>
          <a:p>
            <a:r>
              <a:rPr lang="en-US" sz="2800" b="1" dirty="0">
                <a:solidFill>
                  <a:schemeClr val="bg1"/>
                </a:solidFill>
              </a:rPr>
              <a:t>Recommendations</a:t>
            </a:r>
          </a:p>
          <a:p>
            <a:endParaRPr lang="en-US" dirty="0">
              <a:solidFill>
                <a:schemeClr val="bg1"/>
              </a:solidFill>
            </a:endParaRPr>
          </a:p>
          <a:p>
            <a:pPr algn="just"/>
            <a:r>
              <a:rPr lang="en-US" dirty="0">
                <a:solidFill>
                  <a:schemeClr val="bg1"/>
                </a:solidFill>
              </a:rPr>
              <a:t>Going forward we can control the manufacturing of any models by outsourcing the building to professional workshops</a:t>
            </a:r>
          </a:p>
          <a:p>
            <a:pPr algn="just"/>
            <a:endParaRPr lang="en-US" dirty="0">
              <a:solidFill>
                <a:schemeClr val="bg1"/>
              </a:solidFill>
            </a:endParaRPr>
          </a:p>
          <a:p>
            <a:pPr algn="just"/>
            <a:r>
              <a:rPr lang="en-US" dirty="0">
                <a:solidFill>
                  <a:schemeClr val="bg1"/>
                </a:solidFill>
              </a:rPr>
              <a:t>Sensor placements during </a:t>
            </a:r>
            <a:r>
              <a:rPr lang="en-US" dirty="0" err="1">
                <a:solidFill>
                  <a:schemeClr val="bg1"/>
                </a:solidFill>
              </a:rPr>
              <a:t>facrication</a:t>
            </a:r>
            <a:r>
              <a:rPr lang="en-US" dirty="0">
                <a:solidFill>
                  <a:schemeClr val="bg1"/>
                </a:solidFill>
              </a:rPr>
              <a:t> can be improved by controlling the printing more accurately</a:t>
            </a:r>
          </a:p>
          <a:p>
            <a:pPr algn="just"/>
            <a:endParaRPr lang="en-US" dirty="0"/>
          </a:p>
          <a:p>
            <a:pPr algn="just"/>
            <a:r>
              <a:rPr lang="en-US" dirty="0">
                <a:solidFill>
                  <a:schemeClr val="bg1"/>
                </a:solidFill>
              </a:rPr>
              <a:t>Sensors can be calibrated using other </a:t>
            </a:r>
            <a:r>
              <a:rPr lang="en-US" dirty="0" err="1">
                <a:solidFill>
                  <a:schemeClr val="bg1"/>
                </a:solidFill>
              </a:rPr>
              <a:t>measns</a:t>
            </a:r>
            <a:r>
              <a:rPr lang="en-US" dirty="0">
                <a:solidFill>
                  <a:schemeClr val="bg1"/>
                </a:solidFill>
              </a:rPr>
              <a:t> to eliminate other factors such as bending and curvature experienced by sensors</a:t>
            </a:r>
          </a:p>
          <a:p>
            <a:endParaRPr lang="en-US" dirty="0"/>
          </a:p>
        </p:txBody>
      </p:sp>
    </p:spTree>
    <p:extLst>
      <p:ext uri="{BB962C8B-B14F-4D97-AF65-F5344CB8AC3E}">
        <p14:creationId xmlns:p14="http://schemas.microsoft.com/office/powerpoint/2010/main" val="78286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F834-C7C1-F247-0B7B-AD1E5A3F2EF2}"/>
              </a:ext>
            </a:extLst>
          </p:cNvPr>
          <p:cNvSpPr>
            <a:spLocks noGrp="1"/>
          </p:cNvSpPr>
          <p:nvPr>
            <p:ph type="ctrTitle"/>
          </p:nvPr>
        </p:nvSpPr>
        <p:spPr>
          <a:xfrm>
            <a:off x="2523424" y="1479540"/>
            <a:ext cx="7359650" cy="450338"/>
          </a:xfrm>
        </p:spPr>
        <p:txBody>
          <a:bodyPr/>
          <a:lstStyle/>
          <a:p>
            <a:r>
              <a:rPr lang="en-US" sz="4800" dirty="0"/>
              <a:t>Thank you for Listening</a:t>
            </a:r>
          </a:p>
        </p:txBody>
      </p:sp>
      <p:sp>
        <p:nvSpPr>
          <p:cNvPr id="4" name="Title 1">
            <a:extLst>
              <a:ext uri="{FF2B5EF4-FFF2-40B4-BE49-F238E27FC236}">
                <a16:creationId xmlns:a16="http://schemas.microsoft.com/office/drawing/2014/main" id="{232A5BB5-05E5-E201-3E29-1D6F7FAEA557}"/>
              </a:ext>
            </a:extLst>
          </p:cNvPr>
          <p:cNvSpPr txBox="1">
            <a:spLocks/>
          </p:cNvSpPr>
          <p:nvPr/>
        </p:nvSpPr>
        <p:spPr>
          <a:xfrm>
            <a:off x="4187773" y="3955414"/>
            <a:ext cx="7359650" cy="450338"/>
          </a:xfrm>
          <a:prstGeom prst="rect">
            <a:avLst/>
          </a:prstGeom>
        </p:spPr>
        <p:txBody>
          <a:bodyPr vert="horz" lIns="0" tIns="0" rIns="0" bIns="0" rtlCol="0" anchor="t">
            <a:noAutofit/>
          </a:bodyPr>
          <a:lstStyle>
            <a:lvl1pPr algn="l" defTabSz="914400" rtl="0" eaLnBrk="1" latinLnBrk="0" hangingPunct="1">
              <a:lnSpc>
                <a:spcPct val="100000"/>
              </a:lnSpc>
              <a:spcBef>
                <a:spcPts val="0"/>
              </a:spcBef>
              <a:buNone/>
              <a:defRPr sz="2800" b="1" kern="1200" cap="none" spc="-30" baseline="0">
                <a:solidFill>
                  <a:schemeClr val="bg1"/>
                </a:solidFill>
                <a:latin typeface="+mj-lt"/>
                <a:ea typeface="+mj-ea"/>
                <a:cs typeface="+mj-cs"/>
              </a:defRPr>
            </a:lvl1pPr>
          </a:lstStyle>
          <a:p>
            <a:r>
              <a:rPr lang="en-US" sz="4800" dirty="0"/>
              <a:t>Questions?</a:t>
            </a:r>
          </a:p>
        </p:txBody>
      </p:sp>
    </p:spTree>
    <p:extLst>
      <p:ext uri="{BB962C8B-B14F-4D97-AF65-F5344CB8AC3E}">
        <p14:creationId xmlns:p14="http://schemas.microsoft.com/office/powerpoint/2010/main" val="335486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0"/>
          </p:nvPr>
        </p:nvSpPr>
        <p:spPr/>
        <p:txBody>
          <a:bodyPr/>
          <a:lstStyle/>
          <a:p>
            <a:endParaRPr lang="en-GB"/>
          </a:p>
        </p:txBody>
      </p:sp>
      <p:sp>
        <p:nvSpPr>
          <p:cNvPr id="3" name="TextBox 2">
            <a:extLst>
              <a:ext uri="{FF2B5EF4-FFF2-40B4-BE49-F238E27FC236}">
                <a16:creationId xmlns:a16="http://schemas.microsoft.com/office/drawing/2014/main" id="{AA0FBD93-490A-BAE2-1A0E-72B7D681E57E}"/>
              </a:ext>
            </a:extLst>
          </p:cNvPr>
          <p:cNvSpPr txBox="1"/>
          <p:nvPr/>
        </p:nvSpPr>
        <p:spPr>
          <a:xfrm>
            <a:off x="104931" y="0"/>
            <a:ext cx="3972394" cy="523220"/>
          </a:xfrm>
          <a:prstGeom prst="rect">
            <a:avLst/>
          </a:prstGeom>
          <a:noFill/>
        </p:spPr>
        <p:txBody>
          <a:bodyPr wrap="square" rtlCol="0">
            <a:spAutoFit/>
          </a:bodyPr>
          <a:lstStyle/>
          <a:p>
            <a:r>
              <a:rPr lang="en-US" sz="2800" b="1" spc="-30" dirty="0" err="1">
                <a:solidFill>
                  <a:schemeClr val="accent1"/>
                </a:solidFill>
                <a:latin typeface="+mj-lt"/>
              </a:rPr>
              <a:t>Refrences</a:t>
            </a:r>
            <a:endParaRPr lang="en-US" sz="2800" b="1" spc="-30" dirty="0">
              <a:solidFill>
                <a:schemeClr val="accent1"/>
              </a:solidFill>
              <a:latin typeface="+mj-lt"/>
            </a:endParaRPr>
          </a:p>
        </p:txBody>
      </p:sp>
      <p:sp>
        <p:nvSpPr>
          <p:cNvPr id="2" name="TextBox 1">
            <a:extLst>
              <a:ext uri="{FF2B5EF4-FFF2-40B4-BE49-F238E27FC236}">
                <a16:creationId xmlns:a16="http://schemas.microsoft.com/office/drawing/2014/main" id="{44391C9A-4263-8985-A8DD-DFB23A20833F}"/>
              </a:ext>
            </a:extLst>
          </p:cNvPr>
          <p:cNvSpPr txBox="1"/>
          <p:nvPr/>
        </p:nvSpPr>
        <p:spPr>
          <a:xfrm>
            <a:off x="134911" y="1094282"/>
            <a:ext cx="11707319" cy="2590966"/>
          </a:xfrm>
          <a:prstGeom prst="rect">
            <a:avLst/>
          </a:prstGeom>
          <a:noFill/>
        </p:spPr>
        <p:txBody>
          <a:bodyPr wrap="square" rtlCol="0">
            <a:spAutoFit/>
          </a:bodyPr>
          <a:lstStyle/>
          <a:p>
            <a:pPr algn="just">
              <a:lnSpc>
                <a:spcPct val="107000"/>
              </a:lnSpc>
              <a:spcAft>
                <a:spcPts val="800"/>
              </a:spcAft>
            </a:pPr>
            <a:r>
              <a:rPr lang="en-US" dirty="0">
                <a:latin typeface="Aptos" panose="020B0004020202020204" pitchFamily="34" charset="0"/>
                <a:ea typeface="Aptos" panose="020B0004020202020204" pitchFamily="34" charset="0"/>
                <a:cs typeface="Times New Roman" panose="02020603050405020304" pitchFamily="18" charset="0"/>
              </a:rPr>
              <a:t>[1] V. R. </a:t>
            </a:r>
            <a:r>
              <a:rPr lang="en-US" dirty="0" err="1">
                <a:latin typeface="Aptos" panose="020B0004020202020204" pitchFamily="34" charset="0"/>
                <a:ea typeface="Aptos" panose="020B0004020202020204" pitchFamily="34" charset="0"/>
                <a:cs typeface="Times New Roman" panose="02020603050405020304" pitchFamily="18" charset="0"/>
              </a:rPr>
              <a:t>Gharehbaghi</a:t>
            </a:r>
            <a:r>
              <a:rPr lang="en-US" dirty="0">
                <a:latin typeface="Aptos" panose="020B0004020202020204" pitchFamily="34" charset="0"/>
                <a:ea typeface="Aptos" panose="020B0004020202020204" pitchFamily="34" charset="0"/>
                <a:cs typeface="Times New Roman" panose="02020603050405020304" pitchFamily="18" charset="0"/>
              </a:rPr>
              <a:t> and E. N. </a:t>
            </a:r>
            <a:r>
              <a:rPr lang="en-US" dirty="0" err="1">
                <a:latin typeface="Aptos" panose="020B0004020202020204" pitchFamily="34" charset="0"/>
                <a:ea typeface="Aptos" panose="020B0004020202020204" pitchFamily="34" charset="0"/>
                <a:cs typeface="Times New Roman" panose="02020603050405020304" pitchFamily="18" charset="0"/>
              </a:rPr>
              <a:t>Farsangi</a:t>
            </a:r>
            <a:r>
              <a:rPr lang="en-US" dirty="0">
                <a:latin typeface="Aptos" panose="020B0004020202020204" pitchFamily="34" charset="0"/>
                <a:ea typeface="Aptos" panose="020B0004020202020204" pitchFamily="34" charset="0"/>
                <a:cs typeface="Times New Roman" panose="02020603050405020304" pitchFamily="18" charset="0"/>
              </a:rPr>
              <a:t>, "A critical review on structural health monitoring: Definitions, methods, and perspectives," Arch. Comput. Methods Eng., vol. 29, pp. 1217–1245, 2022.</a:t>
            </a:r>
          </a:p>
          <a:p>
            <a:pPr algn="just">
              <a:lnSpc>
                <a:spcPct val="107000"/>
              </a:lnSpc>
              <a:spcAft>
                <a:spcPts val="800"/>
              </a:spcAft>
            </a:pPr>
            <a:r>
              <a:rPr lang="en-US" dirty="0">
                <a:latin typeface="Aptos" panose="020B0004020202020204" pitchFamily="34" charset="0"/>
                <a:ea typeface="Aptos" panose="020B0004020202020204" pitchFamily="34" charset="0"/>
                <a:cs typeface="Times New Roman" panose="02020603050405020304" pitchFamily="18" charset="0"/>
              </a:rPr>
              <a:t>[2] B. Kurian and R. </a:t>
            </a:r>
            <a:r>
              <a:rPr lang="en-US" dirty="0" err="1">
                <a:latin typeface="Aptos" panose="020B0004020202020204" pitchFamily="34" charset="0"/>
                <a:ea typeface="Aptos" panose="020B0004020202020204" pitchFamily="34" charset="0"/>
                <a:cs typeface="Times New Roman" panose="02020603050405020304" pitchFamily="18" charset="0"/>
              </a:rPr>
              <a:t>Liyanapathirana</a:t>
            </a:r>
            <a:r>
              <a:rPr lang="en-US" dirty="0">
                <a:latin typeface="Aptos" panose="020B0004020202020204" pitchFamily="34" charset="0"/>
                <a:ea typeface="Aptos" panose="020B0004020202020204" pitchFamily="34" charset="0"/>
                <a:cs typeface="Times New Roman" panose="02020603050405020304" pitchFamily="18" charset="0"/>
              </a:rPr>
              <a:t>, "Machine learning techniques for structural health monitoring," in Damage Assessment of Structures, Springer, 2019, pp. 1–14.</a:t>
            </a:r>
          </a:p>
          <a:p>
            <a:pPr algn="just">
              <a:buNone/>
            </a:pPr>
            <a:r>
              <a:rPr lang="en-US" kern="0" dirty="0">
                <a:latin typeface="Aptos" panose="020B0004020202020204" pitchFamily="34" charset="0"/>
                <a:ea typeface="Aptos" panose="020B0004020202020204" pitchFamily="34" charset="0"/>
                <a:cs typeface="Times New Roman" panose="02020603050405020304" pitchFamily="18" charset="0"/>
              </a:rPr>
              <a:t>[3] R. </a:t>
            </a:r>
            <a:r>
              <a:rPr lang="en-US" kern="0" dirty="0" err="1">
                <a:latin typeface="Aptos" panose="020B0004020202020204" pitchFamily="34" charset="0"/>
                <a:ea typeface="Aptos" panose="020B0004020202020204" pitchFamily="34" charset="0"/>
                <a:cs typeface="Times New Roman" panose="02020603050405020304" pitchFamily="18" charset="0"/>
              </a:rPr>
              <a:t>Miorelli</a:t>
            </a:r>
            <a:r>
              <a:rPr lang="en-US" kern="0" dirty="0">
                <a:latin typeface="Aptos" panose="020B0004020202020204" pitchFamily="34" charset="0"/>
                <a:ea typeface="Aptos" panose="020B0004020202020204" pitchFamily="34" charset="0"/>
                <a:cs typeface="Times New Roman" panose="02020603050405020304" pitchFamily="18" charset="0"/>
              </a:rPr>
              <a:t>, P. </a:t>
            </a:r>
            <a:r>
              <a:rPr lang="en-US" kern="0" dirty="0" err="1">
                <a:latin typeface="Aptos" panose="020B0004020202020204" pitchFamily="34" charset="0"/>
                <a:ea typeface="Aptos" panose="020B0004020202020204" pitchFamily="34" charset="0"/>
                <a:cs typeface="Times New Roman" panose="02020603050405020304" pitchFamily="18" charset="0"/>
              </a:rPr>
              <a:t>Luraschi</a:t>
            </a:r>
            <a:r>
              <a:rPr lang="en-US" kern="0" dirty="0">
                <a:latin typeface="Aptos" panose="020B0004020202020204" pitchFamily="34" charset="0"/>
                <a:ea typeface="Aptos" panose="020B0004020202020204" pitchFamily="34" charset="0"/>
                <a:cs typeface="Times New Roman" panose="02020603050405020304" pitchFamily="18" charset="0"/>
              </a:rPr>
              <a:t>, M. Di Maio, D. Bianchi, and M. </a:t>
            </a:r>
            <a:r>
              <a:rPr lang="en-US" kern="0" dirty="0" err="1">
                <a:latin typeface="Aptos" panose="020B0004020202020204" pitchFamily="34" charset="0"/>
                <a:ea typeface="Aptos" panose="020B0004020202020204" pitchFamily="34" charset="0"/>
                <a:cs typeface="Times New Roman" panose="02020603050405020304" pitchFamily="18" charset="0"/>
              </a:rPr>
              <a:t>Guagnelli</a:t>
            </a:r>
            <a:r>
              <a:rPr lang="en-US" kern="0" dirty="0">
                <a:latin typeface="Aptos" panose="020B0004020202020204" pitchFamily="34" charset="0"/>
                <a:ea typeface="Aptos" panose="020B0004020202020204" pitchFamily="34" charset="0"/>
                <a:cs typeface="Times New Roman" panose="02020603050405020304" pitchFamily="18" charset="0"/>
              </a:rPr>
              <a:t>, "Supervised learning strategy for classification and regression tasks applied to aeronautical structural health monitoring problems," Ultrasonics, vol. 111, 2021, Art. no. 106309.</a:t>
            </a:r>
          </a:p>
          <a:p>
            <a:endParaRPr lang="en-US" dirty="0"/>
          </a:p>
        </p:txBody>
      </p:sp>
    </p:spTree>
    <p:extLst>
      <p:ext uri="{BB962C8B-B14F-4D97-AF65-F5344CB8AC3E}">
        <p14:creationId xmlns:p14="http://schemas.microsoft.com/office/powerpoint/2010/main" val="369967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73DE2-5653-A497-FC74-9E43FD85BF4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3A29B19-1B25-33F8-8EC2-F9210119D137}"/>
              </a:ext>
            </a:extLst>
          </p:cNvPr>
          <p:cNvGraphicFramePr/>
          <p:nvPr>
            <p:extLst>
              <p:ext uri="{D42A27DB-BD31-4B8C-83A1-F6EECF244321}">
                <p14:modId xmlns:p14="http://schemas.microsoft.com/office/powerpoint/2010/main" val="3967203508"/>
              </p:ext>
            </p:extLst>
          </p:nvPr>
        </p:nvGraphicFramePr>
        <p:xfrm>
          <a:off x="1409032" y="126109"/>
          <a:ext cx="9403347" cy="6034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83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490F7-E75C-5608-C8D6-7326EEB82D3D}"/>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D670562E-9AAF-2573-81F7-0880CA609FAF}"/>
              </a:ext>
            </a:extLst>
          </p:cNvPr>
          <p:cNvSpPr txBox="1">
            <a:spLocks/>
          </p:cNvSpPr>
          <p:nvPr>
            <p:custDataLst>
              <p:tags r:id="rId1"/>
            </p:custDataLst>
          </p:nvPr>
        </p:nvSpPr>
        <p:spPr bwMode="gray">
          <a:xfrm>
            <a:off x="6189662" y="915750"/>
            <a:ext cx="5630862" cy="4716462"/>
          </a:xfrm>
          <a:prstGeom prst="rect">
            <a:avLst/>
          </a:prstGeom>
        </p:spPr>
        <p:txBody>
          <a:bodyPr vert="horz" lIns="0" tIns="45720" rIns="91440" bIns="45720" rtlCol="0">
            <a:norm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165100" lvl="0" indent="-165100">
              <a:buFont typeface="Arial" panose="020B0604020202020204" pitchFamily="34" charset="0"/>
              <a:buChar char="•"/>
              <a:defRPr/>
            </a:pPr>
            <a:r>
              <a:rPr lang="en-US" sz="1800" kern="1200" dirty="0"/>
              <a:t>Aircraft maintenance</a:t>
            </a:r>
          </a:p>
          <a:p>
            <a:pPr marL="165100" lvl="0" indent="-165100">
              <a:buFont typeface="Arial" panose="020B0604020202020204" pitchFamily="34" charset="0"/>
              <a:buChar char="•"/>
              <a:defRPr/>
            </a:pPr>
            <a:r>
              <a:rPr lang="en-US" sz="1800" kern="1200" dirty="0"/>
              <a:t>Mechanical failure</a:t>
            </a:r>
          </a:p>
          <a:p>
            <a:pPr marL="165100" lvl="0" indent="-165100">
              <a:buFont typeface="Arial" panose="020B0604020202020204" pitchFamily="34" charset="0"/>
              <a:buChar char="•"/>
              <a:defRPr/>
            </a:pPr>
            <a:r>
              <a:rPr lang="en-US" sz="1800" kern="1200" dirty="0"/>
              <a:t>Damage detection</a:t>
            </a:r>
          </a:p>
          <a:p>
            <a:pPr marL="165100" lvl="0" indent="-165100">
              <a:buFont typeface="Arial" panose="020B0604020202020204" pitchFamily="34" charset="0"/>
              <a:buChar char="•"/>
              <a:defRPr/>
            </a:pPr>
            <a:r>
              <a:rPr lang="en-US" sz="1800" kern="1200" dirty="0"/>
              <a:t>Aircrafts experience multiple Loads</a:t>
            </a:r>
          </a:p>
          <a:p>
            <a:pPr marL="165100" lvl="0" indent="-165100">
              <a:buFont typeface="Arial" panose="020B0604020202020204" pitchFamily="34" charset="0"/>
              <a:buChar char="•"/>
              <a:defRPr/>
            </a:pPr>
            <a:r>
              <a:rPr lang="en-US" sz="1800" kern="1200" dirty="0"/>
              <a:t>Multiple points of failure across aerodynamic body</a:t>
            </a:r>
          </a:p>
          <a:p>
            <a:pPr marL="165100" lvl="0" indent="-165100">
              <a:buFont typeface="Arial" panose="020B0604020202020204" pitchFamily="34" charset="0"/>
              <a:buChar char="•"/>
              <a:defRPr/>
            </a:pPr>
            <a:r>
              <a:rPr lang="en-US" sz="1800" kern="1200" dirty="0"/>
              <a:t>Wing is critical component that experiences multiple forces  </a:t>
            </a:r>
          </a:p>
        </p:txBody>
      </p:sp>
      <p:sp>
        <p:nvSpPr>
          <p:cNvPr id="14" name="Title 19">
            <a:extLst>
              <a:ext uri="{FF2B5EF4-FFF2-40B4-BE49-F238E27FC236}">
                <a16:creationId xmlns:a16="http://schemas.microsoft.com/office/drawing/2014/main" id="{EB0EB63B-FCED-E48C-D437-573530B70741}"/>
              </a:ext>
            </a:extLst>
          </p:cNvPr>
          <p:cNvSpPr>
            <a:spLocks noGrp="1"/>
          </p:cNvSpPr>
          <p:nvPr>
            <p:ph type="title"/>
          </p:nvPr>
        </p:nvSpPr>
        <p:spPr>
          <a:xfrm>
            <a:off x="368300" y="195750"/>
            <a:ext cx="11452225" cy="720000"/>
          </a:xfrm>
        </p:spPr>
        <p:txBody>
          <a:bodyPr anchor="ctr">
            <a:normAutofit/>
          </a:bodyPr>
          <a:lstStyle/>
          <a:p>
            <a:r>
              <a:rPr lang="en-GB" dirty="0"/>
              <a:t>Introduction</a:t>
            </a:r>
          </a:p>
        </p:txBody>
      </p:sp>
      <p:sp>
        <p:nvSpPr>
          <p:cNvPr id="22" name="Text Placeholder 3">
            <a:extLst>
              <a:ext uri="{FF2B5EF4-FFF2-40B4-BE49-F238E27FC236}">
                <a16:creationId xmlns:a16="http://schemas.microsoft.com/office/drawing/2014/main" id="{607199FA-2F33-17F5-BDF9-F64A33035440}"/>
              </a:ext>
            </a:extLst>
          </p:cNvPr>
          <p:cNvSpPr>
            <a:spLocks noGrp="1"/>
          </p:cNvSpPr>
          <p:nvPr>
            <p:ph type="body" sz="quarter" idx="10"/>
          </p:nvPr>
        </p:nvSpPr>
        <p:spPr>
          <a:xfrm>
            <a:off x="358588" y="6361113"/>
            <a:ext cx="9000000" cy="215900"/>
          </a:xfrm>
        </p:spPr>
        <p:txBody>
          <a:bodyPr/>
          <a:lstStyle/>
          <a:p>
            <a:endParaRPr lang="en-US"/>
          </a:p>
        </p:txBody>
      </p:sp>
      <p:pic>
        <p:nvPicPr>
          <p:cNvPr id="17" name="Picture 16">
            <a:extLst>
              <a:ext uri="{FF2B5EF4-FFF2-40B4-BE49-F238E27FC236}">
                <a16:creationId xmlns:a16="http://schemas.microsoft.com/office/drawing/2014/main" id="{A76246F0-82D3-482E-A967-95D1CBA337EC}"/>
              </a:ext>
            </a:extLst>
          </p:cNvPr>
          <p:cNvPicPr>
            <a:picLocks noChangeAspect="1"/>
          </p:cNvPicPr>
          <p:nvPr/>
        </p:nvPicPr>
        <p:blipFill>
          <a:blip r:embed="rId3"/>
          <a:srcRect r="18817"/>
          <a:stretch>
            <a:fillRect/>
          </a:stretch>
        </p:blipFill>
        <p:spPr>
          <a:xfrm>
            <a:off x="-1" y="805677"/>
            <a:ext cx="6132423" cy="5136574"/>
          </a:xfrm>
          <a:prstGeom prst="rect">
            <a:avLst/>
          </a:prstGeom>
          <a:noFill/>
        </p:spPr>
      </p:pic>
      <p:pic>
        <p:nvPicPr>
          <p:cNvPr id="24" name="Picture 23">
            <a:extLst>
              <a:ext uri="{FF2B5EF4-FFF2-40B4-BE49-F238E27FC236}">
                <a16:creationId xmlns:a16="http://schemas.microsoft.com/office/drawing/2014/main" id="{1D9B87E8-7079-CB3F-9DD0-8C461300B535}"/>
              </a:ext>
            </a:extLst>
          </p:cNvPr>
          <p:cNvPicPr>
            <a:picLocks noChangeAspect="1"/>
          </p:cNvPicPr>
          <p:nvPr/>
        </p:nvPicPr>
        <p:blipFill>
          <a:blip r:embed="rId4"/>
          <a:stretch>
            <a:fillRect/>
          </a:stretch>
        </p:blipFill>
        <p:spPr>
          <a:xfrm>
            <a:off x="7271917" y="3086806"/>
            <a:ext cx="4173342" cy="2855444"/>
          </a:xfrm>
          <a:prstGeom prst="rect">
            <a:avLst/>
          </a:prstGeom>
        </p:spPr>
      </p:pic>
      <p:sp>
        <p:nvSpPr>
          <p:cNvPr id="27" name="TextBox 26">
            <a:extLst>
              <a:ext uri="{FF2B5EF4-FFF2-40B4-BE49-F238E27FC236}">
                <a16:creationId xmlns:a16="http://schemas.microsoft.com/office/drawing/2014/main" id="{3CB239AD-C664-1A77-E7EA-4E39564EFA5A}"/>
              </a:ext>
            </a:extLst>
          </p:cNvPr>
          <p:cNvSpPr txBox="1"/>
          <p:nvPr/>
        </p:nvSpPr>
        <p:spPr>
          <a:xfrm>
            <a:off x="1025015" y="5829403"/>
            <a:ext cx="6189662" cy="646331"/>
          </a:xfrm>
          <a:prstGeom prst="rect">
            <a:avLst/>
          </a:prstGeom>
          <a:noFill/>
        </p:spPr>
        <p:txBody>
          <a:bodyPr wrap="square" rtlCol="0">
            <a:spAutoFit/>
          </a:bodyPr>
          <a:lstStyle/>
          <a:p>
            <a:r>
              <a:rPr lang="en-US" i="1" dirty="0"/>
              <a:t>Figure 1: skin and structural failure of a wing</a:t>
            </a:r>
            <a:endParaRPr lang="en-ZA" i="1" dirty="0"/>
          </a:p>
          <a:p>
            <a:endParaRPr lang="en-US" dirty="0"/>
          </a:p>
        </p:txBody>
      </p:sp>
      <p:sp>
        <p:nvSpPr>
          <p:cNvPr id="28" name="TextBox 27">
            <a:extLst>
              <a:ext uri="{FF2B5EF4-FFF2-40B4-BE49-F238E27FC236}">
                <a16:creationId xmlns:a16="http://schemas.microsoft.com/office/drawing/2014/main" id="{42182B74-FDA2-63CB-C9EA-4E4BA0CD8EA1}"/>
              </a:ext>
            </a:extLst>
          </p:cNvPr>
          <p:cNvSpPr txBox="1"/>
          <p:nvPr/>
        </p:nvSpPr>
        <p:spPr>
          <a:xfrm>
            <a:off x="7271917" y="5882929"/>
            <a:ext cx="4173342" cy="646331"/>
          </a:xfrm>
          <a:prstGeom prst="rect">
            <a:avLst/>
          </a:prstGeom>
          <a:noFill/>
        </p:spPr>
        <p:txBody>
          <a:bodyPr wrap="square" rtlCol="0">
            <a:spAutoFit/>
          </a:bodyPr>
          <a:lstStyle/>
          <a:p>
            <a:r>
              <a:rPr lang="en-US" i="1" dirty="0"/>
              <a:t>Figure 2: delamination failure in a wing</a:t>
            </a:r>
            <a:endParaRPr lang="en-ZA" i="1" dirty="0"/>
          </a:p>
          <a:p>
            <a:endParaRPr lang="en-US" dirty="0"/>
          </a:p>
        </p:txBody>
      </p:sp>
    </p:spTree>
    <p:extLst>
      <p:ext uri="{BB962C8B-B14F-4D97-AF65-F5344CB8AC3E}">
        <p14:creationId xmlns:p14="http://schemas.microsoft.com/office/powerpoint/2010/main" val="125921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ain Gauges">
            <a:extLst>
              <a:ext uri="{FF2B5EF4-FFF2-40B4-BE49-F238E27FC236}">
                <a16:creationId xmlns:a16="http://schemas.microsoft.com/office/drawing/2014/main" id="{49FBD08C-62A9-224F-7476-BBEB383D0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473" y="2220451"/>
            <a:ext cx="3764688" cy="2155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cent Advances in Active Infrared Thermography for Non-Destructive Testing  of Aerospace Components">
            <a:extLst>
              <a:ext uri="{FF2B5EF4-FFF2-40B4-BE49-F238E27FC236}">
                <a16:creationId xmlns:a16="http://schemas.microsoft.com/office/drawing/2014/main" id="{86C4556B-20CD-0351-B4CF-B1885EB531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940" y="2246840"/>
            <a:ext cx="3708913" cy="2076991"/>
          </a:xfrm>
          <a:prstGeom prst="rect">
            <a:avLst/>
          </a:prstGeom>
          <a:noFill/>
          <a:ln>
            <a:noFill/>
          </a:ln>
        </p:spPr>
      </p:pic>
      <p:sp>
        <p:nvSpPr>
          <p:cNvPr id="22" name="Rectangle 21"/>
          <p:cNvSpPr/>
          <p:nvPr/>
        </p:nvSpPr>
        <p:spPr>
          <a:xfrm>
            <a:off x="368299" y="1985121"/>
            <a:ext cx="3963142" cy="39997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23" name="Rectangle 22"/>
          <p:cNvSpPr/>
          <p:nvPr/>
        </p:nvSpPr>
        <p:spPr>
          <a:xfrm>
            <a:off x="4331441" y="1985121"/>
            <a:ext cx="3764688" cy="39997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24" name="Rectangle 23"/>
          <p:cNvSpPr/>
          <p:nvPr/>
        </p:nvSpPr>
        <p:spPr>
          <a:xfrm>
            <a:off x="8111613" y="1983364"/>
            <a:ext cx="3708912" cy="40015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p:txBody>
          <a:bodyPr/>
          <a:lstStyle/>
          <a:p>
            <a:r>
              <a:rPr lang="en-GB" dirty="0"/>
              <a:t>Current Technology used for Structural Health Monitoring</a:t>
            </a:r>
            <a:endParaRPr lang="en-ZA" dirty="0"/>
          </a:p>
        </p:txBody>
      </p:sp>
      <p:sp>
        <p:nvSpPr>
          <p:cNvPr id="27" name="Text Placeholder 26"/>
          <p:cNvSpPr>
            <a:spLocks noGrp="1"/>
          </p:cNvSpPr>
          <p:nvPr>
            <p:ph type="body" sz="quarter" idx="10"/>
          </p:nvPr>
        </p:nvSpPr>
        <p:spPr/>
        <p:txBody>
          <a:bodyPr/>
          <a:lstStyle/>
          <a:p>
            <a:r>
              <a:rPr lang="en-GB" sz="1100" dirty="0"/>
              <a:t>[</a:t>
            </a:r>
            <a:endParaRPr lang="en-GB" dirty="0"/>
          </a:p>
        </p:txBody>
      </p:sp>
      <p:sp>
        <p:nvSpPr>
          <p:cNvPr id="3" name="Rectangle 2"/>
          <p:cNvSpPr/>
          <p:nvPr/>
        </p:nvSpPr>
        <p:spPr>
          <a:xfrm>
            <a:off x="1308201" y="1115960"/>
            <a:ext cx="2171171" cy="8674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4" name="Rectangle 3"/>
          <p:cNvSpPr/>
          <p:nvPr/>
        </p:nvSpPr>
        <p:spPr>
          <a:xfrm>
            <a:off x="5168026" y="1115960"/>
            <a:ext cx="2077605" cy="8674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ZA" sz="2000" dirty="0"/>
              <a:t>Strain Gauges</a:t>
            </a:r>
            <a:endParaRPr lang="en-ZA" sz="2000" dirty="0">
              <a:solidFill>
                <a:srgbClr val="FFFFFF"/>
              </a:solidFill>
              <a:latin typeface="+mj-lt"/>
              <a:ea typeface="Open Sans" panose="020B0606030504020204" pitchFamily="34" charset="0"/>
              <a:cs typeface="Open Sans" panose="020B0606030504020204" pitchFamily="34" charset="0"/>
            </a:endParaRPr>
          </a:p>
        </p:txBody>
      </p:sp>
      <p:sp>
        <p:nvSpPr>
          <p:cNvPr id="5" name="Rectangle 4"/>
          <p:cNvSpPr/>
          <p:nvPr/>
        </p:nvSpPr>
        <p:spPr>
          <a:xfrm>
            <a:off x="8948198" y="1117718"/>
            <a:ext cx="1935601" cy="8656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ZA" sz="2000" dirty="0"/>
              <a:t>Infrared Thermography</a:t>
            </a:r>
            <a:endParaRPr lang="en-ZA" sz="2000" dirty="0">
              <a:solidFill>
                <a:srgbClr val="FFFFFF"/>
              </a:solidFill>
              <a:latin typeface="+mj-lt"/>
              <a:ea typeface="Open Sans" panose="020B0606030504020204" pitchFamily="34" charset="0"/>
              <a:cs typeface="Open Sans" panose="020B0606030504020204" pitchFamily="34" charset="0"/>
            </a:endParaRPr>
          </a:p>
        </p:txBody>
      </p:sp>
      <p:sp>
        <p:nvSpPr>
          <p:cNvPr id="8" name="TextBox 7"/>
          <p:cNvSpPr txBox="1"/>
          <p:nvPr/>
        </p:nvSpPr>
        <p:spPr>
          <a:xfrm>
            <a:off x="1624317" y="1254941"/>
            <a:ext cx="1538938" cy="707886"/>
          </a:xfrm>
          <a:prstGeom prst="rect">
            <a:avLst/>
          </a:prstGeom>
          <a:noFill/>
        </p:spPr>
        <p:txBody>
          <a:bodyPr wrap="square" rtlCol="0">
            <a:spAutoFit/>
          </a:bodyPr>
          <a:lstStyle/>
          <a:p>
            <a:pPr algn="ctr"/>
            <a:r>
              <a:rPr lang="en-ZA" sz="2000" dirty="0">
                <a:solidFill>
                  <a:schemeClr val="bg1"/>
                </a:solidFill>
              </a:rPr>
              <a:t>Ultrasonic Testing </a:t>
            </a:r>
            <a:endParaRPr lang="en-ZA" sz="2000" dirty="0">
              <a:solidFill>
                <a:schemeClr val="bg1"/>
              </a:solidFill>
              <a:latin typeface="+mj-lt"/>
              <a:ea typeface="Open Sans" panose="020B0606030504020204" pitchFamily="34" charset="0"/>
              <a:cs typeface="Open Sans" panose="020B0606030504020204" pitchFamily="34" charset="0"/>
            </a:endParaRPr>
          </a:p>
        </p:txBody>
      </p:sp>
      <p:sp>
        <p:nvSpPr>
          <p:cNvPr id="36" name="Oval 35"/>
          <p:cNvSpPr/>
          <p:nvPr/>
        </p:nvSpPr>
        <p:spPr>
          <a:xfrm>
            <a:off x="9499945" y="4003413"/>
            <a:ext cx="285020" cy="285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40" name="Oval 39"/>
          <p:cNvSpPr/>
          <p:nvPr/>
        </p:nvSpPr>
        <p:spPr>
          <a:xfrm>
            <a:off x="8272165" y="2453104"/>
            <a:ext cx="285020" cy="285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1DF6F57F-F9BB-9A3C-75A9-91DA788D7E8D}"/>
              </a:ext>
            </a:extLst>
          </p:cNvPr>
          <p:cNvSpPr txBox="1"/>
          <p:nvPr/>
        </p:nvSpPr>
        <p:spPr>
          <a:xfrm>
            <a:off x="4476177" y="5266305"/>
            <a:ext cx="355836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Low cost, but sensitive to EMI and limited to point measurements[2]</a:t>
            </a:r>
            <a:endParaRPr lang="en-ZA" sz="1500" dirty="0"/>
          </a:p>
        </p:txBody>
      </p:sp>
      <p:sp>
        <p:nvSpPr>
          <p:cNvPr id="35" name="TextBox 34">
            <a:extLst>
              <a:ext uri="{FF2B5EF4-FFF2-40B4-BE49-F238E27FC236}">
                <a16:creationId xmlns:a16="http://schemas.microsoft.com/office/drawing/2014/main" id="{9032BBC8-5200-F53B-36A3-562AC54CAB7D}"/>
              </a:ext>
            </a:extLst>
          </p:cNvPr>
          <p:cNvSpPr txBox="1"/>
          <p:nvPr/>
        </p:nvSpPr>
        <p:spPr>
          <a:xfrm>
            <a:off x="535603" y="5264415"/>
            <a:ext cx="373457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t>Accurate but requires downtime</a:t>
            </a:r>
            <a:endParaRPr lang="en-US" sz="1500" dirty="0"/>
          </a:p>
        </p:txBody>
      </p:sp>
      <p:sp>
        <p:nvSpPr>
          <p:cNvPr id="46" name="TextBox 45">
            <a:extLst>
              <a:ext uri="{FF2B5EF4-FFF2-40B4-BE49-F238E27FC236}">
                <a16:creationId xmlns:a16="http://schemas.microsoft.com/office/drawing/2014/main" id="{CB82CDF7-78C4-7750-FC75-69CE781A8671}"/>
              </a:ext>
            </a:extLst>
          </p:cNvPr>
          <p:cNvSpPr txBox="1"/>
          <p:nvPr/>
        </p:nvSpPr>
        <p:spPr>
          <a:xfrm>
            <a:off x="8272165" y="5259713"/>
            <a:ext cx="3535848" cy="815608"/>
          </a:xfrm>
          <a:prstGeom prst="rect">
            <a:avLst/>
          </a:prstGeom>
          <a:noFill/>
        </p:spPr>
        <p:txBody>
          <a:bodyPr wrap="square" rtlCol="0">
            <a:spAutoFit/>
          </a:bodyPr>
          <a:lstStyle/>
          <a:p>
            <a:pPr marL="285750" indent="-285750">
              <a:buFont typeface="Arial" panose="020B0604020202020204" pitchFamily="34" charset="0"/>
              <a:buChar char="•"/>
            </a:pPr>
            <a:r>
              <a:rPr lang="en-US" sz="1600" dirty="0"/>
              <a:t>Useful for composites, expensive and skill-dependent[3]</a:t>
            </a:r>
            <a:endParaRPr lang="en-US" sz="1500" dirty="0"/>
          </a:p>
          <a:p>
            <a:pPr marL="285750" indent="-285750">
              <a:buFont typeface="Arial" panose="020B0604020202020204" pitchFamily="34" charset="0"/>
              <a:buChar char="•"/>
            </a:pPr>
            <a:endParaRPr lang="en-ZA" sz="1500" dirty="0"/>
          </a:p>
        </p:txBody>
      </p:sp>
      <p:sp>
        <p:nvSpPr>
          <p:cNvPr id="47" name="TextBox 46">
            <a:extLst>
              <a:ext uri="{FF2B5EF4-FFF2-40B4-BE49-F238E27FC236}">
                <a16:creationId xmlns:a16="http://schemas.microsoft.com/office/drawing/2014/main" id="{9972FCAB-8D7F-8501-1BFC-C30CB8FAF257}"/>
              </a:ext>
            </a:extLst>
          </p:cNvPr>
          <p:cNvSpPr txBox="1"/>
          <p:nvPr/>
        </p:nvSpPr>
        <p:spPr>
          <a:xfrm>
            <a:off x="516587" y="4511949"/>
            <a:ext cx="3734578" cy="646331"/>
          </a:xfrm>
          <a:prstGeom prst="rect">
            <a:avLst/>
          </a:prstGeom>
          <a:noFill/>
        </p:spPr>
        <p:txBody>
          <a:bodyPr wrap="square" rtlCol="0">
            <a:spAutoFit/>
          </a:bodyPr>
          <a:lstStyle/>
          <a:p>
            <a:pPr algn="ctr"/>
            <a:r>
              <a:rPr lang="en-US" i="1" dirty="0"/>
              <a:t>Figure 3: </a:t>
            </a:r>
            <a:r>
              <a:rPr lang="en-ZA" sz="1800" i="1" kern="0" dirty="0">
                <a:effectLst/>
                <a:latin typeface="Aptos" panose="020B0004020202020204" pitchFamily="34" charset="0"/>
                <a:ea typeface="Aptos" panose="020B0004020202020204" pitchFamily="34" charset="0"/>
                <a:cs typeface="Times New Roman" panose="02020603050405020304" pitchFamily="18" charset="0"/>
              </a:rPr>
              <a:t>Ultrasonic testing procedure</a:t>
            </a:r>
            <a:endParaRPr lang="en-ZA" i="1" dirty="0"/>
          </a:p>
        </p:txBody>
      </p:sp>
      <p:sp>
        <p:nvSpPr>
          <p:cNvPr id="53" name="TextBox 52">
            <a:extLst>
              <a:ext uri="{FF2B5EF4-FFF2-40B4-BE49-F238E27FC236}">
                <a16:creationId xmlns:a16="http://schemas.microsoft.com/office/drawing/2014/main" id="{C6106EF1-16E2-2E5E-CD25-8440A32D528B}"/>
              </a:ext>
            </a:extLst>
          </p:cNvPr>
          <p:cNvSpPr txBox="1"/>
          <p:nvPr/>
        </p:nvSpPr>
        <p:spPr>
          <a:xfrm>
            <a:off x="4485296" y="4511949"/>
            <a:ext cx="3535800" cy="646331"/>
          </a:xfrm>
          <a:prstGeom prst="rect">
            <a:avLst/>
          </a:prstGeom>
          <a:noFill/>
        </p:spPr>
        <p:txBody>
          <a:bodyPr wrap="square" rtlCol="0">
            <a:spAutoFit/>
          </a:bodyPr>
          <a:lstStyle/>
          <a:p>
            <a:pPr algn="ctr"/>
            <a:r>
              <a:rPr lang="en-US" i="1" dirty="0"/>
              <a:t>Figure 4: Strain Gauge construction</a:t>
            </a:r>
            <a:endParaRPr lang="en-ZA" i="1" dirty="0"/>
          </a:p>
        </p:txBody>
      </p:sp>
      <p:sp>
        <p:nvSpPr>
          <p:cNvPr id="56" name="TextBox 55">
            <a:extLst>
              <a:ext uri="{FF2B5EF4-FFF2-40B4-BE49-F238E27FC236}">
                <a16:creationId xmlns:a16="http://schemas.microsoft.com/office/drawing/2014/main" id="{87B7C31F-B360-F089-3822-9CD9524D9D72}"/>
              </a:ext>
            </a:extLst>
          </p:cNvPr>
          <p:cNvSpPr txBox="1"/>
          <p:nvPr/>
        </p:nvSpPr>
        <p:spPr>
          <a:xfrm>
            <a:off x="8272165" y="4511949"/>
            <a:ext cx="3515688" cy="646331"/>
          </a:xfrm>
          <a:prstGeom prst="rect">
            <a:avLst/>
          </a:prstGeom>
          <a:noFill/>
        </p:spPr>
        <p:txBody>
          <a:bodyPr wrap="square" rtlCol="0">
            <a:spAutoFit/>
          </a:bodyPr>
          <a:lstStyle/>
          <a:p>
            <a:pPr algn="ctr"/>
            <a:r>
              <a:rPr lang="en-US" i="1" dirty="0"/>
              <a:t>Figure 5: </a:t>
            </a:r>
            <a:r>
              <a:rPr lang="en-ZA" sz="1800" i="1" kern="0" dirty="0">
                <a:effectLst/>
                <a:latin typeface="Aptos" panose="020B0004020202020204" pitchFamily="34" charset="0"/>
                <a:ea typeface="Aptos" panose="020B0004020202020204" pitchFamily="34" charset="0"/>
                <a:cs typeface="Times New Roman" panose="02020603050405020304" pitchFamily="18" charset="0"/>
              </a:rPr>
              <a:t>IRT fault detection procedure</a:t>
            </a:r>
            <a:endParaRPr lang="en-ZA" i="1" dirty="0"/>
          </a:p>
        </p:txBody>
      </p:sp>
      <p:sp>
        <p:nvSpPr>
          <p:cNvPr id="7" name="Rectangle 6">
            <a:extLst>
              <a:ext uri="{FF2B5EF4-FFF2-40B4-BE49-F238E27FC236}">
                <a16:creationId xmlns:a16="http://schemas.microsoft.com/office/drawing/2014/main" id="{8A55264A-5730-33F1-444F-162CF5BB0959}"/>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endParaRPr lang="en-ZA" dirty="0"/>
          </a:p>
        </p:txBody>
      </p:sp>
      <p:pic>
        <p:nvPicPr>
          <p:cNvPr id="6" name="Picture 5" descr="Defect Detection Algorithm for Wing Skin with Stiffener Based on  Phased-Array Ultrasonic Imaging">
            <a:extLst>
              <a:ext uri="{FF2B5EF4-FFF2-40B4-BE49-F238E27FC236}">
                <a16:creationId xmlns:a16="http://schemas.microsoft.com/office/drawing/2014/main" id="{7B9C8CE6-69A0-E024-FCB0-AB0266A095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794" y="2364483"/>
            <a:ext cx="3425913" cy="2011945"/>
          </a:xfrm>
          <a:prstGeom prst="rect">
            <a:avLst/>
          </a:prstGeom>
          <a:noFill/>
          <a:ln>
            <a:noFill/>
          </a:ln>
        </p:spPr>
      </p:pic>
    </p:spTree>
    <p:extLst>
      <p:ext uri="{BB962C8B-B14F-4D97-AF65-F5344CB8AC3E}">
        <p14:creationId xmlns:p14="http://schemas.microsoft.com/office/powerpoint/2010/main" val="255788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4924-1E24-6BE3-A9B5-5F7F53D48066}"/>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D4C67AB8-4BA8-1D80-3743-09FC37D99BCE}"/>
              </a:ext>
            </a:extLst>
          </p:cNvPr>
          <p:cNvSpPr>
            <a:spLocks noGrp="1"/>
          </p:cNvSpPr>
          <p:nvPr>
            <p:ph type="title"/>
          </p:nvPr>
        </p:nvSpPr>
        <p:spPr>
          <a:xfrm>
            <a:off x="369887" y="-208985"/>
            <a:ext cx="11452225" cy="720000"/>
          </a:xfrm>
        </p:spPr>
        <p:txBody>
          <a:bodyPr/>
          <a:lstStyle/>
          <a:p>
            <a:r>
              <a:rPr lang="en-GB" dirty="0"/>
              <a:t>Fibre Optics</a:t>
            </a:r>
          </a:p>
        </p:txBody>
      </p:sp>
      <p:sp>
        <p:nvSpPr>
          <p:cNvPr id="21" name="Text Placeholder 20">
            <a:extLst>
              <a:ext uri="{FF2B5EF4-FFF2-40B4-BE49-F238E27FC236}">
                <a16:creationId xmlns:a16="http://schemas.microsoft.com/office/drawing/2014/main" id="{833450D6-5A3A-45E8-2FDF-A61BAED5FB70}"/>
              </a:ext>
            </a:extLst>
          </p:cNvPr>
          <p:cNvSpPr>
            <a:spLocks noGrp="1"/>
          </p:cNvSpPr>
          <p:nvPr>
            <p:ph type="body" sz="quarter" idx="10"/>
          </p:nvPr>
        </p:nvSpPr>
        <p:spPr/>
        <p:txBody>
          <a:bodyPr/>
          <a:lstStyle/>
          <a:p>
            <a:endParaRPr lang="en-GB"/>
          </a:p>
        </p:txBody>
      </p:sp>
      <p:pic>
        <p:nvPicPr>
          <p:cNvPr id="3" name="Picture 2" descr="Fiber Optic Basics">
            <a:extLst>
              <a:ext uri="{FF2B5EF4-FFF2-40B4-BE49-F238E27FC236}">
                <a16:creationId xmlns:a16="http://schemas.microsoft.com/office/drawing/2014/main" id="{2D291BA3-9907-9C03-5B37-EA6A9A37D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75" y="2868831"/>
            <a:ext cx="4759225" cy="31015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3E6988-7A5B-E99E-1885-B0AF3298D418}"/>
              </a:ext>
            </a:extLst>
          </p:cNvPr>
          <p:cNvSpPr txBox="1"/>
          <p:nvPr/>
        </p:nvSpPr>
        <p:spPr>
          <a:xfrm>
            <a:off x="205730" y="770796"/>
            <a:ext cx="11627682"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Optical </a:t>
            </a:r>
            <a:r>
              <a:rPr lang="en-US" sz="2000" dirty="0" err="1"/>
              <a:t>fibre</a:t>
            </a:r>
            <a:r>
              <a:rPr lang="en-US" sz="2000" dirty="0"/>
              <a:t> work through the principles of wavelength shift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Detect strain and temperature with wavelength shifts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Lightweight and highly sensitive to changes in wavelength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Highly durable and low maintenance</a:t>
            </a:r>
          </a:p>
        </p:txBody>
      </p:sp>
      <p:pic>
        <p:nvPicPr>
          <p:cNvPr id="9" name="Picture 8" descr="Diagram of a thin line with a line diagram&#10;&#10;AI-generated content may be incorrect.">
            <a:extLst>
              <a:ext uri="{FF2B5EF4-FFF2-40B4-BE49-F238E27FC236}">
                <a16:creationId xmlns:a16="http://schemas.microsoft.com/office/drawing/2014/main" id="{D35BE5BC-45C2-F65E-EFD4-829944F9CBA5}"/>
              </a:ext>
            </a:extLst>
          </p:cNvPr>
          <p:cNvPicPr>
            <a:picLocks noChangeAspect="1"/>
          </p:cNvPicPr>
          <p:nvPr/>
        </p:nvPicPr>
        <p:blipFill>
          <a:blip r:embed="rId3"/>
          <a:stretch>
            <a:fillRect/>
          </a:stretch>
        </p:blipFill>
        <p:spPr>
          <a:xfrm>
            <a:off x="358588" y="2958699"/>
            <a:ext cx="6608459" cy="3011724"/>
          </a:xfrm>
          <a:prstGeom prst="rect">
            <a:avLst/>
          </a:prstGeom>
        </p:spPr>
      </p:pic>
      <p:sp>
        <p:nvSpPr>
          <p:cNvPr id="10" name="TextBox 9">
            <a:extLst>
              <a:ext uri="{FF2B5EF4-FFF2-40B4-BE49-F238E27FC236}">
                <a16:creationId xmlns:a16="http://schemas.microsoft.com/office/drawing/2014/main" id="{9B41F422-209A-ED8C-889D-BC87E5D6D191}"/>
              </a:ext>
            </a:extLst>
          </p:cNvPr>
          <p:cNvSpPr txBox="1"/>
          <p:nvPr/>
        </p:nvSpPr>
        <p:spPr>
          <a:xfrm>
            <a:off x="2075093" y="5889660"/>
            <a:ext cx="6608459" cy="646331"/>
          </a:xfrm>
          <a:prstGeom prst="rect">
            <a:avLst/>
          </a:prstGeom>
          <a:noFill/>
        </p:spPr>
        <p:txBody>
          <a:bodyPr wrap="square" rtlCol="0">
            <a:spAutoFit/>
          </a:bodyPr>
          <a:lstStyle/>
          <a:p>
            <a:r>
              <a:rPr lang="en-US" i="1" dirty="0"/>
              <a:t>Figure 6: </a:t>
            </a:r>
            <a:r>
              <a:rPr lang="en-ZA" i="1" kern="0" dirty="0">
                <a:latin typeface="Aptos" panose="020B0004020202020204" pitchFamily="34" charset="0"/>
                <a:cs typeface="Times New Roman" panose="02020603050405020304" pitchFamily="18" charset="0"/>
              </a:rPr>
              <a:t>Spectre view of a FBG sensor</a:t>
            </a:r>
            <a:endParaRPr lang="en-ZA" i="1" dirty="0"/>
          </a:p>
          <a:p>
            <a:endParaRPr lang="en-US" dirty="0"/>
          </a:p>
        </p:txBody>
      </p:sp>
      <p:sp>
        <p:nvSpPr>
          <p:cNvPr id="11" name="TextBox 10">
            <a:extLst>
              <a:ext uri="{FF2B5EF4-FFF2-40B4-BE49-F238E27FC236}">
                <a16:creationId xmlns:a16="http://schemas.microsoft.com/office/drawing/2014/main" id="{303EE3B8-DC0C-1E10-8862-5C22C4DC14A0}"/>
              </a:ext>
            </a:extLst>
          </p:cNvPr>
          <p:cNvSpPr txBox="1"/>
          <p:nvPr/>
        </p:nvSpPr>
        <p:spPr>
          <a:xfrm>
            <a:off x="7119905" y="5910171"/>
            <a:ext cx="5072095" cy="646331"/>
          </a:xfrm>
          <a:prstGeom prst="rect">
            <a:avLst/>
          </a:prstGeom>
          <a:noFill/>
        </p:spPr>
        <p:txBody>
          <a:bodyPr wrap="square" rtlCol="0">
            <a:spAutoFit/>
          </a:bodyPr>
          <a:lstStyle/>
          <a:p>
            <a:r>
              <a:rPr lang="en-US" i="1" dirty="0"/>
              <a:t>Figure 7: </a:t>
            </a:r>
            <a:r>
              <a:rPr lang="en-ZA" i="1" kern="0" dirty="0">
                <a:latin typeface="Aptos" panose="020B0004020202020204" pitchFamily="34" charset="0"/>
                <a:ea typeface="Aptos" panose="020B0004020202020204" pitchFamily="34" charset="0"/>
                <a:cs typeface="Times New Roman" panose="02020603050405020304" pitchFamily="18" charset="0"/>
              </a:rPr>
              <a:t>Ultrasonic Cross sectional view of fibre</a:t>
            </a:r>
            <a:endParaRPr lang="en-ZA" i="1" dirty="0"/>
          </a:p>
          <a:p>
            <a:endParaRPr lang="en-US" dirty="0"/>
          </a:p>
        </p:txBody>
      </p:sp>
    </p:spTree>
    <p:extLst>
      <p:ext uri="{BB962C8B-B14F-4D97-AF65-F5344CB8AC3E}">
        <p14:creationId xmlns:p14="http://schemas.microsoft.com/office/powerpoint/2010/main" val="40594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FA74-C29E-48A0-EF2B-2618B7D5D28E}"/>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12AAA2D1-BBD5-7A27-1EEA-8924DA21FE16}"/>
              </a:ext>
            </a:extLst>
          </p:cNvPr>
          <p:cNvSpPr>
            <a:spLocks noGrp="1"/>
          </p:cNvSpPr>
          <p:nvPr>
            <p:ph type="body" sz="quarter" idx="10"/>
          </p:nvPr>
        </p:nvSpPr>
        <p:spPr/>
        <p:txBody>
          <a:bodyPr/>
          <a:lstStyle/>
          <a:p>
            <a:endParaRPr lang="en-GB"/>
          </a:p>
        </p:txBody>
      </p:sp>
      <p:sp>
        <p:nvSpPr>
          <p:cNvPr id="19" name="Text Placeholder 1">
            <a:extLst>
              <a:ext uri="{FF2B5EF4-FFF2-40B4-BE49-F238E27FC236}">
                <a16:creationId xmlns:a16="http://schemas.microsoft.com/office/drawing/2014/main" id="{5E51795A-E786-672B-9046-3616DD9C097F}"/>
              </a:ext>
            </a:extLst>
          </p:cNvPr>
          <p:cNvSpPr txBox="1">
            <a:spLocks/>
          </p:cNvSpPr>
          <p:nvPr>
            <p:custDataLst>
              <p:tags r:id="rId1"/>
            </p:custDataLst>
          </p:nvPr>
        </p:nvSpPr>
        <p:spPr bwMode="gray">
          <a:xfrm>
            <a:off x="356531" y="674447"/>
            <a:ext cx="10295425" cy="1719218"/>
          </a:xfrm>
          <a:prstGeom prst="rect">
            <a:avLst/>
          </a:prstGeom>
          <a:noFill/>
          <a:ln w="9525">
            <a:noFill/>
          </a:ln>
        </p:spPr>
        <p:txBody>
          <a:bodyPr vert="horz" lIns="0" tIns="0" rIns="0" bIns="0" rtlCol="0" anchor="t">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lnSpc>
                <a:spcPct val="110000"/>
              </a:lnSpc>
              <a:defRPr/>
            </a:pPr>
            <a:r>
              <a:rPr lang="en-US" dirty="0"/>
              <a:t>Strain measurement in aircraft wings is challenging due to harsh environments, weight constraints, and the need for minimal intrusion. Traditional strain gauges are bulky and inaccurate under dynamic loading. There is a need for a lightweight, accurate, and durable sensing system</a:t>
            </a:r>
            <a:r>
              <a:rPr lang="en-US" sz="1400" dirty="0"/>
              <a:t>.</a:t>
            </a:r>
          </a:p>
          <a:p>
            <a:pPr lvl="0">
              <a:lnSpc>
                <a:spcPct val="110000"/>
              </a:lnSpc>
              <a:defRPr/>
            </a:pPr>
            <a:endParaRPr lang="en-GB" sz="1400" dirty="0">
              <a:latin typeface="+mn-lt"/>
            </a:endParaRPr>
          </a:p>
        </p:txBody>
      </p:sp>
      <p:sp>
        <p:nvSpPr>
          <p:cNvPr id="20" name="Text Placeholder 1">
            <a:extLst>
              <a:ext uri="{FF2B5EF4-FFF2-40B4-BE49-F238E27FC236}">
                <a16:creationId xmlns:a16="http://schemas.microsoft.com/office/drawing/2014/main" id="{4F44697D-2487-D9F0-6E14-A1822EFBA2F3}"/>
              </a:ext>
            </a:extLst>
          </p:cNvPr>
          <p:cNvSpPr txBox="1">
            <a:spLocks/>
          </p:cNvSpPr>
          <p:nvPr>
            <p:custDataLst>
              <p:tags r:id="rId2"/>
            </p:custDataLst>
          </p:nvPr>
        </p:nvSpPr>
        <p:spPr bwMode="gray">
          <a:xfrm>
            <a:off x="356529" y="4143215"/>
            <a:ext cx="6434015" cy="1719218"/>
          </a:xfrm>
          <a:prstGeom prst="rect">
            <a:avLst/>
          </a:prstGeom>
          <a:noFill/>
          <a:ln w="9525">
            <a:noFill/>
          </a:ln>
        </p:spPr>
        <p:txBody>
          <a:bodyPr vert="horz" lIns="0" tIns="0" rIns="0" bIns="0" rtlCol="0" anchor="t">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285750" indent="-285750">
              <a:buFont typeface="Arial" panose="020B0604020202020204" pitchFamily="34" charset="0"/>
              <a:buChar char="•"/>
            </a:pPr>
            <a:r>
              <a:rPr lang="en-US" dirty="0"/>
              <a:t>Design and manufacture an aircraft wing model</a:t>
            </a:r>
          </a:p>
          <a:p>
            <a:pPr marL="285750" indent="-285750">
              <a:buFont typeface="Arial" panose="020B0604020202020204" pitchFamily="34" charset="0"/>
              <a:buChar char="•"/>
            </a:pPr>
            <a:r>
              <a:rPr lang="en-US" dirty="0"/>
              <a:t>Fabricate </a:t>
            </a:r>
            <a:r>
              <a:rPr lang="en-US" dirty="0" err="1"/>
              <a:t>fibre</a:t>
            </a:r>
            <a:r>
              <a:rPr lang="en-US" dirty="0"/>
              <a:t> optic sensors and embed them on the wing</a:t>
            </a:r>
          </a:p>
          <a:p>
            <a:pPr marL="285750" indent="-285750">
              <a:buFont typeface="Arial" panose="020B0604020202020204" pitchFamily="34" charset="0"/>
              <a:buChar char="•"/>
            </a:pPr>
            <a:r>
              <a:rPr lang="en-US" dirty="0"/>
              <a:t>Conduct experimental testing and collect strain data</a:t>
            </a:r>
          </a:p>
          <a:p>
            <a:pPr marL="285750" indent="-285750">
              <a:buFont typeface="Arial" panose="020B0604020202020204" pitchFamily="34" charset="0"/>
              <a:buChar char="•"/>
            </a:pPr>
            <a:r>
              <a:rPr lang="en-US" dirty="0"/>
              <a:t>Perform FEA analysis</a:t>
            </a:r>
          </a:p>
          <a:p>
            <a:pPr marL="285750" indent="-285750">
              <a:buFont typeface="Arial" panose="020B0604020202020204" pitchFamily="34" charset="0"/>
              <a:buChar char="•"/>
            </a:pPr>
            <a:r>
              <a:rPr lang="en-US" dirty="0"/>
              <a:t>Compare results</a:t>
            </a:r>
          </a:p>
          <a:p>
            <a:pPr marL="285750" lvl="0" indent="-285750">
              <a:lnSpc>
                <a:spcPct val="110000"/>
              </a:lnSpc>
              <a:buFont typeface="Arial" panose="020B0604020202020204" pitchFamily="34" charset="0"/>
              <a:buChar char="•"/>
              <a:defRPr/>
            </a:pPr>
            <a:endParaRPr lang="en-US" sz="1400" dirty="0">
              <a:latin typeface="+mn-lt"/>
            </a:endParaRPr>
          </a:p>
        </p:txBody>
      </p:sp>
      <p:sp>
        <p:nvSpPr>
          <p:cNvPr id="21" name="Text Placeholder 1">
            <a:extLst>
              <a:ext uri="{FF2B5EF4-FFF2-40B4-BE49-F238E27FC236}">
                <a16:creationId xmlns:a16="http://schemas.microsoft.com/office/drawing/2014/main" id="{9C21C2E2-A5EE-1C8A-1D4E-51A34EA0DE68}"/>
              </a:ext>
            </a:extLst>
          </p:cNvPr>
          <p:cNvSpPr txBox="1">
            <a:spLocks/>
          </p:cNvSpPr>
          <p:nvPr>
            <p:custDataLst>
              <p:tags r:id="rId3"/>
            </p:custDataLst>
          </p:nvPr>
        </p:nvSpPr>
        <p:spPr bwMode="gray">
          <a:xfrm>
            <a:off x="356530" y="2557097"/>
            <a:ext cx="10295426" cy="1719218"/>
          </a:xfrm>
          <a:prstGeom prst="rect">
            <a:avLst/>
          </a:prstGeom>
          <a:noFill/>
          <a:ln w="9525">
            <a:noFill/>
          </a:ln>
        </p:spPr>
        <p:txBody>
          <a:bodyPr vert="horz" lIns="0" tIns="0" rIns="0" bIns="0" rtlCol="0" anchor="t">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0">
              <a:lnSpc>
                <a:spcPct val="110000"/>
              </a:lnSpc>
              <a:defRPr/>
            </a:pPr>
            <a:r>
              <a:rPr lang="en-US" dirty="0"/>
              <a:t>To investigate the use of embedded </a:t>
            </a:r>
            <a:r>
              <a:rPr lang="en-US" dirty="0" err="1"/>
              <a:t>Fibre</a:t>
            </a:r>
            <a:r>
              <a:rPr lang="en-US" dirty="0"/>
              <a:t> Bragg Grating (FBG) sensors for real time strain monitoring in an aircraft wing </a:t>
            </a:r>
            <a:endParaRPr lang="en-GB" dirty="0">
              <a:latin typeface="+mn-lt"/>
            </a:endParaRPr>
          </a:p>
        </p:txBody>
      </p:sp>
      <p:sp>
        <p:nvSpPr>
          <p:cNvPr id="2" name="Title 19">
            <a:extLst>
              <a:ext uri="{FF2B5EF4-FFF2-40B4-BE49-F238E27FC236}">
                <a16:creationId xmlns:a16="http://schemas.microsoft.com/office/drawing/2014/main" id="{8D80646D-A146-ECDD-87EF-0F7C2227122F}"/>
              </a:ext>
            </a:extLst>
          </p:cNvPr>
          <p:cNvSpPr>
            <a:spLocks noGrp="1"/>
          </p:cNvSpPr>
          <p:nvPr>
            <p:ph type="title"/>
          </p:nvPr>
        </p:nvSpPr>
        <p:spPr>
          <a:xfrm>
            <a:off x="369887" y="-208985"/>
            <a:ext cx="11452225" cy="720000"/>
          </a:xfrm>
        </p:spPr>
        <p:txBody>
          <a:bodyPr/>
          <a:lstStyle/>
          <a:p>
            <a:r>
              <a:rPr lang="en-GB" dirty="0"/>
              <a:t>Problem statement</a:t>
            </a:r>
          </a:p>
        </p:txBody>
      </p:sp>
      <p:sp>
        <p:nvSpPr>
          <p:cNvPr id="14" name="Title 19">
            <a:extLst>
              <a:ext uri="{FF2B5EF4-FFF2-40B4-BE49-F238E27FC236}">
                <a16:creationId xmlns:a16="http://schemas.microsoft.com/office/drawing/2014/main" id="{CFCEE4F5-B88C-1A0C-7C34-0535EBF5911A}"/>
              </a:ext>
            </a:extLst>
          </p:cNvPr>
          <p:cNvSpPr txBox="1">
            <a:spLocks/>
          </p:cNvSpPr>
          <p:nvPr/>
        </p:nvSpPr>
        <p:spPr>
          <a:xfrm>
            <a:off x="356529" y="1644705"/>
            <a:ext cx="11452225" cy="720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2800" b="1" kern="1200" cap="none" spc="-30" baseline="0" dirty="0">
                <a:solidFill>
                  <a:schemeClr val="accent1"/>
                </a:solidFill>
                <a:latin typeface="+mj-lt"/>
                <a:ea typeface="+mj-ea"/>
                <a:cs typeface="+mj-cs"/>
              </a:defRPr>
            </a:lvl1pPr>
          </a:lstStyle>
          <a:p>
            <a:r>
              <a:rPr lang="en-GB" dirty="0"/>
              <a:t>Aim</a:t>
            </a:r>
          </a:p>
        </p:txBody>
      </p:sp>
      <p:sp>
        <p:nvSpPr>
          <p:cNvPr id="17" name="Title 19">
            <a:extLst>
              <a:ext uri="{FF2B5EF4-FFF2-40B4-BE49-F238E27FC236}">
                <a16:creationId xmlns:a16="http://schemas.microsoft.com/office/drawing/2014/main" id="{2AB8C4E6-5907-62E9-D51B-ADB00BC536CB}"/>
              </a:ext>
            </a:extLst>
          </p:cNvPr>
          <p:cNvSpPr txBox="1">
            <a:spLocks/>
          </p:cNvSpPr>
          <p:nvPr/>
        </p:nvSpPr>
        <p:spPr>
          <a:xfrm>
            <a:off x="356530" y="3230823"/>
            <a:ext cx="11452225" cy="720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2800" b="1" kern="1200" cap="none" spc="-30" baseline="0" dirty="0">
                <a:solidFill>
                  <a:schemeClr val="accent1"/>
                </a:solidFill>
                <a:latin typeface="+mj-lt"/>
                <a:ea typeface="+mj-ea"/>
                <a:cs typeface="+mj-cs"/>
              </a:defRPr>
            </a:lvl1pPr>
          </a:lstStyle>
          <a:p>
            <a:r>
              <a:rPr lang="en-GB" dirty="0"/>
              <a:t>Objectives</a:t>
            </a:r>
          </a:p>
        </p:txBody>
      </p:sp>
    </p:spTree>
    <p:extLst>
      <p:ext uri="{BB962C8B-B14F-4D97-AF65-F5344CB8AC3E}">
        <p14:creationId xmlns:p14="http://schemas.microsoft.com/office/powerpoint/2010/main" val="388904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7ED39-0E60-EFD3-EF1B-280C5C5B4D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FA5399-454F-681B-B66F-0ABFA1E095A2}"/>
              </a:ext>
            </a:extLst>
          </p:cNvPr>
          <p:cNvSpPr>
            <a:spLocks noGrp="1"/>
          </p:cNvSpPr>
          <p:nvPr>
            <p:ph type="title"/>
          </p:nvPr>
        </p:nvSpPr>
        <p:spPr>
          <a:xfrm>
            <a:off x="369887" y="-170119"/>
            <a:ext cx="11452225" cy="720000"/>
          </a:xfrm>
        </p:spPr>
        <p:txBody>
          <a:bodyPr/>
          <a:lstStyle/>
          <a:p>
            <a:r>
              <a:rPr lang="en-ZA" dirty="0"/>
              <a:t>Methodology</a:t>
            </a:r>
          </a:p>
        </p:txBody>
      </p:sp>
      <p:sp>
        <p:nvSpPr>
          <p:cNvPr id="4" name="Text Placeholder 3">
            <a:extLst>
              <a:ext uri="{FF2B5EF4-FFF2-40B4-BE49-F238E27FC236}">
                <a16:creationId xmlns:a16="http://schemas.microsoft.com/office/drawing/2014/main" id="{5E1DE4DF-D5CE-FE83-DB69-B5A21C35CD5E}"/>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6AC395F9-49E7-895A-20CA-319BBC587F01}"/>
              </a:ext>
            </a:extLst>
          </p:cNvPr>
          <p:cNvSpPr/>
          <p:nvPr/>
        </p:nvSpPr>
        <p:spPr bwMode="gray">
          <a:xfrm>
            <a:off x="354793" y="778522"/>
            <a:ext cx="5550786" cy="272844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6" name="Rectangle 5">
            <a:extLst>
              <a:ext uri="{FF2B5EF4-FFF2-40B4-BE49-F238E27FC236}">
                <a16:creationId xmlns:a16="http://schemas.microsoft.com/office/drawing/2014/main" id="{4561A39B-C7BB-1502-0804-CFE0F63A0A54}"/>
              </a:ext>
            </a:extLst>
          </p:cNvPr>
          <p:cNvSpPr/>
          <p:nvPr/>
        </p:nvSpPr>
        <p:spPr>
          <a:xfrm>
            <a:off x="354794" y="774638"/>
            <a:ext cx="368456" cy="42558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kern="0" dirty="0">
                <a:solidFill>
                  <a:schemeClr val="bg1"/>
                </a:solidFill>
                <a:latin typeface="Arial" pitchFamily="34" charset="0"/>
                <a:cs typeface="Arial" pitchFamily="34" charset="0"/>
              </a:rPr>
              <a:t>1</a:t>
            </a:r>
            <a:endParaRPr lang="en-ZA" sz="4000" dirty="0"/>
          </a:p>
        </p:txBody>
      </p:sp>
      <p:sp>
        <p:nvSpPr>
          <p:cNvPr id="72" name="TextBox 71">
            <a:extLst>
              <a:ext uri="{FF2B5EF4-FFF2-40B4-BE49-F238E27FC236}">
                <a16:creationId xmlns:a16="http://schemas.microsoft.com/office/drawing/2014/main" id="{C3B3A1CD-090A-A34B-E725-88EC30A6621A}"/>
              </a:ext>
            </a:extLst>
          </p:cNvPr>
          <p:cNvSpPr txBox="1"/>
          <p:nvPr/>
        </p:nvSpPr>
        <p:spPr bwMode="gray">
          <a:xfrm>
            <a:off x="811248" y="799825"/>
            <a:ext cx="3760422"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lang="en-GB" sz="2400" kern="0" dirty="0">
                <a:latin typeface="Arial" pitchFamily="34" charset="0"/>
                <a:cs typeface="Arial" pitchFamily="34" charset="0"/>
              </a:rPr>
              <a:t>Wing construction</a:t>
            </a:r>
            <a:endParaRPr kumimoji="0" lang="en-GB" sz="2400" b="0" i="0" u="none" strike="noStrike" kern="0" cap="none" spc="0" normalizeH="0" baseline="0" noProof="0" dirty="0">
              <a:ln>
                <a:noFill/>
              </a:ln>
              <a:effectLst/>
              <a:uLnTx/>
              <a:uFillTx/>
              <a:latin typeface="Arial" pitchFamily="34" charset="0"/>
              <a:cs typeface="Arial" pitchFamily="34" charset="0"/>
            </a:endParaRPr>
          </a:p>
        </p:txBody>
      </p:sp>
      <p:sp>
        <p:nvSpPr>
          <p:cNvPr id="30" name="Rectangle 29">
            <a:extLst>
              <a:ext uri="{FF2B5EF4-FFF2-40B4-BE49-F238E27FC236}">
                <a16:creationId xmlns:a16="http://schemas.microsoft.com/office/drawing/2014/main" id="{DA40661B-369D-5F40-5A88-9C240887FBDD}"/>
              </a:ext>
            </a:extLst>
          </p:cNvPr>
          <p:cNvSpPr/>
          <p:nvPr/>
        </p:nvSpPr>
        <p:spPr bwMode="gray">
          <a:xfrm>
            <a:off x="6096000" y="794963"/>
            <a:ext cx="5914946" cy="2728443"/>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 name="Rectangle 30">
            <a:extLst>
              <a:ext uri="{FF2B5EF4-FFF2-40B4-BE49-F238E27FC236}">
                <a16:creationId xmlns:a16="http://schemas.microsoft.com/office/drawing/2014/main" id="{87E03147-BC42-5CE0-8EA0-E12BF8CB92D5}"/>
              </a:ext>
            </a:extLst>
          </p:cNvPr>
          <p:cNvSpPr/>
          <p:nvPr/>
        </p:nvSpPr>
        <p:spPr>
          <a:xfrm>
            <a:off x="6269738" y="794963"/>
            <a:ext cx="400885" cy="4052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kern="0" dirty="0">
                <a:solidFill>
                  <a:schemeClr val="bg1"/>
                </a:solidFill>
                <a:latin typeface="Arial" pitchFamily="34" charset="0"/>
                <a:cs typeface="Arial" pitchFamily="34" charset="0"/>
              </a:rPr>
              <a:t>2</a:t>
            </a:r>
            <a:endParaRPr lang="en-ZA" sz="4000" dirty="0"/>
          </a:p>
        </p:txBody>
      </p:sp>
      <p:sp>
        <p:nvSpPr>
          <p:cNvPr id="33" name="TextBox 32">
            <a:extLst>
              <a:ext uri="{FF2B5EF4-FFF2-40B4-BE49-F238E27FC236}">
                <a16:creationId xmlns:a16="http://schemas.microsoft.com/office/drawing/2014/main" id="{6FFC7117-7905-80EC-41A7-4C1212FCE2B4}"/>
              </a:ext>
            </a:extLst>
          </p:cNvPr>
          <p:cNvSpPr txBox="1"/>
          <p:nvPr/>
        </p:nvSpPr>
        <p:spPr bwMode="gray">
          <a:xfrm>
            <a:off x="6780133" y="830894"/>
            <a:ext cx="3760422"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lang="en-GB" sz="2400" kern="0" dirty="0">
                <a:latin typeface="Arial" pitchFamily="34" charset="0"/>
                <a:cs typeface="Arial" pitchFamily="34" charset="0"/>
              </a:rPr>
              <a:t>Calibration</a:t>
            </a:r>
            <a:endParaRPr kumimoji="0" lang="en-GB" sz="2400" b="0" i="0" u="none" strike="noStrike" kern="0" cap="none" spc="0" normalizeH="0" baseline="0" noProof="0" dirty="0">
              <a:ln>
                <a:noFill/>
              </a:ln>
              <a:effectLst/>
              <a:uLnTx/>
              <a:uFillTx/>
              <a:latin typeface="Arial" pitchFamily="34" charset="0"/>
              <a:cs typeface="Arial" pitchFamily="34" charset="0"/>
            </a:endParaRPr>
          </a:p>
        </p:txBody>
      </p:sp>
      <p:sp>
        <p:nvSpPr>
          <p:cNvPr id="35" name="Rectangle 34">
            <a:extLst>
              <a:ext uri="{FF2B5EF4-FFF2-40B4-BE49-F238E27FC236}">
                <a16:creationId xmlns:a16="http://schemas.microsoft.com/office/drawing/2014/main" id="{BA3FC2D3-3343-A0FB-C9AB-811399303CC9}"/>
              </a:ext>
            </a:extLst>
          </p:cNvPr>
          <p:cNvSpPr/>
          <p:nvPr/>
        </p:nvSpPr>
        <p:spPr bwMode="gray">
          <a:xfrm>
            <a:off x="369917" y="3731723"/>
            <a:ext cx="5550786" cy="244324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6" name="Rectangle 35">
            <a:extLst>
              <a:ext uri="{FF2B5EF4-FFF2-40B4-BE49-F238E27FC236}">
                <a16:creationId xmlns:a16="http://schemas.microsoft.com/office/drawing/2014/main" id="{BB7C2306-1BC7-97BE-CBD5-B34C8097D791}"/>
              </a:ext>
            </a:extLst>
          </p:cNvPr>
          <p:cNvSpPr/>
          <p:nvPr/>
        </p:nvSpPr>
        <p:spPr>
          <a:xfrm>
            <a:off x="369918" y="3731723"/>
            <a:ext cx="353332" cy="40609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kern="0" dirty="0">
                <a:solidFill>
                  <a:schemeClr val="bg1"/>
                </a:solidFill>
                <a:latin typeface="Arial" pitchFamily="34" charset="0"/>
                <a:cs typeface="Arial" pitchFamily="34" charset="0"/>
              </a:rPr>
              <a:t>3</a:t>
            </a:r>
            <a:endParaRPr lang="en-ZA" sz="4000" dirty="0"/>
          </a:p>
        </p:txBody>
      </p:sp>
      <p:sp>
        <p:nvSpPr>
          <p:cNvPr id="38" name="TextBox 37">
            <a:extLst>
              <a:ext uri="{FF2B5EF4-FFF2-40B4-BE49-F238E27FC236}">
                <a16:creationId xmlns:a16="http://schemas.microsoft.com/office/drawing/2014/main" id="{5B2F7B7E-9D19-63B4-68F1-98985B5EB361}"/>
              </a:ext>
            </a:extLst>
          </p:cNvPr>
          <p:cNvSpPr txBox="1"/>
          <p:nvPr/>
        </p:nvSpPr>
        <p:spPr bwMode="gray">
          <a:xfrm>
            <a:off x="940271" y="3706956"/>
            <a:ext cx="3760422"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GB" sz="2400" b="0" i="0" u="none" strike="noStrike" kern="0" cap="none" spc="0" normalizeH="0" baseline="0" noProof="0" dirty="0">
                <a:ln>
                  <a:noFill/>
                </a:ln>
                <a:effectLst/>
                <a:uLnTx/>
                <a:uFillTx/>
                <a:latin typeface="Arial" pitchFamily="34" charset="0"/>
                <a:cs typeface="Arial" pitchFamily="34" charset="0"/>
              </a:rPr>
              <a:t>Analysis</a:t>
            </a:r>
          </a:p>
        </p:txBody>
      </p:sp>
      <p:sp>
        <p:nvSpPr>
          <p:cNvPr id="40" name="Rectangle 39">
            <a:extLst>
              <a:ext uri="{FF2B5EF4-FFF2-40B4-BE49-F238E27FC236}">
                <a16:creationId xmlns:a16="http://schemas.microsoft.com/office/drawing/2014/main" id="{51468410-FA47-820D-29A7-D50633C63F16}"/>
              </a:ext>
            </a:extLst>
          </p:cNvPr>
          <p:cNvSpPr/>
          <p:nvPr/>
        </p:nvSpPr>
        <p:spPr bwMode="gray">
          <a:xfrm>
            <a:off x="6096000" y="3731723"/>
            <a:ext cx="5914946" cy="244324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0"/>
              </a:spcAft>
              <a:buClrTx/>
              <a:buSzTx/>
              <a:buFont typeface="Courier New" pitchFamily="49" charset="0"/>
              <a:buNone/>
              <a:tabLst/>
              <a:defRPr/>
            </a:pPr>
            <a:endParaRPr kumimoji="0" lang="en-ZA" sz="1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41" name="Rectangle 40">
            <a:extLst>
              <a:ext uri="{FF2B5EF4-FFF2-40B4-BE49-F238E27FC236}">
                <a16:creationId xmlns:a16="http://schemas.microsoft.com/office/drawing/2014/main" id="{1052C4DB-97DD-F2DC-6A7F-67CB21415DCF}"/>
              </a:ext>
            </a:extLst>
          </p:cNvPr>
          <p:cNvSpPr/>
          <p:nvPr/>
        </p:nvSpPr>
        <p:spPr>
          <a:xfrm>
            <a:off x="6269740" y="3731723"/>
            <a:ext cx="400883" cy="4060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kern="0" dirty="0">
                <a:solidFill>
                  <a:schemeClr val="bg1"/>
                </a:solidFill>
                <a:latin typeface="Arial" pitchFamily="34" charset="0"/>
                <a:cs typeface="Arial" pitchFamily="34" charset="0"/>
              </a:rPr>
              <a:t>4</a:t>
            </a:r>
            <a:endParaRPr lang="en-ZA" sz="4000" dirty="0"/>
          </a:p>
        </p:txBody>
      </p:sp>
      <p:sp>
        <p:nvSpPr>
          <p:cNvPr id="42" name="TextBox 41">
            <a:extLst>
              <a:ext uri="{FF2B5EF4-FFF2-40B4-BE49-F238E27FC236}">
                <a16:creationId xmlns:a16="http://schemas.microsoft.com/office/drawing/2014/main" id="{7AE03A1B-A0C8-555E-B573-CD95D7DE5912}"/>
              </a:ext>
            </a:extLst>
          </p:cNvPr>
          <p:cNvSpPr txBox="1"/>
          <p:nvPr/>
        </p:nvSpPr>
        <p:spPr bwMode="gray">
          <a:xfrm>
            <a:off x="6556027" y="4693476"/>
            <a:ext cx="4815316" cy="234744"/>
          </a:xfrm>
          <a:prstGeom prst="rect">
            <a:avLst/>
          </a:prstGeom>
          <a:noFill/>
        </p:spPr>
        <p:txBody>
          <a:bodyPr wrap="square" lIns="0" tIns="0" rIns="0" bIns="0" rtlCol="0">
            <a:spAutoFit/>
          </a:bodyPr>
          <a:lstStyle>
            <a:defPPr>
              <a:defRPr lang="en-US"/>
            </a:defPPr>
            <a:lvl1pPr lvl="0">
              <a:lnSpc>
                <a:spcPct val="105000"/>
              </a:lnSpc>
              <a:spcBef>
                <a:spcPts val="300"/>
              </a:spcBef>
              <a:defRPr sz="1400" kern="0"/>
            </a:lvl1pPr>
          </a:lstStyle>
          <a:p>
            <a:pPr>
              <a:lnSpc>
                <a:spcPct val="120000"/>
              </a:lnSpc>
            </a:pPr>
            <a:endParaRPr lang="en-GB" dirty="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357EB8D6-0A3A-2B0C-0AEA-9741C81C9D6B}"/>
              </a:ext>
            </a:extLst>
          </p:cNvPr>
          <p:cNvSpPr txBox="1"/>
          <p:nvPr/>
        </p:nvSpPr>
        <p:spPr bwMode="gray">
          <a:xfrm>
            <a:off x="6823975" y="3785871"/>
            <a:ext cx="3760422"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lang="en-GB" sz="2400" kern="0" dirty="0">
                <a:latin typeface="Arial" pitchFamily="34" charset="0"/>
                <a:cs typeface="Arial" pitchFamily="34" charset="0"/>
              </a:rPr>
              <a:t>FEA</a:t>
            </a:r>
            <a:endParaRPr kumimoji="0" lang="en-GB" sz="2400" b="0" i="0" u="none" strike="noStrike" kern="0" cap="none" spc="0" normalizeH="0" baseline="0" noProof="0" dirty="0">
              <a:ln>
                <a:noFill/>
              </a:ln>
              <a:effectLst/>
              <a:uLnTx/>
              <a:uFillTx/>
              <a:latin typeface="Arial" pitchFamily="34" charset="0"/>
              <a:cs typeface="Arial" pitchFamily="34" charset="0"/>
            </a:endParaRPr>
          </a:p>
        </p:txBody>
      </p:sp>
      <p:pic>
        <p:nvPicPr>
          <p:cNvPr id="7" name="Picture 6">
            <a:extLst>
              <a:ext uri="{FF2B5EF4-FFF2-40B4-BE49-F238E27FC236}">
                <a16:creationId xmlns:a16="http://schemas.microsoft.com/office/drawing/2014/main" id="{ECAB25D8-580A-26B4-27C5-DD434F845537}"/>
              </a:ext>
            </a:extLst>
          </p:cNvPr>
          <p:cNvPicPr>
            <a:picLocks noChangeAspect="1"/>
          </p:cNvPicPr>
          <p:nvPr/>
        </p:nvPicPr>
        <p:blipFill>
          <a:blip r:embed="rId2"/>
          <a:stretch>
            <a:fillRect/>
          </a:stretch>
        </p:blipFill>
        <p:spPr>
          <a:xfrm>
            <a:off x="369887" y="1214540"/>
            <a:ext cx="4167598" cy="961753"/>
          </a:xfrm>
          <a:prstGeom prst="rect">
            <a:avLst/>
          </a:prstGeom>
        </p:spPr>
      </p:pic>
      <p:pic>
        <p:nvPicPr>
          <p:cNvPr id="9" name="Picture 8">
            <a:extLst>
              <a:ext uri="{FF2B5EF4-FFF2-40B4-BE49-F238E27FC236}">
                <a16:creationId xmlns:a16="http://schemas.microsoft.com/office/drawing/2014/main" id="{16D799DE-6C0E-1017-5DB1-1C088F573716}"/>
              </a:ext>
            </a:extLst>
          </p:cNvPr>
          <p:cNvPicPr>
            <a:picLocks noChangeAspect="1"/>
          </p:cNvPicPr>
          <p:nvPr/>
        </p:nvPicPr>
        <p:blipFill>
          <a:blip r:embed="rId3"/>
          <a:stretch>
            <a:fillRect/>
          </a:stretch>
        </p:blipFill>
        <p:spPr>
          <a:xfrm>
            <a:off x="385334" y="2254433"/>
            <a:ext cx="3203620" cy="1254038"/>
          </a:xfrm>
          <a:prstGeom prst="rect">
            <a:avLst/>
          </a:prstGeom>
        </p:spPr>
      </p:pic>
      <p:pic>
        <p:nvPicPr>
          <p:cNvPr id="10" name="Picture 9" descr="A graph with a blue and red line&#10;&#10;AI-generated content may be incorrect.">
            <a:extLst>
              <a:ext uri="{FF2B5EF4-FFF2-40B4-BE49-F238E27FC236}">
                <a16:creationId xmlns:a16="http://schemas.microsoft.com/office/drawing/2014/main" id="{67C18962-DB67-21E8-4CE2-7A9B17FD5C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6539" y="1341973"/>
            <a:ext cx="4266255" cy="2045615"/>
          </a:xfrm>
          <a:prstGeom prst="rect">
            <a:avLst/>
          </a:prstGeom>
          <a:noFill/>
          <a:ln>
            <a:noFill/>
          </a:ln>
        </p:spPr>
      </p:pic>
      <p:pic>
        <p:nvPicPr>
          <p:cNvPr id="12" name="Picture 11" descr="A screen shot of a computer&#10;&#10;AI-generated content may be incorrect.">
            <a:extLst>
              <a:ext uri="{FF2B5EF4-FFF2-40B4-BE49-F238E27FC236}">
                <a16:creationId xmlns:a16="http://schemas.microsoft.com/office/drawing/2014/main" id="{84B64C6B-E242-843C-5D8A-CDE453155BB1}"/>
              </a:ext>
            </a:extLst>
          </p:cNvPr>
          <p:cNvPicPr>
            <a:picLocks noChangeAspect="1"/>
          </p:cNvPicPr>
          <p:nvPr/>
        </p:nvPicPr>
        <p:blipFill>
          <a:blip r:embed="rId5"/>
          <a:stretch>
            <a:fillRect/>
          </a:stretch>
        </p:blipFill>
        <p:spPr>
          <a:xfrm>
            <a:off x="369887" y="4178227"/>
            <a:ext cx="3234514" cy="2010205"/>
          </a:xfrm>
          <a:prstGeom prst="rect">
            <a:avLst/>
          </a:prstGeom>
        </p:spPr>
      </p:pic>
      <p:pic>
        <p:nvPicPr>
          <p:cNvPr id="14" name="Picture 13" descr="A long rectangular object with black lines&#10;&#10;AI-generated content may be incorrect.">
            <a:extLst>
              <a:ext uri="{FF2B5EF4-FFF2-40B4-BE49-F238E27FC236}">
                <a16:creationId xmlns:a16="http://schemas.microsoft.com/office/drawing/2014/main" id="{AA6C1F26-4EF6-35AE-3C28-C309352DC87F}"/>
              </a:ext>
            </a:extLst>
          </p:cNvPr>
          <p:cNvPicPr>
            <a:picLocks noChangeAspect="1"/>
          </p:cNvPicPr>
          <p:nvPr/>
        </p:nvPicPr>
        <p:blipFill>
          <a:blip r:embed="rId6"/>
          <a:stretch>
            <a:fillRect/>
          </a:stretch>
        </p:blipFill>
        <p:spPr>
          <a:xfrm>
            <a:off x="6126539" y="4416555"/>
            <a:ext cx="4235715" cy="1297114"/>
          </a:xfrm>
          <a:prstGeom prst="rect">
            <a:avLst/>
          </a:prstGeom>
        </p:spPr>
      </p:pic>
      <p:sp>
        <p:nvSpPr>
          <p:cNvPr id="15" name="TextBox 14">
            <a:extLst>
              <a:ext uri="{FF2B5EF4-FFF2-40B4-BE49-F238E27FC236}">
                <a16:creationId xmlns:a16="http://schemas.microsoft.com/office/drawing/2014/main" id="{9C5A97EA-1F45-783B-1821-3284D0C49B66}"/>
              </a:ext>
            </a:extLst>
          </p:cNvPr>
          <p:cNvSpPr txBox="1"/>
          <p:nvPr/>
        </p:nvSpPr>
        <p:spPr>
          <a:xfrm>
            <a:off x="3604400" y="2254433"/>
            <a:ext cx="2331719" cy="923330"/>
          </a:xfrm>
          <a:prstGeom prst="rect">
            <a:avLst/>
          </a:prstGeom>
          <a:noFill/>
        </p:spPr>
        <p:txBody>
          <a:bodyPr wrap="square" rtlCol="0">
            <a:spAutoFit/>
          </a:bodyPr>
          <a:lstStyle/>
          <a:p>
            <a:pPr marL="285750" indent="-285750">
              <a:buFont typeface="Arial" panose="020B0604020202020204" pitchFamily="34" charset="0"/>
              <a:buChar char="•"/>
            </a:pPr>
            <a:r>
              <a:rPr lang="en-US" dirty="0"/>
              <a:t>Carbon </a:t>
            </a:r>
            <a:r>
              <a:rPr lang="en-US" dirty="0" err="1"/>
              <a:t>fibre</a:t>
            </a:r>
            <a:r>
              <a:rPr lang="en-US" dirty="0"/>
              <a:t> skin</a:t>
            </a:r>
          </a:p>
          <a:p>
            <a:pPr marL="285750" indent="-285750">
              <a:buFont typeface="Arial" panose="020B0604020202020204" pitchFamily="34" charset="0"/>
              <a:buChar char="•"/>
            </a:pPr>
            <a:r>
              <a:rPr lang="en-US" dirty="0"/>
              <a:t>MDF wood ribs</a:t>
            </a:r>
          </a:p>
          <a:p>
            <a:pPr marL="285750" indent="-285750">
              <a:buFont typeface="Arial" panose="020B0604020202020204" pitchFamily="34" charset="0"/>
              <a:buChar char="•"/>
            </a:pPr>
            <a:r>
              <a:rPr lang="en-US" dirty="0"/>
              <a:t>PVC spars</a:t>
            </a:r>
          </a:p>
        </p:txBody>
      </p:sp>
      <p:sp>
        <p:nvSpPr>
          <p:cNvPr id="16" name="TextBox 15">
            <a:extLst>
              <a:ext uri="{FF2B5EF4-FFF2-40B4-BE49-F238E27FC236}">
                <a16:creationId xmlns:a16="http://schemas.microsoft.com/office/drawing/2014/main" id="{C98878BF-813B-CD96-36AC-6B5CC2F9A091}"/>
              </a:ext>
            </a:extLst>
          </p:cNvPr>
          <p:cNvSpPr txBox="1"/>
          <p:nvPr/>
        </p:nvSpPr>
        <p:spPr>
          <a:xfrm>
            <a:off x="3604400" y="4178227"/>
            <a:ext cx="230117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FBG wavelength plot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Sensor peaks</a:t>
            </a:r>
          </a:p>
        </p:txBody>
      </p:sp>
      <p:sp>
        <p:nvSpPr>
          <p:cNvPr id="17" name="TextBox 16">
            <a:extLst>
              <a:ext uri="{FF2B5EF4-FFF2-40B4-BE49-F238E27FC236}">
                <a16:creationId xmlns:a16="http://schemas.microsoft.com/office/drawing/2014/main" id="{0E50A3BB-C293-C686-43E0-8445B375178E}"/>
              </a:ext>
            </a:extLst>
          </p:cNvPr>
          <p:cNvSpPr txBox="1"/>
          <p:nvPr/>
        </p:nvSpPr>
        <p:spPr>
          <a:xfrm>
            <a:off x="10238283" y="1710675"/>
            <a:ext cx="1772663" cy="923330"/>
          </a:xfrm>
          <a:prstGeom prst="rect">
            <a:avLst/>
          </a:prstGeom>
          <a:noFill/>
        </p:spPr>
        <p:txBody>
          <a:bodyPr wrap="square" rtlCol="0">
            <a:spAutoFit/>
          </a:bodyPr>
          <a:lstStyle/>
          <a:p>
            <a:pPr marL="285750" indent="-285750">
              <a:buFont typeface="Arial" panose="020B0604020202020204" pitchFamily="34" charset="0"/>
              <a:buChar char="•"/>
            </a:pPr>
            <a:r>
              <a:rPr lang="en-US" dirty="0"/>
              <a:t>Strain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Temperature</a:t>
            </a:r>
          </a:p>
        </p:txBody>
      </p:sp>
      <p:sp>
        <p:nvSpPr>
          <p:cNvPr id="18" name="TextBox 17">
            <a:extLst>
              <a:ext uri="{FF2B5EF4-FFF2-40B4-BE49-F238E27FC236}">
                <a16:creationId xmlns:a16="http://schemas.microsoft.com/office/drawing/2014/main" id="{30FF47B4-B42D-D026-032E-C7D5215762BB}"/>
              </a:ext>
            </a:extLst>
          </p:cNvPr>
          <p:cNvSpPr txBox="1"/>
          <p:nvPr/>
        </p:nvSpPr>
        <p:spPr>
          <a:xfrm>
            <a:off x="10415678" y="4326448"/>
            <a:ext cx="159526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Boundary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Applied- Load</a:t>
            </a:r>
          </a:p>
        </p:txBody>
      </p:sp>
    </p:spTree>
    <p:extLst>
      <p:ext uri="{BB962C8B-B14F-4D97-AF65-F5344CB8AC3E}">
        <p14:creationId xmlns:p14="http://schemas.microsoft.com/office/powerpoint/2010/main" val="98259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EFA3-BFD5-7511-EDBA-BA3D91736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89FCF-4AFC-A2E8-F334-331D749E2CF1}"/>
              </a:ext>
            </a:extLst>
          </p:cNvPr>
          <p:cNvSpPr>
            <a:spLocks noGrp="1"/>
          </p:cNvSpPr>
          <p:nvPr>
            <p:ph type="title"/>
          </p:nvPr>
        </p:nvSpPr>
        <p:spPr>
          <a:xfrm>
            <a:off x="368299" y="-153066"/>
            <a:ext cx="11452225" cy="720000"/>
          </a:xfrm>
        </p:spPr>
        <p:txBody>
          <a:bodyPr/>
          <a:lstStyle/>
          <a:p>
            <a:r>
              <a:rPr lang="en-GB" dirty="0"/>
              <a:t>Experimental setup</a:t>
            </a:r>
            <a:endParaRPr lang="en-ZA" dirty="0"/>
          </a:p>
        </p:txBody>
      </p:sp>
      <p:pic>
        <p:nvPicPr>
          <p:cNvPr id="21" name="Content Placeholder 10" descr="A long black object with yellow lines&#10;&#10;AI-generated content may be incorrect.">
            <a:extLst>
              <a:ext uri="{FF2B5EF4-FFF2-40B4-BE49-F238E27FC236}">
                <a16:creationId xmlns:a16="http://schemas.microsoft.com/office/drawing/2014/main" id="{12823438-17CA-AE6A-B6F8-491310A93BD3}"/>
              </a:ext>
            </a:extLst>
          </p:cNvPr>
          <p:cNvPicPr>
            <a:picLocks noChangeAspect="1"/>
          </p:cNvPicPr>
          <p:nvPr/>
        </p:nvPicPr>
        <p:blipFill>
          <a:blip r:embed="rId2"/>
          <a:stretch>
            <a:fillRect/>
          </a:stretch>
        </p:blipFill>
        <p:spPr>
          <a:xfrm rot="16200000">
            <a:off x="714022" y="500182"/>
            <a:ext cx="3237875" cy="4317167"/>
          </a:xfrm>
          <a:prstGeom prst="rect">
            <a:avLst/>
          </a:prstGeom>
        </p:spPr>
      </p:pic>
      <p:pic>
        <p:nvPicPr>
          <p:cNvPr id="28" name="Picture 27" descr="A close-up of a wall&#10;&#10;AI-generated content may be incorrect.">
            <a:extLst>
              <a:ext uri="{FF2B5EF4-FFF2-40B4-BE49-F238E27FC236}">
                <a16:creationId xmlns:a16="http://schemas.microsoft.com/office/drawing/2014/main" id="{C08A42CB-F199-1325-BC34-71F279419748}"/>
              </a:ext>
            </a:extLst>
          </p:cNvPr>
          <p:cNvPicPr>
            <a:picLocks noChangeAspect="1"/>
          </p:cNvPicPr>
          <p:nvPr/>
        </p:nvPicPr>
        <p:blipFill>
          <a:blip r:embed="rId3"/>
          <a:stretch>
            <a:fillRect/>
          </a:stretch>
        </p:blipFill>
        <p:spPr>
          <a:xfrm>
            <a:off x="5126635" y="1056455"/>
            <a:ext cx="3470678" cy="4627570"/>
          </a:xfrm>
          <a:prstGeom prst="rect">
            <a:avLst/>
          </a:prstGeom>
        </p:spPr>
      </p:pic>
      <p:sp>
        <p:nvSpPr>
          <p:cNvPr id="32" name="TextBox 31">
            <a:extLst>
              <a:ext uri="{FF2B5EF4-FFF2-40B4-BE49-F238E27FC236}">
                <a16:creationId xmlns:a16="http://schemas.microsoft.com/office/drawing/2014/main" id="{EA79D97E-34EE-0C64-D870-632FF1AB1D97}"/>
              </a:ext>
            </a:extLst>
          </p:cNvPr>
          <p:cNvSpPr txBox="1"/>
          <p:nvPr/>
        </p:nvSpPr>
        <p:spPr>
          <a:xfrm>
            <a:off x="164890" y="4467069"/>
            <a:ext cx="4317168" cy="1200329"/>
          </a:xfrm>
          <a:prstGeom prst="rect">
            <a:avLst/>
          </a:prstGeom>
          <a:noFill/>
        </p:spPr>
        <p:txBody>
          <a:bodyPr wrap="square" rtlCol="0">
            <a:spAutoFit/>
          </a:bodyPr>
          <a:lstStyle/>
          <a:p>
            <a:pPr algn="just"/>
            <a:r>
              <a:rPr lang="en-US" dirty="0"/>
              <a:t>As seen in the figure above we note the position of the sensors embedded in the bottom of the wing as shown by the red marking positions on the wing itself</a:t>
            </a:r>
          </a:p>
        </p:txBody>
      </p:sp>
      <p:graphicFrame>
        <p:nvGraphicFramePr>
          <p:cNvPr id="33" name="Diagram 32">
            <a:extLst>
              <a:ext uri="{FF2B5EF4-FFF2-40B4-BE49-F238E27FC236}">
                <a16:creationId xmlns:a16="http://schemas.microsoft.com/office/drawing/2014/main" id="{0085ED68-4332-8799-9DE0-637256D5FA69}"/>
              </a:ext>
            </a:extLst>
          </p:cNvPr>
          <p:cNvGraphicFramePr/>
          <p:nvPr>
            <p:extLst>
              <p:ext uri="{D42A27DB-BD31-4B8C-83A1-F6EECF244321}">
                <p14:modId xmlns:p14="http://schemas.microsoft.com/office/powerpoint/2010/main" val="1890057038"/>
              </p:ext>
            </p:extLst>
          </p:nvPr>
        </p:nvGraphicFramePr>
        <p:xfrm>
          <a:off x="8754256" y="1053702"/>
          <a:ext cx="3147934" cy="4613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Arrow: Down 33">
            <a:extLst>
              <a:ext uri="{FF2B5EF4-FFF2-40B4-BE49-F238E27FC236}">
                <a16:creationId xmlns:a16="http://schemas.microsoft.com/office/drawing/2014/main" id="{B26C86FB-FB40-F62A-0314-0A0F04C7538D}"/>
              </a:ext>
            </a:extLst>
          </p:cNvPr>
          <p:cNvSpPr/>
          <p:nvPr/>
        </p:nvSpPr>
        <p:spPr>
          <a:xfrm>
            <a:off x="7659974" y="2083633"/>
            <a:ext cx="449705" cy="2953062"/>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cxnSp>
        <p:nvCxnSpPr>
          <p:cNvPr id="35" name="Straight Arrow Connector 34">
            <a:extLst>
              <a:ext uri="{FF2B5EF4-FFF2-40B4-BE49-F238E27FC236}">
                <a16:creationId xmlns:a16="http://schemas.microsoft.com/office/drawing/2014/main" id="{FA692A53-A83A-7004-B354-4B3E9C5112EB}"/>
              </a:ext>
            </a:extLst>
          </p:cNvPr>
          <p:cNvCxnSpPr/>
          <p:nvPr/>
        </p:nvCxnSpPr>
        <p:spPr>
          <a:xfrm flipV="1">
            <a:off x="164890" y="2878111"/>
            <a:ext cx="3567661" cy="1588958"/>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4" name="TextBox 43">
            <a:extLst>
              <a:ext uri="{FF2B5EF4-FFF2-40B4-BE49-F238E27FC236}">
                <a16:creationId xmlns:a16="http://schemas.microsoft.com/office/drawing/2014/main" id="{A2B06CEE-D45A-21FE-E374-4AEAB910AFDE}"/>
              </a:ext>
            </a:extLst>
          </p:cNvPr>
          <p:cNvSpPr txBox="1"/>
          <p:nvPr/>
        </p:nvSpPr>
        <p:spPr>
          <a:xfrm rot="20058766">
            <a:off x="573263" y="3438737"/>
            <a:ext cx="2181792" cy="369332"/>
          </a:xfrm>
          <a:prstGeom prst="rect">
            <a:avLst/>
          </a:prstGeom>
          <a:noFill/>
        </p:spPr>
        <p:txBody>
          <a:bodyPr wrap="square" rtlCol="0">
            <a:spAutoFit/>
          </a:bodyPr>
          <a:lstStyle/>
          <a:p>
            <a:r>
              <a:rPr lang="en-US" dirty="0">
                <a:solidFill>
                  <a:schemeClr val="bg1"/>
                </a:solidFill>
              </a:rPr>
              <a:t>Sensor Location</a:t>
            </a:r>
          </a:p>
        </p:txBody>
      </p:sp>
      <p:sp>
        <p:nvSpPr>
          <p:cNvPr id="45" name="TextBox 44">
            <a:extLst>
              <a:ext uri="{FF2B5EF4-FFF2-40B4-BE49-F238E27FC236}">
                <a16:creationId xmlns:a16="http://schemas.microsoft.com/office/drawing/2014/main" id="{271300D6-7D9A-7318-A722-9883A7679B68}"/>
              </a:ext>
            </a:extLst>
          </p:cNvPr>
          <p:cNvSpPr txBox="1"/>
          <p:nvPr/>
        </p:nvSpPr>
        <p:spPr>
          <a:xfrm rot="16200000">
            <a:off x="6712074" y="3185573"/>
            <a:ext cx="1738859" cy="369332"/>
          </a:xfrm>
          <a:prstGeom prst="rect">
            <a:avLst/>
          </a:prstGeom>
          <a:noFill/>
        </p:spPr>
        <p:txBody>
          <a:bodyPr wrap="square" rtlCol="0">
            <a:spAutoFit/>
          </a:bodyPr>
          <a:lstStyle/>
          <a:p>
            <a:r>
              <a:rPr lang="en-US" dirty="0">
                <a:solidFill>
                  <a:schemeClr val="bg1"/>
                </a:solidFill>
              </a:rPr>
              <a:t>Load Applied</a:t>
            </a:r>
          </a:p>
        </p:txBody>
      </p:sp>
    </p:spTree>
    <p:extLst>
      <p:ext uri="{BB962C8B-B14F-4D97-AF65-F5344CB8AC3E}">
        <p14:creationId xmlns:p14="http://schemas.microsoft.com/office/powerpoint/2010/main" val="89234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FB297-E3BF-605E-7248-21AAAC44DA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C052716-BA33-5693-9A42-E4C8F59C861E}"/>
              </a:ext>
            </a:extLst>
          </p:cNvPr>
          <p:cNvSpPr txBox="1"/>
          <p:nvPr/>
        </p:nvSpPr>
        <p:spPr>
          <a:xfrm>
            <a:off x="368300" y="195750"/>
            <a:ext cx="11452225" cy="720000"/>
          </a:xfrm>
          <a:prstGeom prst="rect">
            <a:avLst/>
          </a:prstGeom>
        </p:spPr>
        <p:txBody>
          <a:bodyPr vert="horz" lIns="0" tIns="0" rIns="0" bIns="0" rtlCol="0" anchor="b">
            <a:normAutofit/>
          </a:bodyPr>
          <a:lstStyle/>
          <a:p>
            <a:pPr>
              <a:lnSpc>
                <a:spcPct val="90000"/>
              </a:lnSpc>
              <a:spcBef>
                <a:spcPct val="0"/>
              </a:spcBef>
              <a:spcAft>
                <a:spcPts val="600"/>
              </a:spcAft>
            </a:pPr>
            <a:r>
              <a:rPr lang="en-US" sz="2800" b="1" spc="-30" dirty="0">
                <a:solidFill>
                  <a:schemeClr val="accent1"/>
                </a:solidFill>
                <a:latin typeface="+mj-lt"/>
                <a:ea typeface="+mj-ea"/>
                <a:cs typeface="+mj-cs"/>
              </a:rPr>
              <a:t>Experimental Results</a:t>
            </a:r>
          </a:p>
          <a:p>
            <a:pPr>
              <a:lnSpc>
                <a:spcPct val="90000"/>
              </a:lnSpc>
              <a:spcBef>
                <a:spcPct val="0"/>
              </a:spcBef>
              <a:spcAft>
                <a:spcPts val="600"/>
              </a:spcAft>
            </a:pPr>
            <a:endParaRPr lang="en-US" sz="2800" b="1" spc="-30" dirty="0">
              <a:solidFill>
                <a:schemeClr val="accent1"/>
              </a:solidFill>
              <a:latin typeface="+mj-lt"/>
              <a:ea typeface="+mj-ea"/>
              <a:cs typeface="+mj-cs"/>
            </a:endParaRPr>
          </a:p>
        </p:txBody>
      </p:sp>
      <p:sp>
        <p:nvSpPr>
          <p:cNvPr id="7" name="Rectangle 6">
            <a:extLst>
              <a:ext uri="{FF2B5EF4-FFF2-40B4-BE49-F238E27FC236}">
                <a16:creationId xmlns:a16="http://schemas.microsoft.com/office/drawing/2014/main" id="{2FC5EE09-E37B-5928-05C7-895545BDD405}"/>
              </a:ext>
            </a:extLst>
          </p:cNvPr>
          <p:cNvSpPr/>
          <p:nvPr/>
        </p:nvSpPr>
        <p:spPr>
          <a:xfrm>
            <a:off x="358588" y="6361113"/>
            <a:ext cx="9000000" cy="215900"/>
          </a:xfrm>
          <a:prstGeom prst="rect">
            <a:avLst/>
          </a:prstGeom>
          <a:noFill/>
        </p:spPr>
        <p:style>
          <a:lnRef idx="2">
            <a:schemeClr val="accent6"/>
          </a:lnRef>
          <a:fillRef idx="1">
            <a:schemeClr val="lt1"/>
          </a:fillRef>
          <a:effectRef idx="0">
            <a:schemeClr val="accent6"/>
          </a:effectRef>
          <a:fontRef idx="minor">
            <a:schemeClr val="dk1"/>
          </a:fontRef>
        </p:style>
        <p:txBody>
          <a:bodyPr vert="horz" wrap="square" lIns="0" tIns="0" rIns="0" bIns="0" rtlCol="0" anchor="ctr">
            <a:normAutofit/>
          </a:bodyPr>
          <a:lstStyle/>
          <a:p>
            <a:pPr marL="165100" indent="-165100">
              <a:spcAft>
                <a:spcPts val="600"/>
              </a:spcAft>
            </a:pPr>
            <a:r>
              <a:rPr lang="en-US" sz="1000">
                <a:solidFill>
                  <a:schemeClr val="tx1">
                    <a:lumMod val="50000"/>
                  </a:schemeClr>
                </a:solidFill>
              </a:rPr>
              <a:t>9</a:t>
            </a:r>
          </a:p>
        </p:txBody>
      </p:sp>
      <p:sp>
        <p:nvSpPr>
          <p:cNvPr id="2" name="TextBox 1">
            <a:extLst>
              <a:ext uri="{FF2B5EF4-FFF2-40B4-BE49-F238E27FC236}">
                <a16:creationId xmlns:a16="http://schemas.microsoft.com/office/drawing/2014/main" id="{CAF80A2A-6804-C241-88AE-753B75279297}"/>
              </a:ext>
            </a:extLst>
          </p:cNvPr>
          <p:cNvSpPr txBox="1"/>
          <p:nvPr/>
        </p:nvSpPr>
        <p:spPr>
          <a:xfrm>
            <a:off x="1" y="915750"/>
            <a:ext cx="4584700"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t>Interrogator plots strain changes vs time</a:t>
            </a:r>
          </a:p>
          <a:p>
            <a:endParaRPr lang="en-US" sz="2000" dirty="0"/>
          </a:p>
          <a:p>
            <a:pPr marL="285750" indent="-285750">
              <a:buFont typeface="Arial" panose="020B0604020202020204" pitchFamily="34" charset="0"/>
              <a:buChar char="•"/>
            </a:pPr>
            <a:r>
              <a:rPr lang="en-US" sz="2000" dirty="0"/>
              <a:t>Trends consistent with expected compression behavior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Correlation between loading and sensor response for each sensor</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8902B89-CAE3-5A40-43F4-A17FD2FEAB12}"/>
              </a:ext>
            </a:extLst>
          </p:cNvPr>
          <p:cNvPicPr>
            <a:picLocks noChangeAspect="1"/>
          </p:cNvPicPr>
          <p:nvPr/>
        </p:nvPicPr>
        <p:blipFill>
          <a:blip r:embed="rId2"/>
          <a:stretch>
            <a:fillRect/>
          </a:stretch>
        </p:blipFill>
        <p:spPr>
          <a:xfrm>
            <a:off x="4905686" y="915750"/>
            <a:ext cx="7283137" cy="3511898"/>
          </a:xfrm>
          <a:prstGeom prst="rect">
            <a:avLst/>
          </a:prstGeom>
        </p:spPr>
      </p:pic>
      <p:sp>
        <p:nvSpPr>
          <p:cNvPr id="9" name="TextBox 8">
            <a:extLst>
              <a:ext uri="{FF2B5EF4-FFF2-40B4-BE49-F238E27FC236}">
                <a16:creationId xmlns:a16="http://schemas.microsoft.com/office/drawing/2014/main" id="{F1306FEE-4330-1254-FE18-8FBF755591A2}"/>
              </a:ext>
            </a:extLst>
          </p:cNvPr>
          <p:cNvSpPr txBox="1"/>
          <p:nvPr/>
        </p:nvSpPr>
        <p:spPr>
          <a:xfrm>
            <a:off x="39557" y="4373200"/>
            <a:ext cx="4866130" cy="1323439"/>
          </a:xfrm>
          <a:prstGeom prst="rect">
            <a:avLst/>
          </a:prstGeom>
          <a:noFill/>
        </p:spPr>
        <p:txBody>
          <a:bodyPr wrap="square" rtlCol="0">
            <a:spAutoFit/>
          </a:bodyPr>
          <a:lstStyle/>
          <a:p>
            <a:r>
              <a:rPr lang="en-US" sz="2000" dirty="0"/>
              <a:t>Under compressive loading, the material shortens as internal stresses build up, which is detected by the strain sensors as increasing absolute strain.</a:t>
            </a:r>
          </a:p>
        </p:txBody>
      </p:sp>
    </p:spTree>
    <p:extLst>
      <p:ext uri="{BB962C8B-B14F-4D97-AF65-F5344CB8AC3E}">
        <p14:creationId xmlns:p14="http://schemas.microsoft.com/office/powerpoint/2010/main" val="4198832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6226</TotalTime>
  <Words>766</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Courier New</vt:lpstr>
      <vt:lpstr>Open Sans</vt:lpstr>
      <vt:lpstr>UJ</vt:lpstr>
      <vt:lpstr>Fibre Optic Sensing for Structural Health Monitoring of an Aircraft</vt:lpstr>
      <vt:lpstr>PowerPoint Presentation</vt:lpstr>
      <vt:lpstr>Introduction</vt:lpstr>
      <vt:lpstr>Current Technology used for Structural Health Monitoring</vt:lpstr>
      <vt:lpstr>Fibre Optics</vt:lpstr>
      <vt:lpstr>Problem statement</vt:lpstr>
      <vt:lpstr>Methodology</vt:lpstr>
      <vt:lpstr>Experimental setup</vt:lpstr>
      <vt:lpstr>PowerPoint Presentation</vt:lpstr>
      <vt:lpstr>PowerPoint Presentation</vt:lpstr>
      <vt:lpstr>PowerPoint Presentation</vt:lpstr>
      <vt:lpstr>PowerPoint Presentation</vt:lpstr>
      <vt:lpstr>PowerPoint Presentation</vt:lpstr>
      <vt:lpstr>Conclusion</vt:lpstr>
      <vt:lpstr>Thank you for Listening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BHAVESH SINGH</cp:lastModifiedBy>
  <cp:revision>140</cp:revision>
  <dcterms:created xsi:type="dcterms:W3CDTF">2016-08-29T16:05:45Z</dcterms:created>
  <dcterms:modified xsi:type="dcterms:W3CDTF">2025-10-10T10:36:46Z</dcterms:modified>
</cp:coreProperties>
</file>