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97" r:id="rId2"/>
    <p:sldId id="312" r:id="rId3"/>
    <p:sldId id="311" r:id="rId4"/>
    <p:sldId id="328" r:id="rId5"/>
    <p:sldId id="318" r:id="rId6"/>
    <p:sldId id="300" r:id="rId7"/>
    <p:sldId id="329" r:id="rId8"/>
    <p:sldId id="330" r:id="rId9"/>
    <p:sldId id="331" r:id="rId10"/>
    <p:sldId id="321" r:id="rId11"/>
    <p:sldId id="322" r:id="rId12"/>
    <p:sldId id="332" r:id="rId13"/>
    <p:sldId id="327" r:id="rId14"/>
    <p:sldId id="31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5900"/>
    <a:srgbClr val="FFFFFF"/>
    <a:srgbClr val="93809D"/>
    <a:srgbClr val="002D62"/>
    <a:srgbClr val="55C5E9"/>
    <a:srgbClr val="666666"/>
    <a:srgbClr val="FDB913"/>
    <a:srgbClr val="9A9B9D"/>
    <a:srgbClr val="D4D4D5"/>
    <a:srgbClr val="AC8A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88D3ACA-1960-428E-A2E7-46E506765A61}" v="77" dt="2025-05-20T22:30:51.61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44" autoAdjust="0"/>
    <p:restoredTop sz="94628" autoAdjust="0"/>
  </p:normalViewPr>
  <p:slideViewPr>
    <p:cSldViewPr snapToGrid="0">
      <p:cViewPr>
        <p:scale>
          <a:sx n="60" d="100"/>
          <a:sy n="60" d="100"/>
        </p:scale>
        <p:origin x="1236" y="16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HAVESH SINGH" userId="70282703-2289-4dce-af0f-71127fa80ea7" providerId="ADAL" clId="{688D3ACA-1960-428E-A2E7-46E506765A61}"/>
    <pc:docChg chg="undo redo custSel addSld delSld modSld">
      <pc:chgData name="BHAVESH SINGH" userId="70282703-2289-4dce-af0f-71127fa80ea7" providerId="ADAL" clId="{688D3ACA-1960-428E-A2E7-46E506765A61}" dt="2025-05-20T22:36:27.859" v="1036" actId="20577"/>
      <pc:docMkLst>
        <pc:docMk/>
      </pc:docMkLst>
      <pc:sldChg chg="modSp mod">
        <pc:chgData name="BHAVESH SINGH" userId="70282703-2289-4dce-af0f-71127fa80ea7" providerId="ADAL" clId="{688D3ACA-1960-428E-A2E7-46E506765A61}" dt="2025-05-20T22:32:12.743" v="904" actId="20577"/>
        <pc:sldMkLst>
          <pc:docMk/>
          <pc:sldMk cId="3543861498" sldId="297"/>
        </pc:sldMkLst>
        <pc:spChg chg="mod">
          <ac:chgData name="BHAVESH SINGH" userId="70282703-2289-4dce-af0f-71127fa80ea7" providerId="ADAL" clId="{688D3ACA-1960-428E-A2E7-46E506765A61}" dt="2025-05-20T22:32:12.743" v="904" actId="20577"/>
          <ac:spMkLst>
            <pc:docMk/>
            <pc:sldMk cId="3543861498" sldId="297"/>
            <ac:spMk id="2" creationId="{C656C1F5-DCA9-3C52-01C7-891AF50FE907}"/>
          </ac:spMkLst>
        </pc:spChg>
      </pc:sldChg>
      <pc:sldChg chg="addSp delSp modSp mod">
        <pc:chgData name="BHAVESH SINGH" userId="70282703-2289-4dce-af0f-71127fa80ea7" providerId="ADAL" clId="{688D3ACA-1960-428E-A2E7-46E506765A61}" dt="2025-05-20T22:30:10.442" v="885"/>
        <pc:sldMkLst>
          <pc:docMk/>
          <pc:sldMk cId="2959023156" sldId="300"/>
        </pc:sldMkLst>
        <pc:spChg chg="add mod">
          <ac:chgData name="BHAVESH SINGH" userId="70282703-2289-4dce-af0f-71127fa80ea7" providerId="ADAL" clId="{688D3ACA-1960-428E-A2E7-46E506765A61}" dt="2025-05-20T22:18:23.413" v="657" actId="478"/>
          <ac:spMkLst>
            <pc:docMk/>
            <pc:sldMk cId="2959023156" sldId="300"/>
            <ac:spMk id="11" creationId="{3E065857-B6B3-0FC9-62A6-57BF55AE7D97}"/>
          </ac:spMkLst>
        </pc:spChg>
        <pc:spChg chg="add mod">
          <ac:chgData name="BHAVESH SINGH" userId="70282703-2289-4dce-af0f-71127fa80ea7" providerId="ADAL" clId="{688D3ACA-1960-428E-A2E7-46E506765A61}" dt="2025-05-20T22:30:10.442" v="885"/>
          <ac:spMkLst>
            <pc:docMk/>
            <pc:sldMk cId="2959023156" sldId="300"/>
            <ac:spMk id="12" creationId="{573EB757-4690-696D-1FE6-1343DEB1A7A5}"/>
          </ac:spMkLst>
        </pc:spChg>
        <pc:spChg chg="del">
          <ac:chgData name="BHAVESH SINGH" userId="70282703-2289-4dce-af0f-71127fa80ea7" providerId="ADAL" clId="{688D3ACA-1960-428E-A2E7-46E506765A61}" dt="2025-05-20T22:18:23.413" v="657" actId="478"/>
          <ac:spMkLst>
            <pc:docMk/>
            <pc:sldMk cId="2959023156" sldId="300"/>
            <ac:spMk id="27" creationId="{00000000-0000-0000-0000-000000000000}"/>
          </ac:spMkLst>
        </pc:spChg>
        <pc:spChg chg="mod">
          <ac:chgData name="BHAVESH SINGH" userId="70282703-2289-4dce-af0f-71127fa80ea7" providerId="ADAL" clId="{688D3ACA-1960-428E-A2E7-46E506765A61}" dt="2025-05-20T21:53:45.342" v="182" actId="20577"/>
          <ac:spMkLst>
            <pc:docMk/>
            <pc:sldMk cId="2959023156" sldId="300"/>
            <ac:spMk id="47" creationId="{9972FCAB-8D7F-8501-1BFC-C30CB8FAF257}"/>
          </ac:spMkLst>
        </pc:spChg>
        <pc:spChg chg="mod">
          <ac:chgData name="BHAVESH SINGH" userId="70282703-2289-4dce-af0f-71127fa80ea7" providerId="ADAL" clId="{688D3ACA-1960-428E-A2E7-46E506765A61}" dt="2025-05-20T21:53:50.766" v="192" actId="20577"/>
          <ac:spMkLst>
            <pc:docMk/>
            <pc:sldMk cId="2959023156" sldId="300"/>
            <ac:spMk id="53" creationId="{C6106EF1-16E2-2E5E-CD25-8440A32D528B}"/>
          </ac:spMkLst>
        </pc:spChg>
        <pc:spChg chg="mod">
          <ac:chgData name="BHAVESH SINGH" userId="70282703-2289-4dce-af0f-71127fa80ea7" providerId="ADAL" clId="{688D3ACA-1960-428E-A2E7-46E506765A61}" dt="2025-05-20T21:53:58.367" v="202" actId="20577"/>
          <ac:spMkLst>
            <pc:docMk/>
            <pc:sldMk cId="2959023156" sldId="300"/>
            <ac:spMk id="56" creationId="{87B7C31F-B360-F089-3822-9CD9524D9D72}"/>
          </ac:spMkLst>
        </pc:spChg>
      </pc:sldChg>
      <pc:sldChg chg="addSp modSp mod">
        <pc:chgData name="BHAVESH SINGH" userId="70282703-2289-4dce-af0f-71127fa80ea7" providerId="ADAL" clId="{688D3ACA-1960-428E-A2E7-46E506765A61}" dt="2025-05-20T22:29:51.967" v="882" actId="20577"/>
        <pc:sldMkLst>
          <pc:docMk/>
          <pc:sldMk cId="868908191" sldId="311"/>
        </pc:sldMkLst>
        <pc:spChg chg="mod">
          <ac:chgData name="BHAVESH SINGH" userId="70282703-2289-4dce-af0f-71127fa80ea7" providerId="ADAL" clId="{688D3ACA-1960-428E-A2E7-46E506765A61}" dt="2025-05-20T21:47:53.744" v="116" actId="1076"/>
          <ac:spMkLst>
            <pc:docMk/>
            <pc:sldMk cId="868908191" sldId="311"/>
            <ac:spMk id="2" creationId="{00000000-0000-0000-0000-000000000000}"/>
          </ac:spMkLst>
        </pc:spChg>
        <pc:spChg chg="mod">
          <ac:chgData name="BHAVESH SINGH" userId="70282703-2289-4dce-af0f-71127fa80ea7" providerId="ADAL" clId="{688D3ACA-1960-428E-A2E7-46E506765A61}" dt="2025-05-20T21:47:48.951" v="115" actId="1076"/>
          <ac:spMkLst>
            <pc:docMk/>
            <pc:sldMk cId="868908191" sldId="311"/>
            <ac:spMk id="3" creationId="{00000000-0000-0000-0000-000000000000}"/>
          </ac:spMkLst>
        </pc:spChg>
        <pc:spChg chg="mod">
          <ac:chgData name="BHAVESH SINGH" userId="70282703-2289-4dce-af0f-71127fa80ea7" providerId="ADAL" clId="{688D3ACA-1960-428E-A2E7-46E506765A61}" dt="2025-05-20T21:53:26.766" v="161" actId="122"/>
          <ac:spMkLst>
            <pc:docMk/>
            <pc:sldMk cId="868908191" sldId="311"/>
            <ac:spMk id="5" creationId="{4A38D93C-BE07-CE6E-64A7-20E8F9C7E911}"/>
          </ac:spMkLst>
        </pc:spChg>
        <pc:spChg chg="add mod">
          <ac:chgData name="BHAVESH SINGH" userId="70282703-2289-4dce-af0f-71127fa80ea7" providerId="ADAL" clId="{688D3ACA-1960-428E-A2E7-46E506765A61}" dt="2025-05-20T22:29:51.967" v="882" actId="20577"/>
          <ac:spMkLst>
            <pc:docMk/>
            <pc:sldMk cId="868908191" sldId="311"/>
            <ac:spMk id="6" creationId="{60F9B13F-1843-02A0-B199-3734CBDD6E06}"/>
          </ac:spMkLst>
        </pc:spChg>
        <pc:picChg chg="mod">
          <ac:chgData name="BHAVESH SINGH" userId="70282703-2289-4dce-af0f-71127fa80ea7" providerId="ADAL" clId="{688D3ACA-1960-428E-A2E7-46E506765A61}" dt="2025-05-20T21:48:11.628" v="119" actId="1076"/>
          <ac:picMkLst>
            <pc:docMk/>
            <pc:sldMk cId="868908191" sldId="311"/>
            <ac:picMk id="7" creationId="{5F382F97-3073-7DAD-F140-9A1DACA45A1D}"/>
          </ac:picMkLst>
        </pc:picChg>
      </pc:sldChg>
      <pc:sldChg chg="modSp mod">
        <pc:chgData name="BHAVESH SINGH" userId="70282703-2289-4dce-af0f-71127fa80ea7" providerId="ADAL" clId="{688D3ACA-1960-428E-A2E7-46E506765A61}" dt="2025-05-20T22:32:50.734" v="920" actId="12"/>
        <pc:sldMkLst>
          <pc:docMk/>
          <pc:sldMk cId="2573432169" sldId="312"/>
        </pc:sldMkLst>
        <pc:spChg chg="mod">
          <ac:chgData name="BHAVESH SINGH" userId="70282703-2289-4dce-af0f-71127fa80ea7" providerId="ADAL" clId="{688D3ACA-1960-428E-A2E7-46E506765A61}" dt="2025-05-20T22:32:50.734" v="920" actId="12"/>
          <ac:spMkLst>
            <pc:docMk/>
            <pc:sldMk cId="2573432169" sldId="312"/>
            <ac:spMk id="3" creationId="{00000000-0000-0000-0000-000000000000}"/>
          </ac:spMkLst>
        </pc:spChg>
      </pc:sldChg>
      <pc:sldChg chg="modSp del mod">
        <pc:chgData name="BHAVESH SINGH" userId="70282703-2289-4dce-af0f-71127fa80ea7" providerId="ADAL" clId="{688D3ACA-1960-428E-A2E7-46E506765A61}" dt="2025-05-20T21:58:02.713" v="271" actId="2696"/>
        <pc:sldMkLst>
          <pc:docMk/>
          <pc:sldMk cId="355965459" sldId="313"/>
        </pc:sldMkLst>
        <pc:spChg chg="mod">
          <ac:chgData name="BHAVESH SINGH" userId="70282703-2289-4dce-af0f-71127fa80ea7" providerId="ADAL" clId="{688D3ACA-1960-428E-A2E7-46E506765A61}" dt="2025-05-20T21:54:54.483" v="237" actId="20577"/>
          <ac:spMkLst>
            <pc:docMk/>
            <pc:sldMk cId="355965459" sldId="313"/>
            <ac:spMk id="5" creationId="{04627CF3-702E-E32C-ABF8-69B226457E16}"/>
          </ac:spMkLst>
        </pc:spChg>
        <pc:spChg chg="mod">
          <ac:chgData name="BHAVESH SINGH" userId="70282703-2289-4dce-af0f-71127fa80ea7" providerId="ADAL" clId="{688D3ACA-1960-428E-A2E7-46E506765A61}" dt="2025-05-20T21:54:07.146" v="211" actId="20577"/>
          <ac:spMkLst>
            <pc:docMk/>
            <pc:sldMk cId="355965459" sldId="313"/>
            <ac:spMk id="6" creationId="{7CF91572-A6E5-5E6E-5682-BA0EF61A7E0D}"/>
          </ac:spMkLst>
        </pc:spChg>
        <pc:picChg chg="mod">
          <ac:chgData name="BHAVESH SINGH" userId="70282703-2289-4dce-af0f-71127fa80ea7" providerId="ADAL" clId="{688D3ACA-1960-428E-A2E7-46E506765A61}" dt="2025-05-20T21:56:53.640" v="262" actId="1076"/>
          <ac:picMkLst>
            <pc:docMk/>
            <pc:sldMk cId="355965459" sldId="313"/>
            <ac:picMk id="4" creationId="{2A9AFE63-1CD9-4645-2949-E2180D82DBDA}"/>
          </ac:picMkLst>
        </pc:picChg>
      </pc:sldChg>
      <pc:sldChg chg="modSp del mod">
        <pc:chgData name="BHAVESH SINGH" userId="70282703-2289-4dce-af0f-71127fa80ea7" providerId="ADAL" clId="{688D3ACA-1960-428E-A2E7-46E506765A61}" dt="2025-05-20T22:03:39.537" v="343" actId="47"/>
        <pc:sldMkLst>
          <pc:docMk/>
          <pc:sldMk cId="782868658" sldId="314"/>
        </pc:sldMkLst>
        <pc:spChg chg="mod">
          <ac:chgData name="BHAVESH SINGH" userId="70282703-2289-4dce-af0f-71127fa80ea7" providerId="ADAL" clId="{688D3ACA-1960-428E-A2E7-46E506765A61}" dt="2025-05-20T22:03:10.119" v="340" actId="1076"/>
          <ac:spMkLst>
            <pc:docMk/>
            <pc:sldMk cId="782868658" sldId="314"/>
            <ac:spMk id="2" creationId="{00000000-0000-0000-0000-000000000000}"/>
          </ac:spMkLst>
        </pc:spChg>
      </pc:sldChg>
      <pc:sldChg chg="addSp modSp">
        <pc:chgData name="BHAVESH SINGH" userId="70282703-2289-4dce-af0f-71127fa80ea7" providerId="ADAL" clId="{688D3ACA-1960-428E-A2E7-46E506765A61}" dt="2025-05-20T22:30:51.615" v="895"/>
        <pc:sldMkLst>
          <pc:docMk/>
          <pc:sldMk cId="2513988278" sldId="315"/>
        </pc:sldMkLst>
        <pc:spChg chg="add mod">
          <ac:chgData name="BHAVESH SINGH" userId="70282703-2289-4dce-af0f-71127fa80ea7" providerId="ADAL" clId="{688D3ACA-1960-428E-A2E7-46E506765A61}" dt="2025-05-20T22:30:51.615" v="895"/>
          <ac:spMkLst>
            <pc:docMk/>
            <pc:sldMk cId="2513988278" sldId="315"/>
            <ac:spMk id="3" creationId="{9683B0C6-F7A7-0F07-9A9E-A12262B0615D}"/>
          </ac:spMkLst>
        </pc:spChg>
      </pc:sldChg>
      <pc:sldChg chg="addSp modSp mod">
        <pc:chgData name="BHAVESH SINGH" userId="70282703-2289-4dce-af0f-71127fa80ea7" providerId="ADAL" clId="{688D3ACA-1960-428E-A2E7-46E506765A61}" dt="2025-05-20T22:30:05.674" v="884"/>
        <pc:sldMkLst>
          <pc:docMk/>
          <pc:sldMk cId="455309577" sldId="318"/>
        </pc:sldMkLst>
        <pc:spChg chg="mod">
          <ac:chgData name="BHAVESH SINGH" userId="70282703-2289-4dce-af0f-71127fa80ea7" providerId="ADAL" clId="{688D3ACA-1960-428E-A2E7-46E506765A61}" dt="2025-05-20T21:50:50.478" v="151" actId="20577"/>
          <ac:spMkLst>
            <pc:docMk/>
            <pc:sldMk cId="455309577" sldId="318"/>
            <ac:spMk id="2" creationId="{00000000-0000-0000-0000-000000000000}"/>
          </ac:spMkLst>
        </pc:spChg>
        <pc:spChg chg="mod">
          <ac:chgData name="BHAVESH SINGH" userId="70282703-2289-4dce-af0f-71127fa80ea7" providerId="ADAL" clId="{688D3ACA-1960-428E-A2E7-46E506765A61}" dt="2025-05-20T18:07:34.975" v="114" actId="20577"/>
          <ac:spMkLst>
            <pc:docMk/>
            <pc:sldMk cId="455309577" sldId="318"/>
            <ac:spMk id="3" creationId="{00000000-0000-0000-0000-000000000000}"/>
          </ac:spMkLst>
        </pc:spChg>
        <pc:spChg chg="mod">
          <ac:chgData name="BHAVESH SINGH" userId="70282703-2289-4dce-af0f-71127fa80ea7" providerId="ADAL" clId="{688D3ACA-1960-428E-A2E7-46E506765A61}" dt="2025-05-20T21:53:38.042" v="172" actId="122"/>
          <ac:spMkLst>
            <pc:docMk/>
            <pc:sldMk cId="455309577" sldId="318"/>
            <ac:spMk id="4" creationId="{98BBF971-AE10-F861-6FE6-7650FEC429D2}"/>
          </ac:spMkLst>
        </pc:spChg>
        <pc:spChg chg="add mod">
          <ac:chgData name="BHAVESH SINGH" userId="70282703-2289-4dce-af0f-71127fa80ea7" providerId="ADAL" clId="{688D3ACA-1960-428E-A2E7-46E506765A61}" dt="2025-05-20T22:30:05.674" v="884"/>
          <ac:spMkLst>
            <pc:docMk/>
            <pc:sldMk cId="455309577" sldId="318"/>
            <ac:spMk id="6" creationId="{A58BAB23-08CF-AE82-ED97-13EE12716071}"/>
          </ac:spMkLst>
        </pc:spChg>
      </pc:sldChg>
      <pc:sldChg chg="modSp del mod">
        <pc:chgData name="BHAVESH SINGH" userId="70282703-2289-4dce-af0f-71127fa80ea7" providerId="ADAL" clId="{688D3ACA-1960-428E-A2E7-46E506765A61}" dt="2025-05-20T22:01:45.889" v="329" actId="47"/>
        <pc:sldMkLst>
          <pc:docMk/>
          <pc:sldMk cId="696415722" sldId="319"/>
        </pc:sldMkLst>
        <pc:spChg chg="mod">
          <ac:chgData name="BHAVESH SINGH" userId="70282703-2289-4dce-af0f-71127fa80ea7" providerId="ADAL" clId="{688D3ACA-1960-428E-A2E7-46E506765A61}" dt="2025-05-20T21:55:54.823" v="257" actId="1076"/>
          <ac:spMkLst>
            <pc:docMk/>
            <pc:sldMk cId="696415722" sldId="319"/>
            <ac:spMk id="7" creationId="{E8A4A373-766A-6B62-53C7-202A53004596}"/>
          </ac:spMkLst>
        </pc:spChg>
        <pc:spChg chg="mod">
          <ac:chgData name="BHAVESH SINGH" userId="70282703-2289-4dce-af0f-71127fa80ea7" providerId="ADAL" clId="{688D3ACA-1960-428E-A2E7-46E506765A61}" dt="2025-05-20T21:55:51.003" v="256" actId="1076"/>
          <ac:spMkLst>
            <pc:docMk/>
            <pc:sldMk cId="696415722" sldId="319"/>
            <ac:spMk id="8" creationId="{0D9C6BF3-DCD0-AFB2-F433-1F57C8D37852}"/>
          </ac:spMkLst>
        </pc:spChg>
      </pc:sldChg>
      <pc:sldChg chg="del">
        <pc:chgData name="BHAVESH SINGH" userId="70282703-2289-4dce-af0f-71127fa80ea7" providerId="ADAL" clId="{688D3ACA-1960-428E-A2E7-46E506765A61}" dt="2025-05-20T22:02:29.720" v="335" actId="47"/>
        <pc:sldMkLst>
          <pc:docMk/>
          <pc:sldMk cId="3545271573" sldId="320"/>
        </pc:sldMkLst>
      </pc:sldChg>
      <pc:sldChg chg="addSp modSp mod">
        <pc:chgData name="BHAVESH SINGH" userId="70282703-2289-4dce-af0f-71127fa80ea7" providerId="ADAL" clId="{688D3ACA-1960-428E-A2E7-46E506765A61}" dt="2025-05-20T22:30:36.324" v="891"/>
        <pc:sldMkLst>
          <pc:docMk/>
          <pc:sldMk cId="2476442765" sldId="321"/>
        </pc:sldMkLst>
        <pc:spChg chg="mod">
          <ac:chgData name="BHAVESH SINGH" userId="70282703-2289-4dce-af0f-71127fa80ea7" providerId="ADAL" clId="{688D3ACA-1960-428E-A2E7-46E506765A61}" dt="2025-05-20T22:11:59.301" v="620" actId="20577"/>
          <ac:spMkLst>
            <pc:docMk/>
            <pc:sldMk cId="2476442765" sldId="321"/>
            <ac:spMk id="2" creationId="{00000000-0000-0000-0000-000000000000}"/>
          </ac:spMkLst>
        </pc:spChg>
        <pc:spChg chg="mod">
          <ac:chgData name="BHAVESH SINGH" userId="70282703-2289-4dce-af0f-71127fa80ea7" providerId="ADAL" clId="{688D3ACA-1960-428E-A2E7-46E506765A61}" dt="2025-05-20T22:11:42.687" v="618" actId="1076"/>
          <ac:spMkLst>
            <pc:docMk/>
            <pc:sldMk cId="2476442765" sldId="321"/>
            <ac:spMk id="5" creationId="{B2CBA185-D982-C0DB-0ECB-0545FEE03B6E}"/>
          </ac:spMkLst>
        </pc:spChg>
        <pc:spChg chg="mod">
          <ac:chgData name="BHAVESH SINGH" userId="70282703-2289-4dce-af0f-71127fa80ea7" providerId="ADAL" clId="{688D3ACA-1960-428E-A2E7-46E506765A61}" dt="2025-05-20T22:11:51.078" v="619" actId="1076"/>
          <ac:spMkLst>
            <pc:docMk/>
            <pc:sldMk cId="2476442765" sldId="321"/>
            <ac:spMk id="6" creationId="{25EB0516-C09F-D0F7-CB04-211CF1D2A99C}"/>
          </ac:spMkLst>
        </pc:spChg>
        <pc:spChg chg="add mod">
          <ac:chgData name="BHAVESH SINGH" userId="70282703-2289-4dce-af0f-71127fa80ea7" providerId="ADAL" clId="{688D3ACA-1960-428E-A2E7-46E506765A61}" dt="2025-05-20T22:30:36.324" v="891"/>
          <ac:spMkLst>
            <pc:docMk/>
            <pc:sldMk cId="2476442765" sldId="321"/>
            <ac:spMk id="8" creationId="{D1E157A3-10D3-9624-B235-BA30EE60A358}"/>
          </ac:spMkLst>
        </pc:spChg>
        <pc:picChg chg="mod">
          <ac:chgData name="BHAVESH SINGH" userId="70282703-2289-4dce-af0f-71127fa80ea7" providerId="ADAL" clId="{688D3ACA-1960-428E-A2E7-46E506765A61}" dt="2025-05-20T22:11:35.842" v="617" actId="1076"/>
          <ac:picMkLst>
            <pc:docMk/>
            <pc:sldMk cId="2476442765" sldId="321"/>
            <ac:picMk id="4" creationId="{39DD6F08-9671-1BDF-9954-3D62BA97B756}"/>
          </ac:picMkLst>
        </pc:picChg>
        <pc:picChg chg="mod">
          <ac:chgData name="BHAVESH SINGH" userId="70282703-2289-4dce-af0f-71127fa80ea7" providerId="ADAL" clId="{688D3ACA-1960-428E-A2E7-46E506765A61}" dt="2025-05-20T22:11:25.740" v="615" actId="14100"/>
          <ac:picMkLst>
            <pc:docMk/>
            <pc:sldMk cId="2476442765" sldId="321"/>
            <ac:picMk id="1026" creationId="{D40D2B72-953F-3AD5-B927-B03900462FA7}"/>
          </ac:picMkLst>
        </pc:picChg>
      </pc:sldChg>
      <pc:sldChg chg="addSp modSp mod">
        <pc:chgData name="BHAVESH SINGH" userId="70282703-2289-4dce-af0f-71127fa80ea7" providerId="ADAL" clId="{688D3ACA-1960-428E-A2E7-46E506765A61}" dt="2025-05-20T22:30:40.316" v="892"/>
        <pc:sldMkLst>
          <pc:docMk/>
          <pc:sldMk cId="602101258" sldId="322"/>
        </pc:sldMkLst>
        <pc:spChg chg="add">
          <ac:chgData name="BHAVESH SINGH" userId="70282703-2289-4dce-af0f-71127fa80ea7" providerId="ADAL" clId="{688D3ACA-1960-428E-A2E7-46E506765A61}" dt="2025-05-20T22:12:52.666" v="621"/>
          <ac:spMkLst>
            <pc:docMk/>
            <pc:sldMk cId="602101258" sldId="322"/>
            <ac:spMk id="2" creationId="{A6325512-EE5C-1E4D-D3B2-AE5DF4B2B12A}"/>
          </ac:spMkLst>
        </pc:spChg>
        <pc:spChg chg="add mod">
          <ac:chgData name="BHAVESH SINGH" userId="70282703-2289-4dce-af0f-71127fa80ea7" providerId="ADAL" clId="{688D3ACA-1960-428E-A2E7-46E506765A61}" dt="2025-05-20T22:30:40.316" v="892"/>
          <ac:spMkLst>
            <pc:docMk/>
            <pc:sldMk cId="602101258" sldId="322"/>
            <ac:spMk id="8" creationId="{D34662C8-70B4-4621-8F86-1F918F6CEC87}"/>
          </ac:spMkLst>
        </pc:spChg>
        <pc:picChg chg="add mod">
          <ac:chgData name="BHAVESH SINGH" userId="70282703-2289-4dce-af0f-71127fa80ea7" providerId="ADAL" clId="{688D3ACA-1960-428E-A2E7-46E506765A61}" dt="2025-05-20T22:15:52.436" v="646" actId="1076"/>
          <ac:picMkLst>
            <pc:docMk/>
            <pc:sldMk cId="602101258" sldId="322"/>
            <ac:picMk id="3" creationId="{96DFA131-0737-9378-1D5C-3B70D78C6AE4}"/>
          </ac:picMkLst>
        </pc:picChg>
        <pc:picChg chg="add mod">
          <ac:chgData name="BHAVESH SINGH" userId="70282703-2289-4dce-af0f-71127fa80ea7" providerId="ADAL" clId="{688D3ACA-1960-428E-A2E7-46E506765A61}" dt="2025-05-20T22:16:00.021" v="647" actId="1076"/>
          <ac:picMkLst>
            <pc:docMk/>
            <pc:sldMk cId="602101258" sldId="322"/>
            <ac:picMk id="4" creationId="{4B2DF95F-C859-1A6E-A677-F14B0D29A9A1}"/>
          </ac:picMkLst>
        </pc:picChg>
        <pc:picChg chg="mod ord">
          <ac:chgData name="BHAVESH SINGH" userId="70282703-2289-4dce-af0f-71127fa80ea7" providerId="ADAL" clId="{688D3ACA-1960-428E-A2E7-46E506765A61}" dt="2025-05-20T22:15:15.945" v="638" actId="34135"/>
          <ac:picMkLst>
            <pc:docMk/>
            <pc:sldMk cId="602101258" sldId="322"/>
            <ac:picMk id="5" creationId="{4339B2AE-83D6-C168-8131-1F630E1C5AC4}"/>
          </ac:picMkLst>
        </pc:picChg>
        <pc:picChg chg="add mod">
          <ac:chgData name="BHAVESH SINGH" userId="70282703-2289-4dce-af0f-71127fa80ea7" providerId="ADAL" clId="{688D3ACA-1960-428E-A2E7-46E506765A61}" dt="2025-05-20T22:18:05.551" v="656" actId="1076"/>
          <ac:picMkLst>
            <pc:docMk/>
            <pc:sldMk cId="602101258" sldId="322"/>
            <ac:picMk id="6" creationId="{8442A0E5-20AC-67D7-5B7A-6FAE77DE90E0}"/>
          </ac:picMkLst>
        </pc:picChg>
        <pc:picChg chg="add mod">
          <ac:chgData name="BHAVESH SINGH" userId="70282703-2289-4dce-af0f-71127fa80ea7" providerId="ADAL" clId="{688D3ACA-1960-428E-A2E7-46E506765A61}" dt="2025-05-20T22:07:28.012" v="555" actId="1076"/>
          <ac:picMkLst>
            <pc:docMk/>
            <pc:sldMk cId="602101258" sldId="322"/>
            <ac:picMk id="2050" creationId="{D7D55728-15D6-6896-E794-7221D24C42EE}"/>
          </ac:picMkLst>
        </pc:picChg>
        <pc:picChg chg="add mod">
          <ac:chgData name="BHAVESH SINGH" userId="70282703-2289-4dce-af0f-71127fa80ea7" providerId="ADAL" clId="{688D3ACA-1960-428E-A2E7-46E506765A61}" dt="2025-05-20T22:16:04.375" v="648" actId="1076"/>
          <ac:picMkLst>
            <pc:docMk/>
            <pc:sldMk cId="602101258" sldId="322"/>
            <ac:picMk id="2052" creationId="{C31F1721-07BC-55A5-C65C-3A2F09C22DC1}"/>
          </ac:picMkLst>
        </pc:picChg>
      </pc:sldChg>
      <pc:sldChg chg="addSp modSp">
        <pc:chgData name="BHAVESH SINGH" userId="70282703-2289-4dce-af0f-71127fa80ea7" providerId="ADAL" clId="{688D3ACA-1960-428E-A2E7-46E506765A61}" dt="2025-05-20T22:30:47.542" v="894"/>
        <pc:sldMkLst>
          <pc:docMk/>
          <pc:sldMk cId="3275597011" sldId="327"/>
        </pc:sldMkLst>
        <pc:spChg chg="add mod">
          <ac:chgData name="BHAVESH SINGH" userId="70282703-2289-4dce-af0f-71127fa80ea7" providerId="ADAL" clId="{688D3ACA-1960-428E-A2E7-46E506765A61}" dt="2025-05-20T22:30:47.542" v="894"/>
          <ac:spMkLst>
            <pc:docMk/>
            <pc:sldMk cId="3275597011" sldId="327"/>
            <ac:spMk id="3" creationId="{A9493EEB-F104-F1F8-CE48-AAA407026334}"/>
          </ac:spMkLst>
        </pc:spChg>
      </pc:sldChg>
      <pc:sldChg chg="addSp modSp mod">
        <pc:chgData name="BHAVESH SINGH" userId="70282703-2289-4dce-af0f-71127fa80ea7" providerId="ADAL" clId="{688D3ACA-1960-428E-A2E7-46E506765A61}" dt="2025-05-20T22:36:27.859" v="1036" actId="20577"/>
        <pc:sldMkLst>
          <pc:docMk/>
          <pc:sldMk cId="2797447112" sldId="328"/>
        </pc:sldMkLst>
        <pc:spChg chg="mod">
          <ac:chgData name="BHAVESH SINGH" userId="70282703-2289-4dce-af0f-71127fa80ea7" providerId="ADAL" clId="{688D3ACA-1960-428E-A2E7-46E506765A61}" dt="2025-05-20T22:36:27.859" v="1036" actId="20577"/>
          <ac:spMkLst>
            <pc:docMk/>
            <pc:sldMk cId="2797447112" sldId="328"/>
            <ac:spMk id="2" creationId="{53DFEDA2-F678-C836-07EB-4B86CEDAAF82}"/>
          </ac:spMkLst>
        </pc:spChg>
        <pc:spChg chg="mod">
          <ac:chgData name="BHAVESH SINGH" userId="70282703-2289-4dce-af0f-71127fa80ea7" providerId="ADAL" clId="{688D3ACA-1960-428E-A2E7-46E506765A61}" dt="2025-05-20T18:07:17.529" v="90" actId="20577"/>
          <ac:spMkLst>
            <pc:docMk/>
            <pc:sldMk cId="2797447112" sldId="328"/>
            <ac:spMk id="3" creationId="{D3B66EA4-78EC-EC48-33BC-59B2F8D1907F}"/>
          </ac:spMkLst>
        </pc:spChg>
        <pc:spChg chg="add">
          <ac:chgData name="BHAVESH SINGH" userId="70282703-2289-4dce-af0f-71127fa80ea7" providerId="ADAL" clId="{688D3ACA-1960-428E-A2E7-46E506765A61}" dt="2025-05-20T21:48:45.201" v="121"/>
          <ac:spMkLst>
            <pc:docMk/>
            <pc:sldMk cId="2797447112" sldId="328"/>
            <ac:spMk id="5" creationId="{DA638AAA-BAA2-64AA-21CF-DE4640DC4620}"/>
          </ac:spMkLst>
        </pc:spChg>
        <pc:spChg chg="add mod">
          <ac:chgData name="BHAVESH SINGH" userId="70282703-2289-4dce-af0f-71127fa80ea7" providerId="ADAL" clId="{688D3ACA-1960-428E-A2E7-46E506765A61}" dt="2025-05-20T22:30:02.219" v="883"/>
          <ac:spMkLst>
            <pc:docMk/>
            <pc:sldMk cId="2797447112" sldId="328"/>
            <ac:spMk id="7" creationId="{50031CCD-2E09-7D6C-233B-55A15712AC76}"/>
          </ac:spMkLst>
        </pc:spChg>
      </pc:sldChg>
      <pc:sldChg chg="addSp delSp modSp add mod">
        <pc:chgData name="BHAVESH SINGH" userId="70282703-2289-4dce-af0f-71127fa80ea7" providerId="ADAL" clId="{688D3ACA-1960-428E-A2E7-46E506765A61}" dt="2025-05-20T22:35:17.722" v="1035" actId="1076"/>
        <pc:sldMkLst>
          <pc:docMk/>
          <pc:sldMk cId="2249269693" sldId="329"/>
        </pc:sldMkLst>
        <pc:spChg chg="mod">
          <ac:chgData name="BHAVESH SINGH" userId="70282703-2289-4dce-af0f-71127fa80ea7" providerId="ADAL" clId="{688D3ACA-1960-428E-A2E7-46E506765A61}" dt="2025-05-20T21:56:18.220" v="259" actId="6549"/>
          <ac:spMkLst>
            <pc:docMk/>
            <pc:sldMk cId="2249269693" sldId="329"/>
            <ac:spMk id="2" creationId="{3E718ED4-F76C-B91A-52EB-A6C68C70B73B}"/>
          </ac:spMkLst>
        </pc:spChg>
        <pc:spChg chg="del">
          <ac:chgData name="BHAVESH SINGH" userId="70282703-2289-4dce-af0f-71127fa80ea7" providerId="ADAL" clId="{688D3ACA-1960-428E-A2E7-46E506765A61}" dt="2025-05-20T21:56:25.595" v="260" actId="478"/>
          <ac:spMkLst>
            <pc:docMk/>
            <pc:sldMk cId="2249269693" sldId="329"/>
            <ac:spMk id="8" creationId="{8C680679-0F3C-F0CA-C3D4-811326603CDC}"/>
          </ac:spMkLst>
        </pc:spChg>
        <pc:spChg chg="del mod">
          <ac:chgData name="BHAVESH SINGH" userId="70282703-2289-4dce-af0f-71127fa80ea7" providerId="ADAL" clId="{688D3ACA-1960-428E-A2E7-46E506765A61}" dt="2025-05-20T21:57:21.921" v="268" actId="478"/>
          <ac:spMkLst>
            <pc:docMk/>
            <pc:sldMk cId="2249269693" sldId="329"/>
            <ac:spMk id="10" creationId="{546F0183-47A5-7771-C864-7C42A660B5BE}"/>
          </ac:spMkLst>
        </pc:spChg>
        <pc:spChg chg="add del mod">
          <ac:chgData name="BHAVESH SINGH" userId="70282703-2289-4dce-af0f-71127fa80ea7" providerId="ADAL" clId="{688D3ACA-1960-428E-A2E7-46E506765A61}" dt="2025-05-20T22:30:17.013" v="887"/>
          <ac:spMkLst>
            <pc:docMk/>
            <pc:sldMk cId="2249269693" sldId="329"/>
            <ac:spMk id="11" creationId="{EFD2CD46-EA2A-10B6-D9FC-C5BF89554CB0}"/>
          </ac:spMkLst>
        </pc:spChg>
        <pc:spChg chg="add mod">
          <ac:chgData name="BHAVESH SINGH" userId="70282703-2289-4dce-af0f-71127fa80ea7" providerId="ADAL" clId="{688D3ACA-1960-428E-A2E7-46E506765A61}" dt="2025-05-20T21:57:27.717" v="269" actId="1076"/>
          <ac:spMkLst>
            <pc:docMk/>
            <pc:sldMk cId="2249269693" sldId="329"/>
            <ac:spMk id="12" creationId="{9AFBB13E-7020-F3F0-C511-C7C7A873FC16}"/>
          </ac:spMkLst>
        </pc:spChg>
        <pc:spChg chg="add mod">
          <ac:chgData name="BHAVESH SINGH" userId="70282703-2289-4dce-af0f-71127fa80ea7" providerId="ADAL" clId="{688D3ACA-1960-428E-A2E7-46E506765A61}" dt="2025-05-20T21:56:39.142" v="261"/>
          <ac:spMkLst>
            <pc:docMk/>
            <pc:sldMk cId="2249269693" sldId="329"/>
            <ac:spMk id="13" creationId="{76E0D444-8D24-579C-F757-9869810F33EC}"/>
          </ac:spMkLst>
        </pc:spChg>
        <pc:spChg chg="add mod">
          <ac:chgData name="BHAVESH SINGH" userId="70282703-2289-4dce-af0f-71127fa80ea7" providerId="ADAL" clId="{688D3ACA-1960-428E-A2E7-46E506765A61}" dt="2025-05-20T22:35:17.722" v="1035" actId="1076"/>
          <ac:spMkLst>
            <pc:docMk/>
            <pc:sldMk cId="2249269693" sldId="329"/>
            <ac:spMk id="15" creationId="{1D9283F5-12E0-FE50-788D-6DEC503C3454}"/>
          </ac:spMkLst>
        </pc:spChg>
        <pc:spChg chg="add mod">
          <ac:chgData name="BHAVESH SINGH" userId="70282703-2289-4dce-af0f-71127fa80ea7" providerId="ADAL" clId="{688D3ACA-1960-428E-A2E7-46E506765A61}" dt="2025-05-20T21:57:12.622" v="266" actId="1076"/>
          <ac:spMkLst>
            <pc:docMk/>
            <pc:sldMk cId="2249269693" sldId="329"/>
            <ac:spMk id="16" creationId="{EB40C3D5-9C5C-6958-8431-BDE1534FDD16}"/>
          </ac:spMkLst>
        </pc:spChg>
        <pc:spChg chg="add mod">
          <ac:chgData name="BHAVESH SINGH" userId="70282703-2289-4dce-af0f-71127fa80ea7" providerId="ADAL" clId="{688D3ACA-1960-428E-A2E7-46E506765A61}" dt="2025-05-20T22:30:17.013" v="887"/>
          <ac:spMkLst>
            <pc:docMk/>
            <pc:sldMk cId="2249269693" sldId="329"/>
            <ac:spMk id="18" creationId="{B6F7AB21-2BF5-748E-497E-9829161D4DB0}"/>
          </ac:spMkLst>
        </pc:spChg>
        <pc:spChg chg="add mod">
          <ac:chgData name="BHAVESH SINGH" userId="70282703-2289-4dce-af0f-71127fa80ea7" providerId="ADAL" clId="{688D3ACA-1960-428E-A2E7-46E506765A61}" dt="2025-05-20T22:30:22.261" v="888"/>
          <ac:spMkLst>
            <pc:docMk/>
            <pc:sldMk cId="2249269693" sldId="329"/>
            <ac:spMk id="19" creationId="{D0052FCB-B9AF-45A9-347E-4CAF6AEF6DC4}"/>
          </ac:spMkLst>
        </pc:spChg>
        <pc:spChg chg="del">
          <ac:chgData name="BHAVESH SINGH" userId="70282703-2289-4dce-af0f-71127fa80ea7" providerId="ADAL" clId="{688D3ACA-1960-428E-A2E7-46E506765A61}" dt="2025-05-20T21:56:25.595" v="260" actId="478"/>
          <ac:spMkLst>
            <pc:docMk/>
            <pc:sldMk cId="2249269693" sldId="329"/>
            <ac:spMk id="22" creationId="{7EB67D48-58CB-3BA8-D2AE-ABD6E0E3157E}"/>
          </ac:spMkLst>
        </pc:spChg>
        <pc:spChg chg="del">
          <ac:chgData name="BHAVESH SINGH" userId="70282703-2289-4dce-af0f-71127fa80ea7" providerId="ADAL" clId="{688D3ACA-1960-428E-A2E7-46E506765A61}" dt="2025-05-20T21:56:25.595" v="260" actId="478"/>
          <ac:spMkLst>
            <pc:docMk/>
            <pc:sldMk cId="2249269693" sldId="329"/>
            <ac:spMk id="23" creationId="{66400C31-26E8-FFDB-BD70-F8AB4C647620}"/>
          </ac:spMkLst>
        </pc:spChg>
        <pc:spChg chg="del">
          <ac:chgData name="BHAVESH SINGH" userId="70282703-2289-4dce-af0f-71127fa80ea7" providerId="ADAL" clId="{688D3ACA-1960-428E-A2E7-46E506765A61}" dt="2025-05-20T21:56:25.595" v="260" actId="478"/>
          <ac:spMkLst>
            <pc:docMk/>
            <pc:sldMk cId="2249269693" sldId="329"/>
            <ac:spMk id="24" creationId="{E8E4A3B8-47CA-FA1A-113A-037F6A867B01}"/>
          </ac:spMkLst>
        </pc:spChg>
        <pc:spChg chg="del">
          <ac:chgData name="BHAVESH SINGH" userId="70282703-2289-4dce-af0f-71127fa80ea7" providerId="ADAL" clId="{688D3ACA-1960-428E-A2E7-46E506765A61}" dt="2025-05-20T21:56:25.595" v="260" actId="478"/>
          <ac:spMkLst>
            <pc:docMk/>
            <pc:sldMk cId="2249269693" sldId="329"/>
            <ac:spMk id="32" creationId="{7EB2B0E8-8015-E28F-C01F-707475A83560}"/>
          </ac:spMkLst>
        </pc:spChg>
        <pc:spChg chg="del">
          <ac:chgData name="BHAVESH SINGH" userId="70282703-2289-4dce-af0f-71127fa80ea7" providerId="ADAL" clId="{688D3ACA-1960-428E-A2E7-46E506765A61}" dt="2025-05-20T21:56:25.595" v="260" actId="478"/>
          <ac:spMkLst>
            <pc:docMk/>
            <pc:sldMk cId="2249269693" sldId="329"/>
            <ac:spMk id="35" creationId="{3455F09D-9EBC-C32B-CC17-2EA016009805}"/>
          </ac:spMkLst>
        </pc:spChg>
        <pc:spChg chg="del">
          <ac:chgData name="BHAVESH SINGH" userId="70282703-2289-4dce-af0f-71127fa80ea7" providerId="ADAL" clId="{688D3ACA-1960-428E-A2E7-46E506765A61}" dt="2025-05-20T21:56:25.595" v="260" actId="478"/>
          <ac:spMkLst>
            <pc:docMk/>
            <pc:sldMk cId="2249269693" sldId="329"/>
            <ac:spMk id="36" creationId="{BFBA3449-308C-A5FA-0F11-F148F11DD876}"/>
          </ac:spMkLst>
        </pc:spChg>
        <pc:spChg chg="del">
          <ac:chgData name="BHAVESH SINGH" userId="70282703-2289-4dce-af0f-71127fa80ea7" providerId="ADAL" clId="{688D3ACA-1960-428E-A2E7-46E506765A61}" dt="2025-05-20T21:56:25.595" v="260" actId="478"/>
          <ac:spMkLst>
            <pc:docMk/>
            <pc:sldMk cId="2249269693" sldId="329"/>
            <ac:spMk id="40" creationId="{DFE1775E-561E-8A06-20DB-B1DB24E0592A}"/>
          </ac:spMkLst>
        </pc:spChg>
        <pc:spChg chg="del">
          <ac:chgData name="BHAVESH SINGH" userId="70282703-2289-4dce-af0f-71127fa80ea7" providerId="ADAL" clId="{688D3ACA-1960-428E-A2E7-46E506765A61}" dt="2025-05-20T21:56:25.595" v="260" actId="478"/>
          <ac:spMkLst>
            <pc:docMk/>
            <pc:sldMk cId="2249269693" sldId="329"/>
            <ac:spMk id="47" creationId="{93FBB3D9-1004-C664-6FE8-26EFEA8A2D3A}"/>
          </ac:spMkLst>
        </pc:spChg>
        <pc:graphicFrameChg chg="add mod">
          <ac:chgData name="BHAVESH SINGH" userId="70282703-2289-4dce-af0f-71127fa80ea7" providerId="ADAL" clId="{688D3ACA-1960-428E-A2E7-46E506765A61}" dt="2025-05-20T21:56:39.142" v="261"/>
          <ac:graphicFrameMkLst>
            <pc:docMk/>
            <pc:sldMk cId="2249269693" sldId="329"/>
            <ac:graphicFrameMk id="14" creationId="{7F761404-6111-C5C8-F622-9ACCA885DAFB}"/>
          </ac:graphicFrameMkLst>
        </pc:graphicFrameChg>
        <pc:picChg chg="add mod">
          <ac:chgData name="BHAVESH SINGH" userId="70282703-2289-4dce-af0f-71127fa80ea7" providerId="ADAL" clId="{688D3ACA-1960-428E-A2E7-46E506765A61}" dt="2025-05-20T21:57:08.989" v="265" actId="1076"/>
          <ac:picMkLst>
            <pc:docMk/>
            <pc:sldMk cId="2249269693" sldId="329"/>
            <ac:picMk id="17" creationId="{262DD66E-5511-C27C-D137-CD5EB12ECAA7}"/>
          </ac:picMkLst>
        </pc:picChg>
      </pc:sldChg>
      <pc:sldChg chg="addSp delSp modSp add mod">
        <pc:chgData name="BHAVESH SINGH" userId="70282703-2289-4dce-af0f-71127fa80ea7" providerId="ADAL" clId="{688D3ACA-1960-428E-A2E7-46E506765A61}" dt="2025-05-20T22:30:28.133" v="889"/>
        <pc:sldMkLst>
          <pc:docMk/>
          <pc:sldMk cId="618826924" sldId="330"/>
        </pc:sldMkLst>
        <pc:spChg chg="add mod">
          <ac:chgData name="BHAVESH SINGH" userId="70282703-2289-4dce-af0f-71127fa80ea7" providerId="ADAL" clId="{688D3ACA-1960-428E-A2E7-46E506765A61}" dt="2025-05-20T21:59:17.943" v="274"/>
          <ac:spMkLst>
            <pc:docMk/>
            <pc:sldMk cId="618826924" sldId="330"/>
            <ac:spMk id="3" creationId="{8E636A6B-A154-0A83-CF4B-EF0FF1C68E31}"/>
          </ac:spMkLst>
        </pc:spChg>
        <pc:spChg chg="add mod">
          <ac:chgData name="BHAVESH SINGH" userId="70282703-2289-4dce-af0f-71127fa80ea7" providerId="ADAL" clId="{688D3ACA-1960-428E-A2E7-46E506765A61}" dt="2025-05-20T22:00:31.829" v="287" actId="1076"/>
          <ac:spMkLst>
            <pc:docMk/>
            <pc:sldMk cId="618826924" sldId="330"/>
            <ac:spMk id="4" creationId="{748F45E5-1B36-CA4E-4D29-C4A21B52EBB0}"/>
          </ac:spMkLst>
        </pc:spChg>
        <pc:spChg chg="add mod">
          <ac:chgData name="BHAVESH SINGH" userId="70282703-2289-4dce-af0f-71127fa80ea7" providerId="ADAL" clId="{688D3ACA-1960-428E-A2E7-46E506765A61}" dt="2025-05-20T22:00:26.268" v="286" actId="1076"/>
          <ac:spMkLst>
            <pc:docMk/>
            <pc:sldMk cId="618826924" sldId="330"/>
            <ac:spMk id="5" creationId="{2B62858E-49C2-FFC2-95A4-B77A7AAFC671}"/>
          </ac:spMkLst>
        </pc:spChg>
        <pc:spChg chg="add mod">
          <ac:chgData name="BHAVESH SINGH" userId="70282703-2289-4dce-af0f-71127fa80ea7" providerId="ADAL" clId="{688D3ACA-1960-428E-A2E7-46E506765A61}" dt="2025-05-20T22:10:22.039" v="589" actId="20577"/>
          <ac:spMkLst>
            <pc:docMk/>
            <pc:sldMk cId="618826924" sldId="330"/>
            <ac:spMk id="6" creationId="{3D018540-B034-2AE7-D646-7BF0C2BD49A1}"/>
          </ac:spMkLst>
        </pc:spChg>
        <pc:spChg chg="add mod">
          <ac:chgData name="BHAVESH SINGH" userId="70282703-2289-4dce-af0f-71127fa80ea7" providerId="ADAL" clId="{688D3ACA-1960-428E-A2E7-46E506765A61}" dt="2025-05-20T21:59:37.291" v="277"/>
          <ac:spMkLst>
            <pc:docMk/>
            <pc:sldMk cId="618826924" sldId="330"/>
            <ac:spMk id="7" creationId="{75759164-E7AD-932E-3B51-8CA964B30F15}"/>
          </ac:spMkLst>
        </pc:spChg>
        <pc:spChg chg="add mod">
          <ac:chgData name="BHAVESH SINGH" userId="70282703-2289-4dce-af0f-71127fa80ea7" providerId="ADAL" clId="{688D3ACA-1960-428E-A2E7-46E506765A61}" dt="2025-05-20T21:59:45.334" v="278"/>
          <ac:spMkLst>
            <pc:docMk/>
            <pc:sldMk cId="618826924" sldId="330"/>
            <ac:spMk id="8" creationId="{146DFD75-CE51-D54F-D59B-4999BC48DDCB}"/>
          </ac:spMkLst>
        </pc:spChg>
        <pc:spChg chg="del">
          <ac:chgData name="BHAVESH SINGH" userId="70282703-2289-4dce-af0f-71127fa80ea7" providerId="ADAL" clId="{688D3ACA-1960-428E-A2E7-46E506765A61}" dt="2025-05-20T21:58:11.138" v="272" actId="478"/>
          <ac:spMkLst>
            <pc:docMk/>
            <pc:sldMk cId="618826924" sldId="330"/>
            <ac:spMk id="11" creationId="{7BF455D8-1106-513F-CD7C-439B47854BCE}"/>
          </ac:spMkLst>
        </pc:spChg>
        <pc:spChg chg="del">
          <ac:chgData name="BHAVESH SINGH" userId="70282703-2289-4dce-af0f-71127fa80ea7" providerId="ADAL" clId="{688D3ACA-1960-428E-A2E7-46E506765A61}" dt="2025-05-20T21:58:11.138" v="272" actId="478"/>
          <ac:spMkLst>
            <pc:docMk/>
            <pc:sldMk cId="618826924" sldId="330"/>
            <ac:spMk id="12" creationId="{F1EE2D1B-113C-4A5B-EFED-C48D55FAA26F}"/>
          </ac:spMkLst>
        </pc:spChg>
        <pc:spChg chg="del">
          <ac:chgData name="BHAVESH SINGH" userId="70282703-2289-4dce-af0f-71127fa80ea7" providerId="ADAL" clId="{688D3ACA-1960-428E-A2E7-46E506765A61}" dt="2025-05-20T21:58:11.138" v="272" actId="478"/>
          <ac:spMkLst>
            <pc:docMk/>
            <pc:sldMk cId="618826924" sldId="330"/>
            <ac:spMk id="13" creationId="{F3665D11-A03B-C5F9-E195-E496F7BFAF0C}"/>
          </ac:spMkLst>
        </pc:spChg>
        <pc:spChg chg="del">
          <ac:chgData name="BHAVESH SINGH" userId="70282703-2289-4dce-af0f-71127fa80ea7" providerId="ADAL" clId="{688D3ACA-1960-428E-A2E7-46E506765A61}" dt="2025-05-20T21:58:11.138" v="272" actId="478"/>
          <ac:spMkLst>
            <pc:docMk/>
            <pc:sldMk cId="618826924" sldId="330"/>
            <ac:spMk id="15" creationId="{8B895359-FCB8-B956-11DC-0D5BBD2D20FA}"/>
          </ac:spMkLst>
        </pc:spChg>
        <pc:spChg chg="del">
          <ac:chgData name="BHAVESH SINGH" userId="70282703-2289-4dce-af0f-71127fa80ea7" providerId="ADAL" clId="{688D3ACA-1960-428E-A2E7-46E506765A61}" dt="2025-05-20T21:58:11.138" v="272" actId="478"/>
          <ac:spMkLst>
            <pc:docMk/>
            <pc:sldMk cId="618826924" sldId="330"/>
            <ac:spMk id="16" creationId="{852EC075-97AA-4FD4-B865-683DBB5B3279}"/>
          </ac:spMkLst>
        </pc:spChg>
        <pc:spChg chg="add mod">
          <ac:chgData name="BHAVESH SINGH" userId="70282703-2289-4dce-af0f-71127fa80ea7" providerId="ADAL" clId="{688D3ACA-1960-428E-A2E7-46E506765A61}" dt="2025-05-20T22:30:28.133" v="889"/>
          <ac:spMkLst>
            <pc:docMk/>
            <pc:sldMk cId="618826924" sldId="330"/>
            <ac:spMk id="18" creationId="{110141EA-F86E-D7A3-8839-343DB2452ED7}"/>
          </ac:spMkLst>
        </pc:spChg>
        <pc:graphicFrameChg chg="del">
          <ac:chgData name="BHAVESH SINGH" userId="70282703-2289-4dce-af0f-71127fa80ea7" providerId="ADAL" clId="{688D3ACA-1960-428E-A2E7-46E506765A61}" dt="2025-05-20T21:58:11.138" v="272" actId="478"/>
          <ac:graphicFrameMkLst>
            <pc:docMk/>
            <pc:sldMk cId="618826924" sldId="330"/>
            <ac:graphicFrameMk id="14" creationId="{84F9ABAA-1C1A-343B-2446-5DB506C1F842}"/>
          </ac:graphicFrameMkLst>
        </pc:graphicFrameChg>
        <pc:picChg chg="add mod">
          <ac:chgData name="BHAVESH SINGH" userId="70282703-2289-4dce-af0f-71127fa80ea7" providerId="ADAL" clId="{688D3ACA-1960-428E-A2E7-46E506765A61}" dt="2025-05-20T21:58:46.925" v="273"/>
          <ac:picMkLst>
            <pc:docMk/>
            <pc:sldMk cId="618826924" sldId="330"/>
            <ac:picMk id="2" creationId="{3C6351C6-5DB7-CB34-F3E5-074F1653BD40}"/>
          </ac:picMkLst>
        </pc:picChg>
        <pc:picChg chg="add mod">
          <ac:chgData name="BHAVESH SINGH" userId="70282703-2289-4dce-af0f-71127fa80ea7" providerId="ADAL" clId="{688D3ACA-1960-428E-A2E7-46E506765A61}" dt="2025-05-20T22:00:15.737" v="283" actId="1076"/>
          <ac:picMkLst>
            <pc:docMk/>
            <pc:sldMk cId="618826924" sldId="330"/>
            <ac:picMk id="9" creationId="{8E9204EB-7B5C-76CD-92CE-B56EAA598E29}"/>
          </ac:picMkLst>
        </pc:picChg>
        <pc:picChg chg="add mod">
          <ac:chgData name="BHAVESH SINGH" userId="70282703-2289-4dce-af0f-71127fa80ea7" providerId="ADAL" clId="{688D3ACA-1960-428E-A2E7-46E506765A61}" dt="2025-05-20T22:00:39.210" v="288" actId="14100"/>
          <ac:picMkLst>
            <pc:docMk/>
            <pc:sldMk cId="618826924" sldId="330"/>
            <ac:picMk id="10" creationId="{2E06238D-65F8-2091-24C4-F7F4307C4BCB}"/>
          </ac:picMkLst>
        </pc:picChg>
        <pc:picChg chg="del">
          <ac:chgData name="BHAVESH SINGH" userId="70282703-2289-4dce-af0f-71127fa80ea7" providerId="ADAL" clId="{688D3ACA-1960-428E-A2E7-46E506765A61}" dt="2025-05-20T21:58:11.138" v="272" actId="478"/>
          <ac:picMkLst>
            <pc:docMk/>
            <pc:sldMk cId="618826924" sldId="330"/>
            <ac:picMk id="17" creationId="{61080FF7-00F0-6160-F483-3EC3191A32BF}"/>
          </ac:picMkLst>
        </pc:picChg>
      </pc:sldChg>
      <pc:sldChg chg="addSp delSp modSp add mod">
        <pc:chgData name="BHAVESH SINGH" userId="70282703-2289-4dce-af0f-71127fa80ea7" providerId="ADAL" clId="{688D3ACA-1960-428E-A2E7-46E506765A61}" dt="2025-05-20T22:30:33.299" v="890"/>
        <pc:sldMkLst>
          <pc:docMk/>
          <pc:sldMk cId="4054118510" sldId="331"/>
        </pc:sldMkLst>
        <pc:spChg chg="add mod">
          <ac:chgData name="BHAVESH SINGH" userId="70282703-2289-4dce-af0f-71127fa80ea7" providerId="ADAL" clId="{688D3ACA-1960-428E-A2E7-46E506765A61}" dt="2025-05-20T22:06:01.369" v="544" actId="20577"/>
          <ac:spMkLst>
            <pc:docMk/>
            <pc:sldMk cId="4054118510" sldId="331"/>
            <ac:spMk id="2" creationId="{75DC8A2E-E93A-9847-2D86-616EE89A4C43}"/>
          </ac:spMkLst>
        </pc:spChg>
        <pc:spChg chg="del">
          <ac:chgData name="BHAVESH SINGH" userId="70282703-2289-4dce-af0f-71127fa80ea7" providerId="ADAL" clId="{688D3ACA-1960-428E-A2E7-46E506765A61}" dt="2025-05-20T22:01:56.219" v="330" actId="478"/>
          <ac:spMkLst>
            <pc:docMk/>
            <pc:sldMk cId="4054118510" sldId="331"/>
            <ac:spMk id="3" creationId="{523D6AE5-8441-E0DA-DB50-CEC258C5E4BF}"/>
          </ac:spMkLst>
        </pc:spChg>
        <pc:spChg chg="del">
          <ac:chgData name="BHAVESH SINGH" userId="70282703-2289-4dce-af0f-71127fa80ea7" providerId="ADAL" clId="{688D3ACA-1960-428E-A2E7-46E506765A61}" dt="2025-05-20T22:01:56.219" v="330" actId="478"/>
          <ac:spMkLst>
            <pc:docMk/>
            <pc:sldMk cId="4054118510" sldId="331"/>
            <ac:spMk id="4" creationId="{F0CAEE8F-9E46-8CCD-81AE-E99705959F86}"/>
          </ac:spMkLst>
        </pc:spChg>
        <pc:spChg chg="del">
          <ac:chgData name="BHAVESH SINGH" userId="70282703-2289-4dce-af0f-71127fa80ea7" providerId="ADAL" clId="{688D3ACA-1960-428E-A2E7-46E506765A61}" dt="2025-05-20T22:01:56.219" v="330" actId="478"/>
          <ac:spMkLst>
            <pc:docMk/>
            <pc:sldMk cId="4054118510" sldId="331"/>
            <ac:spMk id="5" creationId="{3E73A532-747B-06C0-AA8F-28AAA3E70AF4}"/>
          </ac:spMkLst>
        </pc:spChg>
        <pc:spChg chg="del">
          <ac:chgData name="BHAVESH SINGH" userId="70282703-2289-4dce-af0f-71127fa80ea7" providerId="ADAL" clId="{688D3ACA-1960-428E-A2E7-46E506765A61}" dt="2025-05-20T22:01:56.219" v="330" actId="478"/>
          <ac:spMkLst>
            <pc:docMk/>
            <pc:sldMk cId="4054118510" sldId="331"/>
            <ac:spMk id="6" creationId="{EF285BEA-93E6-838A-1FC8-B24999B5C2A1}"/>
          </ac:spMkLst>
        </pc:spChg>
        <pc:spChg chg="add mod">
          <ac:chgData name="BHAVESH SINGH" userId="70282703-2289-4dce-af0f-71127fa80ea7" providerId="ADAL" clId="{688D3ACA-1960-428E-A2E7-46E506765A61}" dt="2025-05-20T22:24:02.167" v="696" actId="14100"/>
          <ac:spMkLst>
            <pc:docMk/>
            <pc:sldMk cId="4054118510" sldId="331"/>
            <ac:spMk id="7" creationId="{D5F7D7F6-A9CB-1952-F6C7-5ED7A0109F26}"/>
          </ac:spMkLst>
        </pc:spChg>
        <pc:spChg chg="del mod">
          <ac:chgData name="BHAVESH SINGH" userId="70282703-2289-4dce-af0f-71127fa80ea7" providerId="ADAL" clId="{688D3ACA-1960-428E-A2E7-46E506765A61}" dt="2025-05-20T22:02:06.090" v="333" actId="478"/>
          <ac:spMkLst>
            <pc:docMk/>
            <pc:sldMk cId="4054118510" sldId="331"/>
            <ac:spMk id="8" creationId="{6A78DABC-2C16-D68E-4B6C-2369468E6B0F}"/>
          </ac:spMkLst>
        </pc:spChg>
        <pc:spChg chg="add mod">
          <ac:chgData name="BHAVESH SINGH" userId="70282703-2289-4dce-af0f-71127fa80ea7" providerId="ADAL" clId="{688D3ACA-1960-428E-A2E7-46E506765A61}" dt="2025-05-20T22:02:23.790" v="334"/>
          <ac:spMkLst>
            <pc:docMk/>
            <pc:sldMk cId="4054118510" sldId="331"/>
            <ac:spMk id="11" creationId="{39CD8F3B-A19C-CB68-3F4C-13BC91DE7E6A}"/>
          </ac:spMkLst>
        </pc:spChg>
        <pc:spChg chg="add">
          <ac:chgData name="BHAVESH SINGH" userId="70282703-2289-4dce-af0f-71127fa80ea7" providerId="ADAL" clId="{688D3ACA-1960-428E-A2E7-46E506765A61}" dt="2025-05-20T22:20:37.363" v="681"/>
          <ac:spMkLst>
            <pc:docMk/>
            <pc:sldMk cId="4054118510" sldId="331"/>
            <ac:spMk id="12" creationId="{50B57204-57BF-6E51-9773-B370F854CA6D}"/>
          </ac:spMkLst>
        </pc:spChg>
        <pc:spChg chg="add mod">
          <ac:chgData name="BHAVESH SINGH" userId="70282703-2289-4dce-af0f-71127fa80ea7" providerId="ADAL" clId="{688D3ACA-1960-428E-A2E7-46E506765A61}" dt="2025-05-20T22:25:25.545" v="810" actId="14100"/>
          <ac:spMkLst>
            <pc:docMk/>
            <pc:sldMk cId="4054118510" sldId="331"/>
            <ac:spMk id="13" creationId="{62385A3A-F3A7-A134-ABA9-4F722E3F4F7A}"/>
          </ac:spMkLst>
        </pc:spChg>
        <pc:spChg chg="add mod">
          <ac:chgData name="BHAVESH SINGH" userId="70282703-2289-4dce-af0f-71127fa80ea7" providerId="ADAL" clId="{688D3ACA-1960-428E-A2E7-46E506765A61}" dt="2025-05-20T22:30:33.299" v="890"/>
          <ac:spMkLst>
            <pc:docMk/>
            <pc:sldMk cId="4054118510" sldId="331"/>
            <ac:spMk id="14" creationId="{9D74CC84-1C6F-9788-D1A2-91F5A1BB8A2E}"/>
          </ac:spMkLst>
        </pc:spChg>
        <pc:picChg chg="del">
          <ac:chgData name="BHAVESH SINGH" userId="70282703-2289-4dce-af0f-71127fa80ea7" providerId="ADAL" clId="{688D3ACA-1960-428E-A2E7-46E506765A61}" dt="2025-05-20T22:01:58.239" v="331" actId="478"/>
          <ac:picMkLst>
            <pc:docMk/>
            <pc:sldMk cId="4054118510" sldId="331"/>
            <ac:picMk id="9" creationId="{2716AC99-98F3-CDF1-C121-E107A90D0454}"/>
          </ac:picMkLst>
        </pc:picChg>
        <pc:picChg chg="del">
          <ac:chgData name="BHAVESH SINGH" userId="70282703-2289-4dce-af0f-71127fa80ea7" providerId="ADAL" clId="{688D3ACA-1960-428E-A2E7-46E506765A61}" dt="2025-05-20T22:01:56.219" v="330" actId="478"/>
          <ac:picMkLst>
            <pc:docMk/>
            <pc:sldMk cId="4054118510" sldId="331"/>
            <ac:picMk id="10" creationId="{BCB6ACDE-7F81-8FD0-7810-E937477D8570}"/>
          </ac:picMkLst>
        </pc:picChg>
        <pc:picChg chg="add mod">
          <ac:chgData name="BHAVESH SINGH" userId="70282703-2289-4dce-af0f-71127fa80ea7" providerId="ADAL" clId="{688D3ACA-1960-428E-A2E7-46E506765A61}" dt="2025-05-20T22:23:36.778" v="690" actId="14100"/>
          <ac:picMkLst>
            <pc:docMk/>
            <pc:sldMk cId="4054118510" sldId="331"/>
            <ac:picMk id="3075" creationId="{C9C32A4C-4F9E-FEB3-BD81-CA31C9B6543B}"/>
          </ac:picMkLst>
        </pc:picChg>
        <pc:picChg chg="add mod">
          <ac:chgData name="BHAVESH SINGH" userId="70282703-2289-4dce-af0f-71127fa80ea7" providerId="ADAL" clId="{688D3ACA-1960-428E-A2E7-46E506765A61}" dt="2025-05-20T22:24:18.290" v="700" actId="1076"/>
          <ac:picMkLst>
            <pc:docMk/>
            <pc:sldMk cId="4054118510" sldId="331"/>
            <ac:picMk id="3077" creationId="{ABC70F70-8962-3173-5F07-FBE69E2D0B3D}"/>
          </ac:picMkLst>
        </pc:picChg>
      </pc:sldChg>
      <pc:sldChg chg="addSp delSp modSp add mod">
        <pc:chgData name="BHAVESH SINGH" userId="70282703-2289-4dce-af0f-71127fa80ea7" providerId="ADAL" clId="{688D3ACA-1960-428E-A2E7-46E506765A61}" dt="2025-05-20T22:30:43.525" v="893"/>
        <pc:sldMkLst>
          <pc:docMk/>
          <pc:sldMk cId="996487324" sldId="332"/>
        </pc:sldMkLst>
        <pc:spChg chg="add del mod">
          <ac:chgData name="BHAVESH SINGH" userId="70282703-2289-4dce-af0f-71127fa80ea7" providerId="ADAL" clId="{688D3ACA-1960-428E-A2E7-46E506765A61}" dt="2025-05-20T22:03:26.634" v="342" actId="478"/>
          <ac:spMkLst>
            <pc:docMk/>
            <pc:sldMk cId="996487324" sldId="332"/>
            <ac:spMk id="3" creationId="{57F32A8C-18C7-86EB-BB13-4A10822D22F4}"/>
          </ac:spMkLst>
        </pc:spChg>
        <pc:spChg chg="add mod">
          <ac:chgData name="BHAVESH SINGH" userId="70282703-2289-4dce-af0f-71127fa80ea7" providerId="ADAL" clId="{688D3ACA-1960-428E-A2E7-46E506765A61}" dt="2025-05-20T22:03:18.479" v="341"/>
          <ac:spMkLst>
            <pc:docMk/>
            <pc:sldMk cId="996487324" sldId="332"/>
            <ac:spMk id="4" creationId="{98F597F1-E813-81CB-04BC-79A85D546277}"/>
          </ac:spMkLst>
        </pc:spChg>
        <pc:spChg chg="add mod">
          <ac:chgData name="BHAVESH SINGH" userId="70282703-2289-4dce-af0f-71127fa80ea7" providerId="ADAL" clId="{688D3ACA-1960-428E-A2E7-46E506765A61}" dt="2025-05-20T22:04:26.231" v="429" actId="20577"/>
          <ac:spMkLst>
            <pc:docMk/>
            <pc:sldMk cId="996487324" sldId="332"/>
            <ac:spMk id="6" creationId="{C10B8896-277A-67FB-89DA-00C4E7912937}"/>
          </ac:spMkLst>
        </pc:spChg>
        <pc:spChg chg="del">
          <ac:chgData name="BHAVESH SINGH" userId="70282703-2289-4dce-af0f-71127fa80ea7" providerId="ADAL" clId="{688D3ACA-1960-428E-A2E7-46E506765A61}" dt="2025-05-20T22:03:01.533" v="339" actId="478"/>
          <ac:spMkLst>
            <pc:docMk/>
            <pc:sldMk cId="996487324" sldId="332"/>
            <ac:spMk id="7" creationId="{3FFEB3DC-5CD6-BEEF-3E9F-F0346BF9B3BF}"/>
          </ac:spMkLst>
        </pc:spChg>
        <pc:spChg chg="add mod">
          <ac:chgData name="BHAVESH SINGH" userId="70282703-2289-4dce-af0f-71127fa80ea7" providerId="ADAL" clId="{688D3ACA-1960-428E-A2E7-46E506765A61}" dt="2025-05-20T22:03:18.479" v="341"/>
          <ac:spMkLst>
            <pc:docMk/>
            <pc:sldMk cId="996487324" sldId="332"/>
            <ac:spMk id="8" creationId="{1B99401D-8282-C4F2-1D88-E799F3AF8BE5}"/>
          </ac:spMkLst>
        </pc:spChg>
        <pc:spChg chg="add mod">
          <ac:chgData name="BHAVESH SINGH" userId="70282703-2289-4dce-af0f-71127fa80ea7" providerId="ADAL" clId="{688D3ACA-1960-428E-A2E7-46E506765A61}" dt="2025-05-20T22:30:43.525" v="893"/>
          <ac:spMkLst>
            <pc:docMk/>
            <pc:sldMk cId="996487324" sldId="332"/>
            <ac:spMk id="9" creationId="{BB27576B-3579-A678-8B1F-18F1AB03C435}"/>
          </ac:spMkLst>
        </pc:spChg>
        <pc:picChg chg="del mod">
          <ac:chgData name="BHAVESH SINGH" userId="70282703-2289-4dce-af0f-71127fa80ea7" providerId="ADAL" clId="{688D3ACA-1960-428E-A2E7-46E506765A61}" dt="2025-05-20T22:02:58.402" v="338" actId="478"/>
          <ac:picMkLst>
            <pc:docMk/>
            <pc:sldMk cId="996487324" sldId="332"/>
            <ac:picMk id="5" creationId="{B95ABFE2-5C60-420D-6F65-7765B21B5251}"/>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EF7E2D-7B8F-4F80-BF99-5B46D35C2FAD}" type="datetimeFigureOut">
              <a:rPr lang="en-ZA" smtClean="0"/>
              <a:t>2025/05/20</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646900-4EDF-44E7-B007-0B5AD608C128}" type="slidenum">
              <a:rPr lang="en-ZA" smtClean="0"/>
              <a:t>‹#›</a:t>
            </a:fld>
            <a:endParaRPr lang="en-ZA"/>
          </a:p>
        </p:txBody>
      </p:sp>
    </p:spTree>
    <p:extLst>
      <p:ext uri="{BB962C8B-B14F-4D97-AF65-F5344CB8AC3E}">
        <p14:creationId xmlns:p14="http://schemas.microsoft.com/office/powerpoint/2010/main" val="446554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white block">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92907" y="192742"/>
            <a:ext cx="11806186" cy="6472517"/>
          </a:xfrm>
          <a:prstGeom prst="rect">
            <a:avLst/>
          </a:prstGeom>
        </p:spPr>
      </p:pic>
      <p:sp>
        <p:nvSpPr>
          <p:cNvPr id="15" name="Rectangle 14"/>
          <p:cNvSpPr/>
          <p:nvPr userDrawn="1"/>
        </p:nvSpPr>
        <p:spPr>
          <a:xfrm>
            <a:off x="10022541" y="4720197"/>
            <a:ext cx="1757083" cy="176128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userDrawn="1"/>
        </p:nvPicPr>
        <p:blipFill>
          <a:blip r:embed="rId3"/>
          <a:stretch>
            <a:fillRect/>
          </a:stretch>
        </p:blipFill>
        <p:spPr>
          <a:xfrm>
            <a:off x="9986682" y="4684290"/>
            <a:ext cx="1833843" cy="1837900"/>
          </a:xfrm>
          <a:prstGeom prst="rect">
            <a:avLst/>
          </a:prstGeom>
        </p:spPr>
      </p:pic>
      <p:sp>
        <p:nvSpPr>
          <p:cNvPr id="7" name="Rectangle 6"/>
          <p:cNvSpPr/>
          <p:nvPr userDrawn="1"/>
        </p:nvSpPr>
        <p:spPr>
          <a:xfrm>
            <a:off x="448235" y="4720197"/>
            <a:ext cx="9413501" cy="1761285"/>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hasCustomPrompt="1"/>
          </p:nvPr>
        </p:nvSpPr>
        <p:spPr>
          <a:xfrm>
            <a:off x="750311" y="4980501"/>
            <a:ext cx="8716418" cy="450338"/>
          </a:xfrm>
        </p:spPr>
        <p:txBody>
          <a:bodyPr tIns="0" rIns="0" bIns="0" anchor="t">
            <a:noAutofit/>
          </a:bodyPr>
          <a:lstStyle>
            <a:lvl1pPr algn="l">
              <a:lnSpc>
                <a:spcPct val="100000"/>
              </a:lnSpc>
              <a:spcBef>
                <a:spcPts val="0"/>
              </a:spcBef>
              <a:defRPr sz="2800" b="1" cap="none" baseline="0">
                <a:solidFill>
                  <a:schemeClr val="tx1">
                    <a:lumMod val="50000"/>
                  </a:schemeClr>
                </a:solidFill>
              </a:defRPr>
            </a:lvl1pPr>
          </a:lstStyle>
          <a:p>
            <a:r>
              <a:rPr lang="en-US" dirty="0"/>
              <a:t>Add presentation title</a:t>
            </a:r>
            <a:endParaRPr lang="en-ZA" dirty="0"/>
          </a:p>
        </p:txBody>
      </p:sp>
      <p:sp>
        <p:nvSpPr>
          <p:cNvPr id="10" name="Text Placeholder 9"/>
          <p:cNvSpPr>
            <a:spLocks noGrp="1"/>
          </p:cNvSpPr>
          <p:nvPr>
            <p:ph type="body" sz="quarter" idx="10" hasCustomPrompt="1"/>
          </p:nvPr>
        </p:nvSpPr>
        <p:spPr>
          <a:xfrm>
            <a:off x="750311" y="5439804"/>
            <a:ext cx="8716418" cy="277906"/>
          </a:xfrm>
        </p:spPr>
        <p:txBody>
          <a:bodyPr tIns="0" rIns="0" bIns="0" anchor="t">
            <a:noAutofit/>
          </a:bodyPr>
          <a:lstStyle>
            <a:lvl1pPr marL="0" indent="0">
              <a:lnSpc>
                <a:spcPct val="100000"/>
              </a:lnSpc>
              <a:spcBef>
                <a:spcPts val="0"/>
              </a:spcBef>
              <a:buNone/>
              <a:defRPr sz="2000">
                <a:solidFill>
                  <a:schemeClr val="accent2"/>
                </a:solidFill>
              </a:defRPr>
            </a:lvl1pPr>
          </a:lstStyle>
          <a:p>
            <a:pPr lvl="0"/>
            <a:r>
              <a:rPr lang="en-US" dirty="0"/>
              <a:t>Add subtitle</a:t>
            </a:r>
            <a:endParaRPr lang="en-GB" dirty="0"/>
          </a:p>
        </p:txBody>
      </p:sp>
      <p:sp>
        <p:nvSpPr>
          <p:cNvPr id="12" name="Text Placeholder 11"/>
          <p:cNvSpPr>
            <a:spLocks noGrp="1"/>
          </p:cNvSpPr>
          <p:nvPr>
            <p:ph type="body" sz="quarter" idx="11" hasCustomPrompt="1"/>
          </p:nvPr>
        </p:nvSpPr>
        <p:spPr>
          <a:xfrm>
            <a:off x="750888" y="5986979"/>
            <a:ext cx="4583112" cy="306245"/>
          </a:xfrm>
        </p:spPr>
        <p:txBody>
          <a:bodyPr vert="horz" lIns="0" tIns="0" rIns="0" bIns="0" rtlCol="0" anchor="t">
            <a:noAutofit/>
          </a:bodyPr>
          <a:lstStyle>
            <a:lvl1pPr marL="0" indent="0">
              <a:buNone/>
              <a:defRPr lang="en-US" sz="1800" b="1" cap="none" spc="-30" baseline="0" smtClean="0">
                <a:solidFill>
                  <a:schemeClr val="tx1">
                    <a:lumMod val="50000"/>
                  </a:schemeClr>
                </a:solidFill>
                <a:latin typeface="+mj-lt"/>
                <a:ea typeface="+mj-ea"/>
                <a:cs typeface="+mj-cs"/>
              </a:defRPr>
            </a:lvl1pPr>
            <a:lvl2pPr>
              <a:defRPr lang="en-US" smtClean="0"/>
            </a:lvl2pPr>
            <a:lvl3pPr>
              <a:defRPr lang="en-US" smtClean="0"/>
            </a:lvl3pPr>
            <a:lvl4pPr>
              <a:defRPr lang="en-US" smtClean="0"/>
            </a:lvl4pPr>
            <a:lvl5pPr>
              <a:defRPr lang="en-GB"/>
            </a:lvl5pPr>
          </a:lstStyle>
          <a:p>
            <a:pPr marL="165100" lvl="0" indent="-165100">
              <a:lnSpc>
                <a:spcPct val="100000"/>
              </a:lnSpc>
              <a:spcBef>
                <a:spcPts val="0"/>
              </a:spcBef>
            </a:pPr>
            <a:r>
              <a:rPr lang="en-US" dirty="0"/>
              <a:t>Add date</a:t>
            </a:r>
            <a:endParaRPr lang="en-GB" dirty="0"/>
          </a:p>
        </p:txBody>
      </p:sp>
    </p:spTree>
    <p:extLst>
      <p:ext uri="{BB962C8B-B14F-4D97-AF65-F5344CB8AC3E}">
        <p14:creationId xmlns:p14="http://schemas.microsoft.com/office/powerpoint/2010/main" val="33327896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8300" y="195750"/>
            <a:ext cx="11452225" cy="720000"/>
          </a:xfrm>
        </p:spPr>
        <p:txBody>
          <a:bodyPr vert="horz" lIns="0" tIns="0" rIns="0" bIns="0" rtlCol="0" anchor="b">
            <a:noAutofit/>
          </a:bodyPr>
          <a:lstStyle>
            <a:lvl1pPr>
              <a:defRPr lang="en-ZA" dirty="0"/>
            </a:lvl1pPr>
          </a:lstStyle>
          <a:p>
            <a:pPr lvl="0"/>
            <a:r>
              <a:rPr lang="en-US" dirty="0"/>
              <a:t>Add title</a:t>
            </a:r>
            <a:endParaRPr lang="en-ZA" dirty="0"/>
          </a:p>
        </p:txBody>
      </p:sp>
      <p:sp>
        <p:nvSpPr>
          <p:cNvPr id="3" name="Text Placeholder 5"/>
          <p:cNvSpPr>
            <a:spLocks noGrp="1"/>
          </p:cNvSpPr>
          <p:nvPr>
            <p:ph type="body" sz="quarter" idx="10" hasCustomPrompt="1"/>
          </p:nvPr>
        </p:nvSpPr>
        <p:spPr>
          <a:xfrm>
            <a:off x="358589" y="6361113"/>
            <a:ext cx="9000000" cy="215900"/>
          </a:xfrm>
          <a:noFill/>
        </p:spPr>
        <p:txBody>
          <a:bodyPr wrap="square" lIns="0" tIns="0" rIns="0" bIns="0" rtlCol="0" anchor="ctr">
            <a:noAutofit/>
          </a:bodyPr>
          <a:lstStyle>
            <a:lvl1pPr marL="0" indent="0">
              <a:buNone/>
              <a:defRPr lang="en-GB" sz="1000" b="0" i="0" u="none" strike="noStrike" spc="0" baseline="0" dirty="0">
                <a:solidFill>
                  <a:schemeClr val="tx1">
                    <a:lumMod val="50000"/>
                  </a:schemeClr>
                </a:solidFill>
              </a:defRPr>
            </a:lvl1pPr>
          </a:lstStyle>
          <a:p>
            <a:pPr marL="165100" marR="0" lvl="0" indent="-165100" fontAlgn="auto">
              <a:lnSpc>
                <a:spcPct val="100000"/>
              </a:lnSpc>
              <a:spcBef>
                <a:spcPts val="0"/>
              </a:spcBef>
              <a:spcAft>
                <a:spcPts val="0"/>
              </a:spcAft>
              <a:buClrTx/>
              <a:buSzTx/>
              <a:tabLst/>
            </a:pPr>
            <a:r>
              <a:rPr lang="en-US" dirty="0"/>
              <a:t>Footnote</a:t>
            </a:r>
          </a:p>
        </p:txBody>
      </p:sp>
    </p:spTree>
    <p:extLst>
      <p:ext uri="{BB962C8B-B14F-4D97-AF65-F5344CB8AC3E}">
        <p14:creationId xmlns:p14="http://schemas.microsoft.com/office/powerpoint/2010/main" val="9353322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68300" y="195750"/>
            <a:ext cx="11452225" cy="720000"/>
          </a:xfrm>
        </p:spPr>
        <p:txBody>
          <a:bodyPr vert="horz" lIns="0" tIns="0" rIns="0" bIns="0" rtlCol="0" anchor="b">
            <a:noAutofit/>
          </a:bodyPr>
          <a:lstStyle>
            <a:lvl1pPr>
              <a:defRPr lang="en-ZA" dirty="0"/>
            </a:lvl1pPr>
          </a:lstStyle>
          <a:p>
            <a:pPr lvl="0"/>
            <a:r>
              <a:rPr lang="en-US" dirty="0"/>
              <a:t>Add title</a:t>
            </a:r>
            <a:endParaRPr lang="en-ZA" dirty="0"/>
          </a:p>
        </p:txBody>
      </p:sp>
      <p:sp>
        <p:nvSpPr>
          <p:cNvPr id="6" name="Text Placeholder 5"/>
          <p:cNvSpPr>
            <a:spLocks noGrp="1"/>
          </p:cNvSpPr>
          <p:nvPr>
            <p:ph type="body" sz="quarter" idx="11" hasCustomPrompt="1"/>
          </p:nvPr>
        </p:nvSpPr>
        <p:spPr>
          <a:xfrm>
            <a:off x="368300" y="933680"/>
            <a:ext cx="11452225" cy="334733"/>
          </a:xfrm>
        </p:spPr>
        <p:txBody>
          <a:bodyPr/>
          <a:lstStyle>
            <a:lvl1pPr marL="0" indent="0">
              <a:lnSpc>
                <a:spcPct val="100000"/>
              </a:lnSpc>
              <a:spcBef>
                <a:spcPts val="0"/>
              </a:spcBef>
              <a:buNone/>
              <a:defRPr sz="2000">
                <a:solidFill>
                  <a:schemeClr val="tx1">
                    <a:lumMod val="50000"/>
                  </a:schemeClr>
                </a:solidFill>
              </a:defRPr>
            </a:lvl1pPr>
          </a:lstStyle>
          <a:p>
            <a:pPr lvl="0"/>
            <a:r>
              <a:rPr lang="en-US" dirty="0"/>
              <a:t>Add subtitle</a:t>
            </a:r>
            <a:endParaRPr lang="en-ZA" dirty="0"/>
          </a:p>
        </p:txBody>
      </p:sp>
      <p:sp>
        <p:nvSpPr>
          <p:cNvPr id="5" name="Text Placeholder 5"/>
          <p:cNvSpPr>
            <a:spLocks noGrp="1"/>
          </p:cNvSpPr>
          <p:nvPr>
            <p:ph type="body" sz="quarter" idx="10" hasCustomPrompt="1"/>
          </p:nvPr>
        </p:nvSpPr>
        <p:spPr>
          <a:xfrm>
            <a:off x="358588" y="6361113"/>
            <a:ext cx="9000000" cy="215900"/>
          </a:xfrm>
          <a:noFill/>
        </p:spPr>
        <p:txBody>
          <a:bodyPr wrap="square" lIns="0" tIns="0" rIns="0" bIns="0" rtlCol="0" anchor="ctr">
            <a:noAutofit/>
          </a:bodyPr>
          <a:lstStyle>
            <a:lvl1pPr marL="0" indent="0">
              <a:buNone/>
              <a:defRPr lang="en-GB" sz="1000" b="0" i="0" u="none" strike="noStrike" spc="0" baseline="0" dirty="0">
                <a:solidFill>
                  <a:schemeClr val="tx1">
                    <a:lumMod val="50000"/>
                  </a:schemeClr>
                </a:solidFill>
              </a:defRPr>
            </a:lvl1pPr>
          </a:lstStyle>
          <a:p>
            <a:pPr marL="165100" marR="0" lvl="0" indent="-165100" fontAlgn="auto">
              <a:lnSpc>
                <a:spcPct val="100000"/>
              </a:lnSpc>
              <a:spcBef>
                <a:spcPts val="0"/>
              </a:spcBef>
              <a:spcAft>
                <a:spcPts val="0"/>
              </a:spcAft>
              <a:buClrTx/>
              <a:buSzTx/>
              <a:tabLst/>
            </a:pPr>
            <a:r>
              <a:rPr lang="en-US"/>
              <a:t>Footnote</a:t>
            </a:r>
            <a:endParaRPr lang="en-GB" dirty="0"/>
          </a:p>
        </p:txBody>
      </p:sp>
    </p:spTree>
    <p:extLst>
      <p:ext uri="{BB962C8B-B14F-4D97-AF65-F5344CB8AC3E}">
        <p14:creationId xmlns:p14="http://schemas.microsoft.com/office/powerpoint/2010/main" val="4801551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amp; subtitl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68300" y="195750"/>
            <a:ext cx="11452225" cy="720000"/>
          </a:xfrm>
        </p:spPr>
        <p:txBody>
          <a:bodyPr vert="horz" lIns="0" tIns="0" rIns="0" bIns="0" rtlCol="0" anchor="b">
            <a:noAutofit/>
          </a:bodyPr>
          <a:lstStyle>
            <a:lvl1pPr>
              <a:defRPr lang="en-ZA" baseline="0" dirty="0"/>
            </a:lvl1pPr>
          </a:lstStyle>
          <a:p>
            <a:pPr lvl="0"/>
            <a:r>
              <a:rPr lang="en-US" dirty="0"/>
              <a:t>4 contacts with short description</a:t>
            </a:r>
            <a:endParaRPr lang="en-ZA" dirty="0"/>
          </a:p>
        </p:txBody>
      </p:sp>
      <p:sp>
        <p:nvSpPr>
          <p:cNvPr id="3" name="Picture Placeholder 2"/>
          <p:cNvSpPr>
            <a:spLocks noGrp="1"/>
          </p:cNvSpPr>
          <p:nvPr>
            <p:ph type="pic" sz="quarter" idx="40" hasCustomPrompt="1"/>
          </p:nvPr>
        </p:nvSpPr>
        <p:spPr>
          <a:xfrm>
            <a:off x="368300" y="1701975"/>
            <a:ext cx="1505323" cy="1416050"/>
          </a:xfrm>
        </p:spPr>
        <p:txBody>
          <a:bodyPr/>
          <a:lstStyle>
            <a:lvl1pPr marL="0" indent="0">
              <a:buNone/>
              <a:defRPr/>
            </a:lvl1pPr>
          </a:lstStyle>
          <a:p>
            <a:r>
              <a:rPr lang="en-US" dirty="0"/>
              <a:t>Add picture</a:t>
            </a:r>
            <a:endParaRPr lang="en-ZA" dirty="0"/>
          </a:p>
        </p:txBody>
      </p:sp>
      <p:sp>
        <p:nvSpPr>
          <p:cNvPr id="15" name="Text Placeholder 14"/>
          <p:cNvSpPr>
            <a:spLocks noGrp="1"/>
          </p:cNvSpPr>
          <p:nvPr>
            <p:ph type="body" sz="quarter" idx="43" hasCustomPrompt="1"/>
          </p:nvPr>
        </p:nvSpPr>
        <p:spPr>
          <a:xfrm>
            <a:off x="2044700" y="1701976"/>
            <a:ext cx="3863041" cy="270259"/>
          </a:xfrm>
        </p:spPr>
        <p:txBody>
          <a:bodyPr anchor="t"/>
          <a:lstStyle>
            <a:lvl1pPr marL="0" indent="0">
              <a:lnSpc>
                <a:spcPct val="100000"/>
              </a:lnSpc>
              <a:spcBef>
                <a:spcPts val="0"/>
              </a:spcBef>
              <a:buNone/>
              <a:defRPr sz="1400">
                <a:solidFill>
                  <a:schemeClr val="tx2"/>
                </a:solidFill>
              </a:defRPr>
            </a:lvl1pPr>
          </a:lstStyle>
          <a:p>
            <a:pPr lvl="0"/>
            <a:r>
              <a:rPr lang="en-US" dirty="0"/>
              <a:t>Name Surname</a:t>
            </a:r>
            <a:endParaRPr lang="en-ZA" dirty="0"/>
          </a:p>
        </p:txBody>
      </p:sp>
      <p:sp>
        <p:nvSpPr>
          <p:cNvPr id="16" name="Text Placeholder 14"/>
          <p:cNvSpPr>
            <a:spLocks noGrp="1"/>
          </p:cNvSpPr>
          <p:nvPr>
            <p:ph type="body" sz="quarter" idx="44" hasCustomPrompt="1"/>
          </p:nvPr>
        </p:nvSpPr>
        <p:spPr>
          <a:xfrm>
            <a:off x="2044700" y="1972235"/>
            <a:ext cx="3863041" cy="197223"/>
          </a:xfrm>
        </p:spPr>
        <p:txBody>
          <a:bodyPr anchor="t"/>
          <a:lstStyle>
            <a:lvl1pPr marL="0" indent="0">
              <a:lnSpc>
                <a:spcPct val="100000"/>
              </a:lnSpc>
              <a:spcBef>
                <a:spcPts val="0"/>
              </a:spcBef>
              <a:buNone/>
              <a:defRPr sz="1200">
                <a:solidFill>
                  <a:schemeClr val="tx1"/>
                </a:solidFill>
              </a:defRPr>
            </a:lvl1pPr>
          </a:lstStyle>
          <a:p>
            <a:pPr lvl="0"/>
            <a:r>
              <a:rPr lang="en-US" dirty="0"/>
              <a:t>Title</a:t>
            </a:r>
            <a:endParaRPr lang="en-ZA" dirty="0"/>
          </a:p>
        </p:txBody>
      </p:sp>
      <p:sp>
        <p:nvSpPr>
          <p:cNvPr id="94" name="Text Placeholder 14"/>
          <p:cNvSpPr>
            <a:spLocks noGrp="1"/>
          </p:cNvSpPr>
          <p:nvPr>
            <p:ph type="body" sz="quarter" idx="45" hasCustomPrompt="1"/>
          </p:nvPr>
        </p:nvSpPr>
        <p:spPr>
          <a:xfrm>
            <a:off x="2044700" y="2212777"/>
            <a:ext cx="3863041" cy="1543436"/>
          </a:xfrm>
        </p:spPr>
        <p:txBody>
          <a:bodyPr anchor="t"/>
          <a:lstStyle>
            <a:lvl1pPr marL="0" indent="0">
              <a:lnSpc>
                <a:spcPct val="100000"/>
              </a:lnSpc>
              <a:spcBef>
                <a:spcPts val="0"/>
              </a:spcBef>
              <a:buNone/>
              <a:defRPr sz="1200">
                <a:solidFill>
                  <a:schemeClr val="tx1"/>
                </a:solidFill>
              </a:defRPr>
            </a:lvl1pPr>
          </a:lstStyle>
          <a:p>
            <a:pPr lvl="0"/>
            <a:r>
              <a:rPr lang="en-US" dirty="0"/>
              <a:t>Body copy</a:t>
            </a:r>
            <a:endParaRPr lang="en-ZA" dirty="0"/>
          </a:p>
        </p:txBody>
      </p:sp>
      <p:sp>
        <p:nvSpPr>
          <p:cNvPr id="114" name="Picture Placeholder 2"/>
          <p:cNvSpPr>
            <a:spLocks noGrp="1"/>
          </p:cNvSpPr>
          <p:nvPr>
            <p:ph type="pic" sz="quarter" idx="46" hasCustomPrompt="1"/>
          </p:nvPr>
        </p:nvSpPr>
        <p:spPr>
          <a:xfrm>
            <a:off x="6281084" y="1701975"/>
            <a:ext cx="1505323" cy="1416050"/>
          </a:xfrm>
        </p:spPr>
        <p:txBody>
          <a:bodyPr/>
          <a:lstStyle>
            <a:lvl1pPr marL="0" indent="0">
              <a:buNone/>
              <a:defRPr/>
            </a:lvl1pPr>
          </a:lstStyle>
          <a:p>
            <a:r>
              <a:rPr lang="en-US" dirty="0"/>
              <a:t>Add picture</a:t>
            </a:r>
            <a:endParaRPr lang="en-ZA" dirty="0"/>
          </a:p>
        </p:txBody>
      </p:sp>
      <p:sp>
        <p:nvSpPr>
          <p:cNvPr id="115" name="Text Placeholder 14"/>
          <p:cNvSpPr>
            <a:spLocks noGrp="1"/>
          </p:cNvSpPr>
          <p:nvPr>
            <p:ph type="body" sz="quarter" idx="47" hasCustomPrompt="1"/>
          </p:nvPr>
        </p:nvSpPr>
        <p:spPr>
          <a:xfrm>
            <a:off x="7957484" y="1701976"/>
            <a:ext cx="3863041" cy="270259"/>
          </a:xfrm>
        </p:spPr>
        <p:txBody>
          <a:bodyPr anchor="t"/>
          <a:lstStyle>
            <a:lvl1pPr marL="0" indent="0">
              <a:lnSpc>
                <a:spcPct val="100000"/>
              </a:lnSpc>
              <a:spcBef>
                <a:spcPts val="0"/>
              </a:spcBef>
              <a:buNone/>
              <a:defRPr sz="1400">
                <a:solidFill>
                  <a:schemeClr val="tx2"/>
                </a:solidFill>
              </a:defRPr>
            </a:lvl1pPr>
          </a:lstStyle>
          <a:p>
            <a:pPr lvl="0"/>
            <a:r>
              <a:rPr lang="en-US" dirty="0"/>
              <a:t>Name Surname</a:t>
            </a:r>
            <a:endParaRPr lang="en-ZA" dirty="0"/>
          </a:p>
        </p:txBody>
      </p:sp>
      <p:sp>
        <p:nvSpPr>
          <p:cNvPr id="116" name="Text Placeholder 14"/>
          <p:cNvSpPr>
            <a:spLocks noGrp="1"/>
          </p:cNvSpPr>
          <p:nvPr>
            <p:ph type="body" sz="quarter" idx="48" hasCustomPrompt="1"/>
          </p:nvPr>
        </p:nvSpPr>
        <p:spPr>
          <a:xfrm>
            <a:off x="7957484" y="1972235"/>
            <a:ext cx="3863041" cy="197223"/>
          </a:xfrm>
        </p:spPr>
        <p:txBody>
          <a:bodyPr anchor="t"/>
          <a:lstStyle>
            <a:lvl1pPr marL="0" indent="0">
              <a:lnSpc>
                <a:spcPct val="100000"/>
              </a:lnSpc>
              <a:spcBef>
                <a:spcPts val="0"/>
              </a:spcBef>
              <a:buNone/>
              <a:defRPr sz="1200">
                <a:solidFill>
                  <a:schemeClr val="tx1"/>
                </a:solidFill>
              </a:defRPr>
            </a:lvl1pPr>
          </a:lstStyle>
          <a:p>
            <a:pPr lvl="0"/>
            <a:r>
              <a:rPr lang="en-US" dirty="0"/>
              <a:t>Title</a:t>
            </a:r>
            <a:endParaRPr lang="en-ZA" dirty="0"/>
          </a:p>
        </p:txBody>
      </p:sp>
      <p:sp>
        <p:nvSpPr>
          <p:cNvPr id="117" name="Text Placeholder 14"/>
          <p:cNvSpPr>
            <a:spLocks noGrp="1"/>
          </p:cNvSpPr>
          <p:nvPr>
            <p:ph type="body" sz="quarter" idx="49" hasCustomPrompt="1"/>
          </p:nvPr>
        </p:nvSpPr>
        <p:spPr>
          <a:xfrm>
            <a:off x="7957484" y="2212777"/>
            <a:ext cx="3863041" cy="1543436"/>
          </a:xfrm>
        </p:spPr>
        <p:txBody>
          <a:bodyPr anchor="t"/>
          <a:lstStyle>
            <a:lvl1pPr marL="0" indent="0">
              <a:lnSpc>
                <a:spcPct val="100000"/>
              </a:lnSpc>
              <a:spcBef>
                <a:spcPts val="0"/>
              </a:spcBef>
              <a:buNone/>
              <a:defRPr sz="1200">
                <a:solidFill>
                  <a:schemeClr val="tx1"/>
                </a:solidFill>
              </a:defRPr>
            </a:lvl1pPr>
          </a:lstStyle>
          <a:p>
            <a:pPr lvl="0"/>
            <a:r>
              <a:rPr lang="en-US" dirty="0"/>
              <a:t>Body copy</a:t>
            </a:r>
            <a:endParaRPr lang="en-ZA" dirty="0"/>
          </a:p>
        </p:txBody>
      </p:sp>
      <p:sp>
        <p:nvSpPr>
          <p:cNvPr id="118" name="Picture Placeholder 2"/>
          <p:cNvSpPr>
            <a:spLocks noGrp="1"/>
          </p:cNvSpPr>
          <p:nvPr>
            <p:ph type="pic" sz="quarter" idx="50" hasCustomPrompt="1"/>
          </p:nvPr>
        </p:nvSpPr>
        <p:spPr>
          <a:xfrm>
            <a:off x="368300" y="3930637"/>
            <a:ext cx="1505323" cy="1416050"/>
          </a:xfrm>
        </p:spPr>
        <p:txBody>
          <a:bodyPr/>
          <a:lstStyle>
            <a:lvl1pPr marL="0" indent="0">
              <a:buNone/>
              <a:defRPr/>
            </a:lvl1pPr>
          </a:lstStyle>
          <a:p>
            <a:r>
              <a:rPr lang="en-US" dirty="0"/>
              <a:t>Add picture</a:t>
            </a:r>
            <a:endParaRPr lang="en-ZA" dirty="0"/>
          </a:p>
        </p:txBody>
      </p:sp>
      <p:sp>
        <p:nvSpPr>
          <p:cNvPr id="119" name="Text Placeholder 14"/>
          <p:cNvSpPr>
            <a:spLocks noGrp="1"/>
          </p:cNvSpPr>
          <p:nvPr>
            <p:ph type="body" sz="quarter" idx="51" hasCustomPrompt="1"/>
          </p:nvPr>
        </p:nvSpPr>
        <p:spPr>
          <a:xfrm>
            <a:off x="2044700" y="3930637"/>
            <a:ext cx="3863041" cy="270259"/>
          </a:xfrm>
        </p:spPr>
        <p:txBody>
          <a:bodyPr anchor="t"/>
          <a:lstStyle>
            <a:lvl1pPr marL="0" indent="0">
              <a:lnSpc>
                <a:spcPct val="100000"/>
              </a:lnSpc>
              <a:spcBef>
                <a:spcPts val="0"/>
              </a:spcBef>
              <a:buNone/>
              <a:defRPr sz="1400">
                <a:solidFill>
                  <a:schemeClr val="tx2"/>
                </a:solidFill>
              </a:defRPr>
            </a:lvl1pPr>
          </a:lstStyle>
          <a:p>
            <a:pPr lvl="0"/>
            <a:r>
              <a:rPr lang="en-US" dirty="0"/>
              <a:t>Name Surname</a:t>
            </a:r>
            <a:endParaRPr lang="en-ZA" dirty="0"/>
          </a:p>
        </p:txBody>
      </p:sp>
      <p:sp>
        <p:nvSpPr>
          <p:cNvPr id="120" name="Text Placeholder 14"/>
          <p:cNvSpPr>
            <a:spLocks noGrp="1"/>
          </p:cNvSpPr>
          <p:nvPr>
            <p:ph type="body" sz="quarter" idx="52" hasCustomPrompt="1"/>
          </p:nvPr>
        </p:nvSpPr>
        <p:spPr>
          <a:xfrm>
            <a:off x="2044700" y="4200897"/>
            <a:ext cx="3863041" cy="197223"/>
          </a:xfrm>
        </p:spPr>
        <p:txBody>
          <a:bodyPr anchor="t"/>
          <a:lstStyle>
            <a:lvl1pPr marL="0" indent="0">
              <a:lnSpc>
                <a:spcPct val="100000"/>
              </a:lnSpc>
              <a:spcBef>
                <a:spcPts val="0"/>
              </a:spcBef>
              <a:buNone/>
              <a:defRPr sz="1200">
                <a:solidFill>
                  <a:schemeClr val="tx1"/>
                </a:solidFill>
              </a:defRPr>
            </a:lvl1pPr>
          </a:lstStyle>
          <a:p>
            <a:pPr lvl="0"/>
            <a:r>
              <a:rPr lang="en-US" dirty="0"/>
              <a:t>Title</a:t>
            </a:r>
            <a:endParaRPr lang="en-ZA" dirty="0"/>
          </a:p>
        </p:txBody>
      </p:sp>
      <p:sp>
        <p:nvSpPr>
          <p:cNvPr id="121" name="Text Placeholder 14"/>
          <p:cNvSpPr>
            <a:spLocks noGrp="1"/>
          </p:cNvSpPr>
          <p:nvPr>
            <p:ph type="body" sz="quarter" idx="53" hasCustomPrompt="1"/>
          </p:nvPr>
        </p:nvSpPr>
        <p:spPr>
          <a:xfrm>
            <a:off x="2044700" y="4441439"/>
            <a:ext cx="3863041" cy="1543436"/>
          </a:xfrm>
        </p:spPr>
        <p:txBody>
          <a:bodyPr anchor="t"/>
          <a:lstStyle>
            <a:lvl1pPr marL="0" indent="0">
              <a:lnSpc>
                <a:spcPct val="100000"/>
              </a:lnSpc>
              <a:spcBef>
                <a:spcPts val="0"/>
              </a:spcBef>
              <a:buNone/>
              <a:defRPr sz="1200">
                <a:solidFill>
                  <a:schemeClr val="tx1"/>
                </a:solidFill>
              </a:defRPr>
            </a:lvl1pPr>
          </a:lstStyle>
          <a:p>
            <a:pPr lvl="0"/>
            <a:r>
              <a:rPr lang="en-US" dirty="0"/>
              <a:t>Body copy</a:t>
            </a:r>
            <a:endParaRPr lang="en-ZA" dirty="0"/>
          </a:p>
        </p:txBody>
      </p:sp>
      <p:sp>
        <p:nvSpPr>
          <p:cNvPr id="122" name="Picture Placeholder 2"/>
          <p:cNvSpPr>
            <a:spLocks noGrp="1"/>
          </p:cNvSpPr>
          <p:nvPr>
            <p:ph type="pic" sz="quarter" idx="54" hasCustomPrompt="1"/>
          </p:nvPr>
        </p:nvSpPr>
        <p:spPr>
          <a:xfrm>
            <a:off x="6281084" y="3930637"/>
            <a:ext cx="1505323" cy="1416050"/>
          </a:xfrm>
        </p:spPr>
        <p:txBody>
          <a:bodyPr/>
          <a:lstStyle>
            <a:lvl1pPr marL="0" indent="0">
              <a:buNone/>
              <a:defRPr/>
            </a:lvl1pPr>
          </a:lstStyle>
          <a:p>
            <a:r>
              <a:rPr lang="en-US" dirty="0"/>
              <a:t>Add picture</a:t>
            </a:r>
            <a:endParaRPr lang="en-ZA" dirty="0"/>
          </a:p>
        </p:txBody>
      </p:sp>
      <p:sp>
        <p:nvSpPr>
          <p:cNvPr id="123" name="Text Placeholder 14"/>
          <p:cNvSpPr>
            <a:spLocks noGrp="1"/>
          </p:cNvSpPr>
          <p:nvPr>
            <p:ph type="body" sz="quarter" idx="55" hasCustomPrompt="1"/>
          </p:nvPr>
        </p:nvSpPr>
        <p:spPr>
          <a:xfrm>
            <a:off x="7957484" y="3930637"/>
            <a:ext cx="3863041" cy="270259"/>
          </a:xfrm>
        </p:spPr>
        <p:txBody>
          <a:bodyPr anchor="t"/>
          <a:lstStyle>
            <a:lvl1pPr marL="0" indent="0">
              <a:lnSpc>
                <a:spcPct val="100000"/>
              </a:lnSpc>
              <a:spcBef>
                <a:spcPts val="0"/>
              </a:spcBef>
              <a:buNone/>
              <a:defRPr sz="1400">
                <a:solidFill>
                  <a:schemeClr val="tx2"/>
                </a:solidFill>
              </a:defRPr>
            </a:lvl1pPr>
          </a:lstStyle>
          <a:p>
            <a:pPr lvl="0"/>
            <a:r>
              <a:rPr lang="en-US" dirty="0"/>
              <a:t>Name Surname</a:t>
            </a:r>
            <a:endParaRPr lang="en-ZA" dirty="0"/>
          </a:p>
        </p:txBody>
      </p:sp>
      <p:sp>
        <p:nvSpPr>
          <p:cNvPr id="124" name="Text Placeholder 14"/>
          <p:cNvSpPr>
            <a:spLocks noGrp="1"/>
          </p:cNvSpPr>
          <p:nvPr>
            <p:ph type="body" sz="quarter" idx="56" hasCustomPrompt="1"/>
          </p:nvPr>
        </p:nvSpPr>
        <p:spPr>
          <a:xfrm>
            <a:off x="7957484" y="4200897"/>
            <a:ext cx="3863041" cy="197223"/>
          </a:xfrm>
        </p:spPr>
        <p:txBody>
          <a:bodyPr anchor="t"/>
          <a:lstStyle>
            <a:lvl1pPr marL="0" indent="0">
              <a:lnSpc>
                <a:spcPct val="100000"/>
              </a:lnSpc>
              <a:spcBef>
                <a:spcPts val="0"/>
              </a:spcBef>
              <a:buNone/>
              <a:defRPr sz="1200">
                <a:solidFill>
                  <a:schemeClr val="tx1"/>
                </a:solidFill>
              </a:defRPr>
            </a:lvl1pPr>
          </a:lstStyle>
          <a:p>
            <a:pPr lvl="0"/>
            <a:r>
              <a:rPr lang="en-US" dirty="0"/>
              <a:t>Title</a:t>
            </a:r>
            <a:endParaRPr lang="en-ZA" dirty="0"/>
          </a:p>
        </p:txBody>
      </p:sp>
      <p:sp>
        <p:nvSpPr>
          <p:cNvPr id="125" name="Text Placeholder 14"/>
          <p:cNvSpPr>
            <a:spLocks noGrp="1"/>
          </p:cNvSpPr>
          <p:nvPr>
            <p:ph type="body" sz="quarter" idx="57" hasCustomPrompt="1"/>
          </p:nvPr>
        </p:nvSpPr>
        <p:spPr>
          <a:xfrm>
            <a:off x="7957484" y="4441439"/>
            <a:ext cx="3863041" cy="1543436"/>
          </a:xfrm>
        </p:spPr>
        <p:txBody>
          <a:bodyPr anchor="t"/>
          <a:lstStyle>
            <a:lvl1pPr marL="0" indent="0">
              <a:lnSpc>
                <a:spcPct val="100000"/>
              </a:lnSpc>
              <a:spcBef>
                <a:spcPts val="0"/>
              </a:spcBef>
              <a:buNone/>
              <a:defRPr sz="1200">
                <a:solidFill>
                  <a:schemeClr val="tx1"/>
                </a:solidFill>
              </a:defRPr>
            </a:lvl1pPr>
          </a:lstStyle>
          <a:p>
            <a:pPr lvl="0"/>
            <a:r>
              <a:rPr lang="en-US" dirty="0"/>
              <a:t>Body copy</a:t>
            </a:r>
            <a:endParaRPr lang="en-ZA" dirty="0"/>
          </a:p>
        </p:txBody>
      </p:sp>
      <p:sp>
        <p:nvSpPr>
          <p:cNvPr id="22" name="Text Placeholder 5"/>
          <p:cNvSpPr>
            <a:spLocks noGrp="1"/>
          </p:cNvSpPr>
          <p:nvPr>
            <p:ph type="body" sz="quarter" idx="11" hasCustomPrompt="1"/>
          </p:nvPr>
        </p:nvSpPr>
        <p:spPr>
          <a:xfrm>
            <a:off x="368300" y="933680"/>
            <a:ext cx="11452225" cy="334733"/>
          </a:xfrm>
        </p:spPr>
        <p:txBody>
          <a:bodyPr/>
          <a:lstStyle>
            <a:lvl1pPr marL="0" indent="0">
              <a:lnSpc>
                <a:spcPct val="100000"/>
              </a:lnSpc>
              <a:spcBef>
                <a:spcPts val="0"/>
              </a:spcBef>
              <a:buNone/>
              <a:defRPr sz="2000">
                <a:solidFill>
                  <a:schemeClr val="tx1">
                    <a:lumMod val="50000"/>
                  </a:schemeClr>
                </a:solidFill>
              </a:defRPr>
            </a:lvl1pPr>
          </a:lstStyle>
          <a:p>
            <a:pPr lvl="0"/>
            <a:r>
              <a:rPr lang="en-US" dirty="0"/>
              <a:t>Add subtitle</a:t>
            </a:r>
            <a:endParaRPr lang="en-ZA" dirty="0"/>
          </a:p>
        </p:txBody>
      </p:sp>
      <p:sp>
        <p:nvSpPr>
          <p:cNvPr id="20" name="Text Placeholder 5"/>
          <p:cNvSpPr>
            <a:spLocks noGrp="1"/>
          </p:cNvSpPr>
          <p:nvPr>
            <p:ph type="body" sz="quarter" idx="10" hasCustomPrompt="1"/>
          </p:nvPr>
        </p:nvSpPr>
        <p:spPr>
          <a:xfrm>
            <a:off x="358588" y="6361113"/>
            <a:ext cx="9000000" cy="215900"/>
          </a:xfrm>
          <a:noFill/>
        </p:spPr>
        <p:txBody>
          <a:bodyPr wrap="square" lIns="0" tIns="0" rIns="0" bIns="0" rtlCol="0" anchor="ctr">
            <a:noAutofit/>
          </a:bodyPr>
          <a:lstStyle>
            <a:lvl1pPr marL="0" indent="0">
              <a:buNone/>
              <a:defRPr lang="en-GB" sz="1000" b="0" i="0" u="none" strike="noStrike" spc="0" baseline="0" dirty="0">
                <a:solidFill>
                  <a:schemeClr val="tx1">
                    <a:lumMod val="50000"/>
                  </a:schemeClr>
                </a:solidFill>
              </a:defRPr>
            </a:lvl1pPr>
          </a:lstStyle>
          <a:p>
            <a:pPr marL="165100" marR="0" lvl="0" indent="-165100" fontAlgn="auto">
              <a:lnSpc>
                <a:spcPct val="100000"/>
              </a:lnSpc>
              <a:spcBef>
                <a:spcPts val="0"/>
              </a:spcBef>
              <a:spcAft>
                <a:spcPts val="0"/>
              </a:spcAft>
              <a:buClrTx/>
              <a:buSzTx/>
              <a:tabLst/>
            </a:pPr>
            <a:r>
              <a:rPr lang="en-US" dirty="0"/>
              <a:t>Footnote</a:t>
            </a:r>
            <a:endParaRPr lang="en-GB" dirty="0"/>
          </a:p>
        </p:txBody>
      </p:sp>
    </p:spTree>
    <p:extLst>
      <p:ext uri="{BB962C8B-B14F-4D97-AF65-F5344CB8AC3E}">
        <p14:creationId xmlns:p14="http://schemas.microsoft.com/office/powerpoint/2010/main" val="27158174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mp; subtitl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68300" y="195750"/>
            <a:ext cx="11452225" cy="720000"/>
          </a:xfrm>
        </p:spPr>
        <p:txBody>
          <a:bodyPr vert="horz" lIns="0" tIns="0" rIns="0" bIns="0" rtlCol="0" anchor="b">
            <a:noAutofit/>
          </a:bodyPr>
          <a:lstStyle>
            <a:lvl1pPr>
              <a:defRPr lang="en-ZA" baseline="0" dirty="0"/>
            </a:lvl1pPr>
          </a:lstStyle>
          <a:p>
            <a:pPr lvl="0"/>
            <a:r>
              <a:rPr lang="en-US" dirty="0"/>
              <a:t>2 contacts with long description</a:t>
            </a:r>
            <a:endParaRPr lang="en-ZA" dirty="0"/>
          </a:p>
        </p:txBody>
      </p:sp>
      <p:sp>
        <p:nvSpPr>
          <p:cNvPr id="3" name="Picture Placeholder 2"/>
          <p:cNvSpPr>
            <a:spLocks noGrp="1"/>
          </p:cNvSpPr>
          <p:nvPr>
            <p:ph type="pic" sz="quarter" idx="40" hasCustomPrompt="1"/>
          </p:nvPr>
        </p:nvSpPr>
        <p:spPr>
          <a:xfrm>
            <a:off x="368300" y="1701975"/>
            <a:ext cx="1505323" cy="1416050"/>
          </a:xfrm>
        </p:spPr>
        <p:txBody>
          <a:bodyPr/>
          <a:lstStyle>
            <a:lvl1pPr marL="0" indent="0">
              <a:buNone/>
              <a:defRPr/>
            </a:lvl1pPr>
          </a:lstStyle>
          <a:p>
            <a:r>
              <a:rPr lang="en-US" dirty="0"/>
              <a:t>Add picture</a:t>
            </a:r>
            <a:endParaRPr lang="en-ZA" dirty="0"/>
          </a:p>
        </p:txBody>
      </p:sp>
      <p:sp>
        <p:nvSpPr>
          <p:cNvPr id="15" name="Text Placeholder 14"/>
          <p:cNvSpPr>
            <a:spLocks noGrp="1"/>
          </p:cNvSpPr>
          <p:nvPr>
            <p:ph type="body" sz="quarter" idx="43" hasCustomPrompt="1"/>
          </p:nvPr>
        </p:nvSpPr>
        <p:spPr>
          <a:xfrm>
            <a:off x="2044700" y="1701976"/>
            <a:ext cx="3863041" cy="270259"/>
          </a:xfrm>
        </p:spPr>
        <p:txBody>
          <a:bodyPr anchor="t"/>
          <a:lstStyle>
            <a:lvl1pPr marL="0" indent="0">
              <a:lnSpc>
                <a:spcPct val="100000"/>
              </a:lnSpc>
              <a:spcBef>
                <a:spcPts val="0"/>
              </a:spcBef>
              <a:buNone/>
              <a:defRPr sz="1400">
                <a:solidFill>
                  <a:schemeClr val="tx2"/>
                </a:solidFill>
              </a:defRPr>
            </a:lvl1pPr>
          </a:lstStyle>
          <a:p>
            <a:pPr lvl="0"/>
            <a:r>
              <a:rPr lang="en-US" dirty="0"/>
              <a:t>Name Surname</a:t>
            </a:r>
            <a:endParaRPr lang="en-ZA" dirty="0"/>
          </a:p>
        </p:txBody>
      </p:sp>
      <p:sp>
        <p:nvSpPr>
          <p:cNvPr id="16" name="Text Placeholder 14"/>
          <p:cNvSpPr>
            <a:spLocks noGrp="1"/>
          </p:cNvSpPr>
          <p:nvPr>
            <p:ph type="body" sz="quarter" idx="44" hasCustomPrompt="1"/>
          </p:nvPr>
        </p:nvSpPr>
        <p:spPr>
          <a:xfrm>
            <a:off x="2044700" y="1972235"/>
            <a:ext cx="3863041" cy="197223"/>
          </a:xfrm>
        </p:spPr>
        <p:txBody>
          <a:bodyPr anchor="t"/>
          <a:lstStyle>
            <a:lvl1pPr marL="0" indent="0">
              <a:lnSpc>
                <a:spcPct val="100000"/>
              </a:lnSpc>
              <a:spcBef>
                <a:spcPts val="0"/>
              </a:spcBef>
              <a:buNone/>
              <a:defRPr sz="1200">
                <a:solidFill>
                  <a:schemeClr val="tx1"/>
                </a:solidFill>
              </a:defRPr>
            </a:lvl1pPr>
          </a:lstStyle>
          <a:p>
            <a:pPr lvl="0"/>
            <a:r>
              <a:rPr lang="en-US" dirty="0"/>
              <a:t>Title</a:t>
            </a:r>
            <a:endParaRPr lang="en-ZA" dirty="0"/>
          </a:p>
        </p:txBody>
      </p:sp>
      <p:sp>
        <p:nvSpPr>
          <p:cNvPr id="94" name="Text Placeholder 14"/>
          <p:cNvSpPr>
            <a:spLocks noGrp="1"/>
          </p:cNvSpPr>
          <p:nvPr>
            <p:ph type="body" sz="quarter" idx="45" hasCustomPrompt="1"/>
          </p:nvPr>
        </p:nvSpPr>
        <p:spPr>
          <a:xfrm>
            <a:off x="2044700" y="2212776"/>
            <a:ext cx="3863041" cy="3772099"/>
          </a:xfrm>
        </p:spPr>
        <p:txBody>
          <a:bodyPr anchor="t"/>
          <a:lstStyle>
            <a:lvl1pPr marL="0" indent="0">
              <a:lnSpc>
                <a:spcPct val="100000"/>
              </a:lnSpc>
              <a:spcBef>
                <a:spcPts val="0"/>
              </a:spcBef>
              <a:buNone/>
              <a:defRPr sz="1200">
                <a:solidFill>
                  <a:schemeClr val="tx1"/>
                </a:solidFill>
              </a:defRPr>
            </a:lvl1pPr>
          </a:lstStyle>
          <a:p>
            <a:pPr lvl="0"/>
            <a:r>
              <a:rPr lang="en-US" dirty="0"/>
              <a:t>Body copy</a:t>
            </a:r>
            <a:endParaRPr lang="en-ZA" dirty="0"/>
          </a:p>
        </p:txBody>
      </p:sp>
      <p:sp>
        <p:nvSpPr>
          <p:cNvPr id="114" name="Picture Placeholder 2"/>
          <p:cNvSpPr>
            <a:spLocks noGrp="1"/>
          </p:cNvSpPr>
          <p:nvPr>
            <p:ph type="pic" sz="quarter" idx="46" hasCustomPrompt="1"/>
          </p:nvPr>
        </p:nvSpPr>
        <p:spPr>
          <a:xfrm>
            <a:off x="6281084" y="1701975"/>
            <a:ext cx="1505323" cy="1416050"/>
          </a:xfrm>
        </p:spPr>
        <p:txBody>
          <a:bodyPr/>
          <a:lstStyle>
            <a:lvl1pPr marL="0" indent="0">
              <a:buNone/>
              <a:defRPr/>
            </a:lvl1pPr>
          </a:lstStyle>
          <a:p>
            <a:r>
              <a:rPr lang="en-US" dirty="0"/>
              <a:t>Add picture</a:t>
            </a:r>
            <a:endParaRPr lang="en-ZA" dirty="0"/>
          </a:p>
        </p:txBody>
      </p:sp>
      <p:sp>
        <p:nvSpPr>
          <p:cNvPr id="115" name="Text Placeholder 14"/>
          <p:cNvSpPr>
            <a:spLocks noGrp="1"/>
          </p:cNvSpPr>
          <p:nvPr>
            <p:ph type="body" sz="quarter" idx="47" hasCustomPrompt="1"/>
          </p:nvPr>
        </p:nvSpPr>
        <p:spPr>
          <a:xfrm>
            <a:off x="7957484" y="1701976"/>
            <a:ext cx="3863041" cy="270259"/>
          </a:xfrm>
        </p:spPr>
        <p:txBody>
          <a:bodyPr anchor="t"/>
          <a:lstStyle>
            <a:lvl1pPr marL="0" indent="0">
              <a:lnSpc>
                <a:spcPct val="100000"/>
              </a:lnSpc>
              <a:spcBef>
                <a:spcPts val="0"/>
              </a:spcBef>
              <a:buNone/>
              <a:defRPr sz="1400">
                <a:solidFill>
                  <a:schemeClr val="tx2"/>
                </a:solidFill>
              </a:defRPr>
            </a:lvl1pPr>
          </a:lstStyle>
          <a:p>
            <a:pPr lvl="0"/>
            <a:r>
              <a:rPr lang="en-US" dirty="0"/>
              <a:t>Name Surname</a:t>
            </a:r>
            <a:endParaRPr lang="en-ZA" dirty="0"/>
          </a:p>
        </p:txBody>
      </p:sp>
      <p:sp>
        <p:nvSpPr>
          <p:cNvPr id="116" name="Text Placeholder 14"/>
          <p:cNvSpPr>
            <a:spLocks noGrp="1"/>
          </p:cNvSpPr>
          <p:nvPr>
            <p:ph type="body" sz="quarter" idx="48" hasCustomPrompt="1"/>
          </p:nvPr>
        </p:nvSpPr>
        <p:spPr>
          <a:xfrm>
            <a:off x="7957484" y="1972235"/>
            <a:ext cx="3863041" cy="197223"/>
          </a:xfrm>
        </p:spPr>
        <p:txBody>
          <a:bodyPr anchor="t"/>
          <a:lstStyle>
            <a:lvl1pPr marL="0" indent="0">
              <a:lnSpc>
                <a:spcPct val="100000"/>
              </a:lnSpc>
              <a:spcBef>
                <a:spcPts val="0"/>
              </a:spcBef>
              <a:buNone/>
              <a:defRPr sz="1200">
                <a:solidFill>
                  <a:schemeClr val="tx1"/>
                </a:solidFill>
              </a:defRPr>
            </a:lvl1pPr>
          </a:lstStyle>
          <a:p>
            <a:pPr lvl="0"/>
            <a:r>
              <a:rPr lang="en-US" dirty="0"/>
              <a:t>Title</a:t>
            </a:r>
            <a:endParaRPr lang="en-ZA" dirty="0"/>
          </a:p>
        </p:txBody>
      </p:sp>
      <p:sp>
        <p:nvSpPr>
          <p:cNvPr id="117" name="Text Placeholder 14"/>
          <p:cNvSpPr>
            <a:spLocks noGrp="1"/>
          </p:cNvSpPr>
          <p:nvPr>
            <p:ph type="body" sz="quarter" idx="49" hasCustomPrompt="1"/>
          </p:nvPr>
        </p:nvSpPr>
        <p:spPr>
          <a:xfrm>
            <a:off x="7957484" y="2212776"/>
            <a:ext cx="3863041" cy="3772099"/>
          </a:xfrm>
        </p:spPr>
        <p:txBody>
          <a:bodyPr anchor="t"/>
          <a:lstStyle>
            <a:lvl1pPr marL="0" indent="0">
              <a:lnSpc>
                <a:spcPct val="100000"/>
              </a:lnSpc>
              <a:spcBef>
                <a:spcPts val="0"/>
              </a:spcBef>
              <a:buNone/>
              <a:defRPr sz="1200">
                <a:solidFill>
                  <a:schemeClr val="tx1"/>
                </a:solidFill>
              </a:defRPr>
            </a:lvl1pPr>
          </a:lstStyle>
          <a:p>
            <a:pPr lvl="0"/>
            <a:r>
              <a:rPr lang="en-US" dirty="0"/>
              <a:t>Body copy</a:t>
            </a:r>
            <a:endParaRPr lang="en-ZA" dirty="0"/>
          </a:p>
        </p:txBody>
      </p:sp>
      <p:sp>
        <p:nvSpPr>
          <p:cNvPr id="13" name="Text Placeholder 5"/>
          <p:cNvSpPr>
            <a:spLocks noGrp="1"/>
          </p:cNvSpPr>
          <p:nvPr>
            <p:ph type="body" sz="quarter" idx="11" hasCustomPrompt="1"/>
          </p:nvPr>
        </p:nvSpPr>
        <p:spPr>
          <a:xfrm>
            <a:off x="368300" y="933680"/>
            <a:ext cx="11452225" cy="334733"/>
          </a:xfrm>
        </p:spPr>
        <p:txBody>
          <a:bodyPr/>
          <a:lstStyle>
            <a:lvl1pPr marL="0" indent="0">
              <a:lnSpc>
                <a:spcPct val="100000"/>
              </a:lnSpc>
              <a:spcBef>
                <a:spcPts val="0"/>
              </a:spcBef>
              <a:buNone/>
              <a:defRPr sz="2000">
                <a:solidFill>
                  <a:schemeClr val="tx1">
                    <a:lumMod val="50000"/>
                  </a:schemeClr>
                </a:solidFill>
              </a:defRPr>
            </a:lvl1pPr>
          </a:lstStyle>
          <a:p>
            <a:pPr lvl="0"/>
            <a:r>
              <a:rPr lang="en-US" dirty="0"/>
              <a:t>Add subtitle</a:t>
            </a:r>
            <a:endParaRPr lang="en-ZA" dirty="0"/>
          </a:p>
        </p:txBody>
      </p:sp>
      <p:sp>
        <p:nvSpPr>
          <p:cNvPr id="12" name="Text Placeholder 5"/>
          <p:cNvSpPr>
            <a:spLocks noGrp="1"/>
          </p:cNvSpPr>
          <p:nvPr>
            <p:ph type="body" sz="quarter" idx="10" hasCustomPrompt="1"/>
          </p:nvPr>
        </p:nvSpPr>
        <p:spPr>
          <a:xfrm>
            <a:off x="358588" y="6361113"/>
            <a:ext cx="9000000" cy="215900"/>
          </a:xfrm>
          <a:noFill/>
        </p:spPr>
        <p:txBody>
          <a:bodyPr wrap="square" lIns="0" tIns="0" rIns="0" bIns="0" rtlCol="0" anchor="ctr">
            <a:noAutofit/>
          </a:bodyPr>
          <a:lstStyle>
            <a:lvl1pPr marL="0" indent="0">
              <a:buNone/>
              <a:defRPr lang="en-GB" sz="1000" b="0" i="0" u="none" strike="noStrike" spc="0" baseline="0" dirty="0">
                <a:solidFill>
                  <a:schemeClr val="tx1">
                    <a:lumMod val="50000"/>
                  </a:schemeClr>
                </a:solidFill>
              </a:defRPr>
            </a:lvl1pPr>
          </a:lstStyle>
          <a:p>
            <a:pPr marL="165100" marR="0" lvl="0" indent="-165100" fontAlgn="auto">
              <a:lnSpc>
                <a:spcPct val="100000"/>
              </a:lnSpc>
              <a:spcBef>
                <a:spcPts val="0"/>
              </a:spcBef>
              <a:spcAft>
                <a:spcPts val="0"/>
              </a:spcAft>
              <a:buClrTx/>
              <a:buSzTx/>
              <a:tabLst/>
            </a:pPr>
            <a:r>
              <a:rPr lang="en-US" dirty="0"/>
              <a:t>Footnote</a:t>
            </a:r>
            <a:endParaRPr lang="en-GB" dirty="0"/>
          </a:p>
        </p:txBody>
      </p:sp>
    </p:spTree>
    <p:extLst>
      <p:ext uri="{BB962C8B-B14F-4D97-AF65-F5344CB8AC3E}">
        <p14:creationId xmlns:p14="http://schemas.microsoft.com/office/powerpoint/2010/main" val="31441306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p>
            <a:pPr lvl="0"/>
            <a:r>
              <a:rPr lang="en-US" dirty="0"/>
              <a:t>Add first level bullet</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Title 1"/>
          <p:cNvSpPr>
            <a:spLocks noGrp="1"/>
          </p:cNvSpPr>
          <p:nvPr>
            <p:ph type="title" hasCustomPrompt="1"/>
          </p:nvPr>
        </p:nvSpPr>
        <p:spPr>
          <a:xfrm>
            <a:off x="368300" y="195750"/>
            <a:ext cx="11452225" cy="720000"/>
          </a:xfrm>
        </p:spPr>
        <p:txBody>
          <a:bodyPr vert="horz" lIns="0" tIns="0" rIns="0" bIns="0" rtlCol="0" anchor="b">
            <a:noAutofit/>
          </a:bodyPr>
          <a:lstStyle>
            <a:lvl1pPr>
              <a:defRPr lang="en-ZA" dirty="0"/>
            </a:lvl1pPr>
          </a:lstStyle>
          <a:p>
            <a:pPr lvl="0"/>
            <a:r>
              <a:rPr lang="en-US" dirty="0"/>
              <a:t>Add title</a:t>
            </a:r>
            <a:endParaRPr lang="en-ZA" dirty="0"/>
          </a:p>
        </p:txBody>
      </p:sp>
      <p:sp>
        <p:nvSpPr>
          <p:cNvPr id="5" name="Text Placeholder 5"/>
          <p:cNvSpPr>
            <a:spLocks noGrp="1"/>
          </p:cNvSpPr>
          <p:nvPr>
            <p:ph type="body" sz="quarter" idx="10" hasCustomPrompt="1"/>
          </p:nvPr>
        </p:nvSpPr>
        <p:spPr>
          <a:xfrm>
            <a:off x="358588" y="6361113"/>
            <a:ext cx="9000000" cy="215900"/>
          </a:xfrm>
          <a:noFill/>
        </p:spPr>
        <p:txBody>
          <a:bodyPr wrap="square" lIns="0" tIns="0" rIns="0" bIns="0" rtlCol="0" anchor="ctr">
            <a:noAutofit/>
          </a:bodyPr>
          <a:lstStyle>
            <a:lvl1pPr marL="0" indent="0">
              <a:buNone/>
              <a:defRPr lang="en-GB" sz="1000" b="0" i="0" u="none" strike="noStrike" spc="0" baseline="0" dirty="0">
                <a:solidFill>
                  <a:schemeClr val="tx1">
                    <a:lumMod val="50000"/>
                  </a:schemeClr>
                </a:solidFill>
              </a:defRPr>
            </a:lvl1pPr>
          </a:lstStyle>
          <a:p>
            <a:pPr marL="165100" marR="0" lvl="0" indent="-165100" fontAlgn="auto">
              <a:lnSpc>
                <a:spcPct val="100000"/>
              </a:lnSpc>
              <a:spcBef>
                <a:spcPts val="0"/>
              </a:spcBef>
              <a:spcAft>
                <a:spcPts val="0"/>
              </a:spcAft>
              <a:buClrTx/>
              <a:buSzTx/>
              <a:tabLst/>
            </a:pPr>
            <a:r>
              <a:rPr lang="en-US" dirty="0"/>
              <a:t>Footnote</a:t>
            </a:r>
            <a:endParaRPr lang="en-GB" dirty="0"/>
          </a:p>
        </p:txBody>
      </p:sp>
    </p:spTree>
    <p:extLst>
      <p:ext uri="{BB962C8B-B14F-4D97-AF65-F5344CB8AC3E}">
        <p14:creationId xmlns:p14="http://schemas.microsoft.com/office/powerpoint/2010/main" val="30847394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2 subtitle &amp;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68300" y="1674624"/>
            <a:ext cx="5530475" cy="4310251"/>
          </a:xfrm>
        </p:spPr>
        <p:txBody>
          <a:bodyPr/>
          <a:lstStyle/>
          <a:p>
            <a:pPr lvl="0"/>
            <a:r>
              <a:rPr lang="en-US" dirty="0"/>
              <a:t>Add first level bullet</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Title 1"/>
          <p:cNvSpPr>
            <a:spLocks noGrp="1"/>
          </p:cNvSpPr>
          <p:nvPr>
            <p:ph type="title" hasCustomPrompt="1"/>
          </p:nvPr>
        </p:nvSpPr>
        <p:spPr>
          <a:xfrm>
            <a:off x="368300" y="195750"/>
            <a:ext cx="11452225" cy="720000"/>
          </a:xfrm>
        </p:spPr>
        <p:txBody>
          <a:bodyPr vert="horz" lIns="0" tIns="0" rIns="0" bIns="0" rtlCol="0" anchor="b">
            <a:noAutofit/>
          </a:bodyPr>
          <a:lstStyle>
            <a:lvl1pPr>
              <a:defRPr lang="en-ZA" dirty="0"/>
            </a:lvl1pPr>
          </a:lstStyle>
          <a:p>
            <a:pPr lvl="0"/>
            <a:r>
              <a:rPr lang="en-US" dirty="0"/>
              <a:t>Add title</a:t>
            </a:r>
            <a:endParaRPr lang="en-ZA" dirty="0"/>
          </a:p>
        </p:txBody>
      </p:sp>
      <p:sp>
        <p:nvSpPr>
          <p:cNvPr id="9" name="Content Placeholder 2"/>
          <p:cNvSpPr>
            <a:spLocks noGrp="1"/>
          </p:cNvSpPr>
          <p:nvPr>
            <p:ph idx="12" hasCustomPrompt="1"/>
          </p:nvPr>
        </p:nvSpPr>
        <p:spPr>
          <a:xfrm>
            <a:off x="6290049" y="1674624"/>
            <a:ext cx="5530475" cy="4310251"/>
          </a:xfrm>
        </p:spPr>
        <p:txBody>
          <a:bodyPr/>
          <a:lstStyle/>
          <a:p>
            <a:pPr lvl="0"/>
            <a:r>
              <a:rPr lang="en-US" dirty="0"/>
              <a:t>Add first level bullet</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7" name="Text Placeholder 5"/>
          <p:cNvSpPr>
            <a:spLocks noGrp="1"/>
          </p:cNvSpPr>
          <p:nvPr>
            <p:ph type="body" sz="quarter" idx="11" hasCustomPrompt="1"/>
          </p:nvPr>
        </p:nvSpPr>
        <p:spPr>
          <a:xfrm>
            <a:off x="368300" y="1272142"/>
            <a:ext cx="5530475" cy="334733"/>
          </a:xfrm>
        </p:spPr>
        <p:txBody>
          <a:bodyPr/>
          <a:lstStyle>
            <a:lvl1pPr marL="0" indent="0">
              <a:lnSpc>
                <a:spcPct val="100000"/>
              </a:lnSpc>
              <a:spcBef>
                <a:spcPts val="0"/>
              </a:spcBef>
              <a:buNone/>
              <a:defRPr sz="2000">
                <a:solidFill>
                  <a:schemeClr val="tx1">
                    <a:lumMod val="50000"/>
                  </a:schemeClr>
                </a:solidFill>
              </a:defRPr>
            </a:lvl1pPr>
          </a:lstStyle>
          <a:p>
            <a:pPr lvl="0"/>
            <a:r>
              <a:rPr lang="en-US" dirty="0"/>
              <a:t>Add subtitle</a:t>
            </a:r>
            <a:endParaRPr lang="en-ZA" dirty="0"/>
          </a:p>
        </p:txBody>
      </p:sp>
      <p:sp>
        <p:nvSpPr>
          <p:cNvPr id="8" name="Text Placeholder 5"/>
          <p:cNvSpPr>
            <a:spLocks noGrp="1"/>
          </p:cNvSpPr>
          <p:nvPr>
            <p:ph type="body" sz="quarter" idx="13" hasCustomPrompt="1"/>
          </p:nvPr>
        </p:nvSpPr>
        <p:spPr>
          <a:xfrm>
            <a:off x="6290048" y="1272142"/>
            <a:ext cx="5530475" cy="334733"/>
          </a:xfrm>
        </p:spPr>
        <p:txBody>
          <a:bodyPr/>
          <a:lstStyle>
            <a:lvl1pPr marL="0" indent="0">
              <a:lnSpc>
                <a:spcPct val="100000"/>
              </a:lnSpc>
              <a:spcBef>
                <a:spcPts val="0"/>
              </a:spcBef>
              <a:buNone/>
              <a:defRPr sz="2000">
                <a:solidFill>
                  <a:schemeClr val="tx1">
                    <a:lumMod val="50000"/>
                  </a:schemeClr>
                </a:solidFill>
              </a:defRPr>
            </a:lvl1pPr>
          </a:lstStyle>
          <a:p>
            <a:pPr lvl="0"/>
            <a:r>
              <a:rPr lang="en-US" dirty="0"/>
              <a:t>Add subtitle</a:t>
            </a:r>
            <a:endParaRPr lang="en-ZA" dirty="0"/>
          </a:p>
        </p:txBody>
      </p:sp>
      <p:sp>
        <p:nvSpPr>
          <p:cNvPr id="10" name="Text Placeholder 5"/>
          <p:cNvSpPr>
            <a:spLocks noGrp="1"/>
          </p:cNvSpPr>
          <p:nvPr>
            <p:ph type="body" sz="quarter" idx="10" hasCustomPrompt="1"/>
          </p:nvPr>
        </p:nvSpPr>
        <p:spPr>
          <a:xfrm>
            <a:off x="358588" y="6361113"/>
            <a:ext cx="9000000" cy="215900"/>
          </a:xfrm>
          <a:noFill/>
        </p:spPr>
        <p:txBody>
          <a:bodyPr wrap="square" lIns="0" tIns="0" rIns="0" bIns="0" rtlCol="0" anchor="ctr">
            <a:noAutofit/>
          </a:bodyPr>
          <a:lstStyle>
            <a:lvl1pPr marL="0" indent="0">
              <a:buNone/>
              <a:defRPr lang="en-GB" sz="1000" b="0" i="0" u="none" strike="noStrike" spc="0" baseline="0" dirty="0">
                <a:solidFill>
                  <a:schemeClr val="tx1">
                    <a:lumMod val="50000"/>
                  </a:schemeClr>
                </a:solidFill>
              </a:defRPr>
            </a:lvl1pPr>
          </a:lstStyle>
          <a:p>
            <a:pPr marL="165100" marR="0" lvl="0" indent="-165100" fontAlgn="auto">
              <a:lnSpc>
                <a:spcPct val="100000"/>
              </a:lnSpc>
              <a:spcBef>
                <a:spcPts val="0"/>
              </a:spcBef>
              <a:spcAft>
                <a:spcPts val="0"/>
              </a:spcAft>
              <a:buClrTx/>
              <a:buSzTx/>
              <a:tabLst/>
            </a:pPr>
            <a:r>
              <a:rPr lang="en-US" dirty="0"/>
              <a:t>Footnote</a:t>
            </a:r>
            <a:endParaRPr lang="en-GB" dirty="0"/>
          </a:p>
        </p:txBody>
      </p:sp>
    </p:spTree>
    <p:extLst>
      <p:ext uri="{BB962C8B-B14F-4D97-AF65-F5344CB8AC3E}">
        <p14:creationId xmlns:p14="http://schemas.microsoft.com/office/powerpoint/2010/main" val="42296793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3 subtitle &amp;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68300" y="1703294"/>
            <a:ext cx="3701675" cy="4281581"/>
          </a:xfrm>
        </p:spPr>
        <p:txBody>
          <a:bodyPr/>
          <a:lstStyle/>
          <a:p>
            <a:pPr lvl="0"/>
            <a:r>
              <a:rPr lang="en-US" dirty="0"/>
              <a:t>Add first level bullet</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Title 1"/>
          <p:cNvSpPr>
            <a:spLocks noGrp="1"/>
          </p:cNvSpPr>
          <p:nvPr>
            <p:ph type="title" hasCustomPrompt="1"/>
          </p:nvPr>
        </p:nvSpPr>
        <p:spPr>
          <a:xfrm>
            <a:off x="368300" y="195747"/>
            <a:ext cx="11452225" cy="720000"/>
          </a:xfrm>
        </p:spPr>
        <p:txBody>
          <a:bodyPr vert="horz" lIns="0" tIns="0" rIns="0" bIns="0" rtlCol="0" anchor="b">
            <a:noAutofit/>
          </a:bodyPr>
          <a:lstStyle>
            <a:lvl1pPr>
              <a:defRPr lang="en-ZA" dirty="0"/>
            </a:lvl1pPr>
          </a:lstStyle>
          <a:p>
            <a:pPr lvl="0"/>
            <a:r>
              <a:rPr lang="en-US" dirty="0"/>
              <a:t>Add title</a:t>
            </a:r>
            <a:endParaRPr lang="en-ZA" dirty="0"/>
          </a:p>
        </p:txBody>
      </p:sp>
      <p:sp>
        <p:nvSpPr>
          <p:cNvPr id="11" name="Content Placeholder 2"/>
          <p:cNvSpPr>
            <a:spLocks noGrp="1"/>
          </p:cNvSpPr>
          <p:nvPr>
            <p:ph idx="12" hasCustomPrompt="1"/>
          </p:nvPr>
        </p:nvSpPr>
        <p:spPr>
          <a:xfrm>
            <a:off x="4243575" y="1703294"/>
            <a:ext cx="3701675" cy="4281581"/>
          </a:xfrm>
        </p:spPr>
        <p:txBody>
          <a:bodyPr/>
          <a:lstStyle/>
          <a:p>
            <a:pPr lvl="0"/>
            <a:r>
              <a:rPr lang="en-US" dirty="0"/>
              <a:t>Add first level bullet</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13" name="Content Placeholder 2"/>
          <p:cNvSpPr>
            <a:spLocks noGrp="1"/>
          </p:cNvSpPr>
          <p:nvPr>
            <p:ph idx="14" hasCustomPrompt="1"/>
          </p:nvPr>
        </p:nvSpPr>
        <p:spPr>
          <a:xfrm>
            <a:off x="8118849" y="1703294"/>
            <a:ext cx="3701675" cy="4281581"/>
          </a:xfrm>
        </p:spPr>
        <p:txBody>
          <a:bodyPr/>
          <a:lstStyle/>
          <a:p>
            <a:pPr lvl="0"/>
            <a:r>
              <a:rPr lang="en-US" dirty="0"/>
              <a:t>Add first level bullet</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9" name="Text Placeholder 5"/>
          <p:cNvSpPr>
            <a:spLocks noGrp="1"/>
          </p:cNvSpPr>
          <p:nvPr>
            <p:ph type="body" sz="quarter" idx="11" hasCustomPrompt="1"/>
          </p:nvPr>
        </p:nvSpPr>
        <p:spPr>
          <a:xfrm>
            <a:off x="368300" y="1272142"/>
            <a:ext cx="3701675" cy="334733"/>
          </a:xfrm>
        </p:spPr>
        <p:txBody>
          <a:bodyPr/>
          <a:lstStyle>
            <a:lvl1pPr marL="0" indent="0">
              <a:lnSpc>
                <a:spcPct val="100000"/>
              </a:lnSpc>
              <a:spcBef>
                <a:spcPts val="0"/>
              </a:spcBef>
              <a:buNone/>
              <a:defRPr sz="2000">
                <a:solidFill>
                  <a:schemeClr val="tx1">
                    <a:lumMod val="50000"/>
                  </a:schemeClr>
                </a:solidFill>
              </a:defRPr>
            </a:lvl1pPr>
          </a:lstStyle>
          <a:p>
            <a:pPr lvl="0"/>
            <a:r>
              <a:rPr lang="en-US" dirty="0"/>
              <a:t>Add subtitle</a:t>
            </a:r>
            <a:endParaRPr lang="en-ZA" dirty="0"/>
          </a:p>
        </p:txBody>
      </p:sp>
      <p:sp>
        <p:nvSpPr>
          <p:cNvPr id="10" name="Text Placeholder 5"/>
          <p:cNvSpPr>
            <a:spLocks noGrp="1"/>
          </p:cNvSpPr>
          <p:nvPr>
            <p:ph type="body" sz="quarter" idx="15" hasCustomPrompt="1"/>
          </p:nvPr>
        </p:nvSpPr>
        <p:spPr>
          <a:xfrm>
            <a:off x="4243575" y="1272142"/>
            <a:ext cx="3701675" cy="334733"/>
          </a:xfrm>
        </p:spPr>
        <p:txBody>
          <a:bodyPr/>
          <a:lstStyle>
            <a:lvl1pPr marL="0" indent="0">
              <a:lnSpc>
                <a:spcPct val="100000"/>
              </a:lnSpc>
              <a:spcBef>
                <a:spcPts val="0"/>
              </a:spcBef>
              <a:buNone/>
              <a:defRPr sz="2000">
                <a:solidFill>
                  <a:schemeClr val="tx1">
                    <a:lumMod val="50000"/>
                  </a:schemeClr>
                </a:solidFill>
              </a:defRPr>
            </a:lvl1pPr>
          </a:lstStyle>
          <a:p>
            <a:pPr lvl="0"/>
            <a:r>
              <a:rPr lang="en-US" dirty="0"/>
              <a:t>Add subtitle</a:t>
            </a:r>
            <a:endParaRPr lang="en-ZA" dirty="0"/>
          </a:p>
        </p:txBody>
      </p:sp>
      <p:sp>
        <p:nvSpPr>
          <p:cNvPr id="15" name="Text Placeholder 5"/>
          <p:cNvSpPr>
            <a:spLocks noGrp="1"/>
          </p:cNvSpPr>
          <p:nvPr>
            <p:ph type="body" sz="quarter" idx="16" hasCustomPrompt="1"/>
          </p:nvPr>
        </p:nvSpPr>
        <p:spPr>
          <a:xfrm>
            <a:off x="8118848" y="1272142"/>
            <a:ext cx="3701675" cy="334733"/>
          </a:xfrm>
        </p:spPr>
        <p:txBody>
          <a:bodyPr/>
          <a:lstStyle>
            <a:lvl1pPr marL="0" indent="0">
              <a:lnSpc>
                <a:spcPct val="100000"/>
              </a:lnSpc>
              <a:spcBef>
                <a:spcPts val="0"/>
              </a:spcBef>
              <a:buNone/>
              <a:defRPr sz="2000">
                <a:solidFill>
                  <a:schemeClr val="tx1">
                    <a:lumMod val="50000"/>
                  </a:schemeClr>
                </a:solidFill>
              </a:defRPr>
            </a:lvl1pPr>
          </a:lstStyle>
          <a:p>
            <a:pPr lvl="0"/>
            <a:r>
              <a:rPr lang="en-US" dirty="0"/>
              <a:t>Add subtitle</a:t>
            </a:r>
            <a:endParaRPr lang="en-ZA" dirty="0"/>
          </a:p>
        </p:txBody>
      </p:sp>
      <p:sp>
        <p:nvSpPr>
          <p:cNvPr id="12" name="Text Placeholder 5"/>
          <p:cNvSpPr>
            <a:spLocks noGrp="1"/>
          </p:cNvSpPr>
          <p:nvPr>
            <p:ph type="body" sz="quarter" idx="10" hasCustomPrompt="1"/>
          </p:nvPr>
        </p:nvSpPr>
        <p:spPr>
          <a:xfrm>
            <a:off x="358588" y="6361113"/>
            <a:ext cx="9000000" cy="215900"/>
          </a:xfrm>
          <a:noFill/>
        </p:spPr>
        <p:txBody>
          <a:bodyPr wrap="square" lIns="0" tIns="0" rIns="0" bIns="0" rtlCol="0" anchor="ctr">
            <a:noAutofit/>
          </a:bodyPr>
          <a:lstStyle>
            <a:lvl1pPr marL="0" indent="0">
              <a:buNone/>
              <a:defRPr lang="en-GB" sz="1000" b="0" i="0" u="none" strike="noStrike" spc="0" baseline="0" dirty="0">
                <a:solidFill>
                  <a:schemeClr val="tx1">
                    <a:lumMod val="50000"/>
                  </a:schemeClr>
                </a:solidFill>
              </a:defRPr>
            </a:lvl1pPr>
          </a:lstStyle>
          <a:p>
            <a:pPr marL="165100" marR="0" lvl="0" indent="-165100" fontAlgn="auto">
              <a:lnSpc>
                <a:spcPct val="100000"/>
              </a:lnSpc>
              <a:spcBef>
                <a:spcPts val="0"/>
              </a:spcBef>
              <a:spcAft>
                <a:spcPts val="0"/>
              </a:spcAft>
              <a:buClrTx/>
              <a:buSzTx/>
              <a:tabLst/>
            </a:pPr>
            <a:r>
              <a:rPr lang="en-US" dirty="0"/>
              <a:t>Footnote</a:t>
            </a:r>
            <a:endParaRPr lang="en-GB" dirty="0"/>
          </a:p>
        </p:txBody>
      </p:sp>
    </p:spTree>
    <p:extLst>
      <p:ext uri="{BB962C8B-B14F-4D97-AF65-F5344CB8AC3E}">
        <p14:creationId xmlns:p14="http://schemas.microsoft.com/office/powerpoint/2010/main" val="13820220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picture &amp;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68300" y="1277378"/>
            <a:ext cx="5592849" cy="4707497"/>
          </a:xfrm>
        </p:spPr>
        <p:txBody>
          <a:bodyPr/>
          <a:lstStyle/>
          <a:p>
            <a:pPr lvl="0"/>
            <a:r>
              <a:rPr lang="en-US" dirty="0"/>
              <a:t>Add first level bullet</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Title 1"/>
          <p:cNvSpPr>
            <a:spLocks noGrp="1"/>
          </p:cNvSpPr>
          <p:nvPr>
            <p:ph type="title" hasCustomPrompt="1"/>
          </p:nvPr>
        </p:nvSpPr>
        <p:spPr>
          <a:xfrm>
            <a:off x="368300" y="195750"/>
            <a:ext cx="11452225" cy="720000"/>
          </a:xfrm>
        </p:spPr>
        <p:txBody>
          <a:bodyPr vert="horz" lIns="0" tIns="0" rIns="0" bIns="0" rtlCol="0" anchor="b">
            <a:noAutofit/>
          </a:bodyPr>
          <a:lstStyle>
            <a:lvl1pPr>
              <a:defRPr lang="en-ZA" dirty="0"/>
            </a:lvl1pPr>
          </a:lstStyle>
          <a:p>
            <a:pPr lvl="0"/>
            <a:r>
              <a:rPr lang="en-US" dirty="0"/>
              <a:t>Add title</a:t>
            </a:r>
            <a:endParaRPr lang="en-ZA" dirty="0"/>
          </a:p>
        </p:txBody>
      </p:sp>
      <p:sp>
        <p:nvSpPr>
          <p:cNvPr id="16" name="Picture Placeholder 4"/>
          <p:cNvSpPr>
            <a:spLocks noGrp="1"/>
          </p:cNvSpPr>
          <p:nvPr>
            <p:ph type="pic" sz="quarter" idx="12" hasCustomPrompt="1"/>
          </p:nvPr>
        </p:nvSpPr>
        <p:spPr>
          <a:xfrm>
            <a:off x="6227296" y="1268413"/>
            <a:ext cx="5593229" cy="4716462"/>
          </a:xfrm>
        </p:spPr>
        <p:txBody>
          <a:bodyPr/>
          <a:lstStyle>
            <a:lvl1pPr marL="0" indent="0">
              <a:buNone/>
              <a:defRPr/>
            </a:lvl1pPr>
          </a:lstStyle>
          <a:p>
            <a:r>
              <a:rPr lang="en-US" dirty="0"/>
              <a:t>Add picture</a:t>
            </a:r>
            <a:endParaRPr lang="en-ZA" dirty="0"/>
          </a:p>
        </p:txBody>
      </p:sp>
      <p:sp>
        <p:nvSpPr>
          <p:cNvPr id="5" name="Text Placeholder 5"/>
          <p:cNvSpPr>
            <a:spLocks noGrp="1"/>
          </p:cNvSpPr>
          <p:nvPr>
            <p:ph type="body" sz="quarter" idx="10" hasCustomPrompt="1"/>
          </p:nvPr>
        </p:nvSpPr>
        <p:spPr>
          <a:xfrm>
            <a:off x="358588" y="6361113"/>
            <a:ext cx="9000000" cy="215900"/>
          </a:xfrm>
          <a:noFill/>
        </p:spPr>
        <p:txBody>
          <a:bodyPr wrap="square" lIns="0" tIns="0" rIns="0" bIns="0" rtlCol="0" anchor="ctr">
            <a:noAutofit/>
          </a:bodyPr>
          <a:lstStyle>
            <a:lvl1pPr marL="0" indent="0">
              <a:buNone/>
              <a:defRPr lang="en-GB" sz="1000" b="0" i="0" u="none" strike="noStrike" spc="0" baseline="0" dirty="0">
                <a:solidFill>
                  <a:schemeClr val="tx1">
                    <a:lumMod val="50000"/>
                  </a:schemeClr>
                </a:solidFill>
              </a:defRPr>
            </a:lvl1pPr>
          </a:lstStyle>
          <a:p>
            <a:pPr marL="165100" marR="0" lvl="0" indent="-165100" fontAlgn="auto">
              <a:lnSpc>
                <a:spcPct val="100000"/>
              </a:lnSpc>
              <a:spcBef>
                <a:spcPts val="0"/>
              </a:spcBef>
              <a:spcAft>
                <a:spcPts val="0"/>
              </a:spcAft>
              <a:buClrTx/>
              <a:buSzTx/>
              <a:tabLst/>
            </a:pPr>
            <a:r>
              <a:rPr lang="en-US" dirty="0"/>
              <a:t>Footnote</a:t>
            </a:r>
            <a:endParaRPr lang="en-GB" dirty="0"/>
          </a:p>
        </p:txBody>
      </p:sp>
    </p:spTree>
    <p:extLst>
      <p:ext uri="{BB962C8B-B14F-4D97-AF65-F5344CB8AC3E}">
        <p14:creationId xmlns:p14="http://schemas.microsoft.com/office/powerpoint/2010/main" val="251527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2 picture &amp;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68300" y="3378200"/>
            <a:ext cx="5592849" cy="2606675"/>
          </a:xfrm>
        </p:spPr>
        <p:txBody>
          <a:bodyPr/>
          <a:lstStyle/>
          <a:p>
            <a:pPr lvl="0"/>
            <a:r>
              <a:rPr lang="en-US" dirty="0"/>
              <a:t>Add first level bullet</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Title 1"/>
          <p:cNvSpPr>
            <a:spLocks noGrp="1"/>
          </p:cNvSpPr>
          <p:nvPr>
            <p:ph type="title" hasCustomPrompt="1"/>
          </p:nvPr>
        </p:nvSpPr>
        <p:spPr>
          <a:xfrm>
            <a:off x="368300" y="195750"/>
            <a:ext cx="11452225" cy="720000"/>
          </a:xfrm>
        </p:spPr>
        <p:txBody>
          <a:bodyPr vert="horz" lIns="0" tIns="0" rIns="0" bIns="0" rtlCol="0" anchor="b">
            <a:noAutofit/>
          </a:bodyPr>
          <a:lstStyle>
            <a:lvl1pPr>
              <a:defRPr lang="en-ZA" dirty="0"/>
            </a:lvl1pPr>
          </a:lstStyle>
          <a:p>
            <a:pPr lvl="0"/>
            <a:r>
              <a:rPr lang="en-US" dirty="0"/>
              <a:t>Add title</a:t>
            </a:r>
            <a:endParaRPr lang="en-ZA" dirty="0"/>
          </a:p>
        </p:txBody>
      </p:sp>
      <p:sp>
        <p:nvSpPr>
          <p:cNvPr id="5" name="Picture Placeholder 4"/>
          <p:cNvSpPr>
            <a:spLocks noGrp="1"/>
          </p:cNvSpPr>
          <p:nvPr>
            <p:ph type="pic" sz="quarter" idx="10" hasCustomPrompt="1"/>
          </p:nvPr>
        </p:nvSpPr>
        <p:spPr>
          <a:xfrm>
            <a:off x="368300" y="1277378"/>
            <a:ext cx="5593229" cy="1947862"/>
          </a:xfrm>
        </p:spPr>
        <p:txBody>
          <a:bodyPr/>
          <a:lstStyle>
            <a:lvl1pPr marL="0" indent="0">
              <a:buNone/>
              <a:defRPr/>
            </a:lvl1pPr>
          </a:lstStyle>
          <a:p>
            <a:r>
              <a:rPr lang="en-US" dirty="0"/>
              <a:t>Add picture</a:t>
            </a:r>
            <a:endParaRPr lang="en-ZA" dirty="0"/>
          </a:p>
        </p:txBody>
      </p:sp>
      <p:sp>
        <p:nvSpPr>
          <p:cNvPr id="15" name="Content Placeholder 2"/>
          <p:cNvSpPr>
            <a:spLocks noGrp="1"/>
          </p:cNvSpPr>
          <p:nvPr>
            <p:ph idx="11" hasCustomPrompt="1"/>
          </p:nvPr>
        </p:nvSpPr>
        <p:spPr>
          <a:xfrm>
            <a:off x="6227296" y="1277378"/>
            <a:ext cx="5592849" cy="2606675"/>
          </a:xfrm>
        </p:spPr>
        <p:txBody>
          <a:bodyPr/>
          <a:lstStyle/>
          <a:p>
            <a:pPr lvl="0"/>
            <a:r>
              <a:rPr lang="en-US" dirty="0"/>
              <a:t>Add first level bullet</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16" name="Picture Placeholder 4"/>
          <p:cNvSpPr>
            <a:spLocks noGrp="1"/>
          </p:cNvSpPr>
          <p:nvPr>
            <p:ph type="pic" sz="quarter" idx="12" hasCustomPrompt="1"/>
          </p:nvPr>
        </p:nvSpPr>
        <p:spPr>
          <a:xfrm>
            <a:off x="6227296" y="4037013"/>
            <a:ext cx="5593229" cy="1947862"/>
          </a:xfrm>
        </p:spPr>
        <p:txBody>
          <a:bodyPr/>
          <a:lstStyle>
            <a:lvl1pPr marL="0" indent="0">
              <a:buNone/>
              <a:defRPr/>
            </a:lvl1pPr>
          </a:lstStyle>
          <a:p>
            <a:r>
              <a:rPr lang="en-US" dirty="0"/>
              <a:t>Add picture</a:t>
            </a:r>
            <a:endParaRPr lang="en-ZA" dirty="0"/>
          </a:p>
        </p:txBody>
      </p:sp>
      <p:sp>
        <p:nvSpPr>
          <p:cNvPr id="7" name="Text Placeholder 5"/>
          <p:cNvSpPr>
            <a:spLocks noGrp="1"/>
          </p:cNvSpPr>
          <p:nvPr>
            <p:ph type="body" sz="quarter" idx="13" hasCustomPrompt="1"/>
          </p:nvPr>
        </p:nvSpPr>
        <p:spPr>
          <a:xfrm>
            <a:off x="358588" y="6361113"/>
            <a:ext cx="9000000" cy="215900"/>
          </a:xfrm>
          <a:noFill/>
        </p:spPr>
        <p:txBody>
          <a:bodyPr wrap="square" lIns="0" tIns="0" rIns="0" bIns="0" rtlCol="0" anchor="ctr">
            <a:noAutofit/>
          </a:bodyPr>
          <a:lstStyle>
            <a:lvl1pPr marL="0" indent="0">
              <a:buNone/>
              <a:defRPr lang="en-GB" sz="1000" b="0" i="0" u="none" strike="noStrike" spc="0" baseline="0" dirty="0">
                <a:solidFill>
                  <a:schemeClr val="tx1">
                    <a:lumMod val="50000"/>
                  </a:schemeClr>
                </a:solidFill>
              </a:defRPr>
            </a:lvl1pPr>
          </a:lstStyle>
          <a:p>
            <a:pPr marL="165100" marR="0" lvl="0" indent="-165100" fontAlgn="auto">
              <a:lnSpc>
                <a:spcPct val="100000"/>
              </a:lnSpc>
              <a:spcBef>
                <a:spcPts val="0"/>
              </a:spcBef>
              <a:spcAft>
                <a:spcPts val="0"/>
              </a:spcAft>
              <a:buClrTx/>
              <a:buSzTx/>
              <a:tabLst/>
            </a:pPr>
            <a:r>
              <a:rPr lang="en-US" dirty="0"/>
              <a:t>Footnote</a:t>
            </a:r>
            <a:endParaRPr lang="en-GB" dirty="0"/>
          </a:p>
        </p:txBody>
      </p:sp>
    </p:spTree>
    <p:extLst>
      <p:ext uri="{BB962C8B-B14F-4D97-AF65-F5344CB8AC3E}">
        <p14:creationId xmlns:p14="http://schemas.microsoft.com/office/powerpoint/2010/main" val="36861210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3 picture &amp;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68301" y="3440672"/>
            <a:ext cx="3620748" cy="2544203"/>
          </a:xfrm>
        </p:spPr>
        <p:txBody>
          <a:bodyPr/>
          <a:lstStyle/>
          <a:p>
            <a:pPr lvl="0"/>
            <a:r>
              <a:rPr lang="en-US" dirty="0"/>
              <a:t>Add first level bullet</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Title 1"/>
          <p:cNvSpPr>
            <a:spLocks noGrp="1"/>
          </p:cNvSpPr>
          <p:nvPr>
            <p:ph type="title" hasCustomPrompt="1"/>
          </p:nvPr>
        </p:nvSpPr>
        <p:spPr>
          <a:xfrm>
            <a:off x="368300" y="195747"/>
            <a:ext cx="11452225" cy="720000"/>
          </a:xfrm>
        </p:spPr>
        <p:txBody>
          <a:bodyPr vert="horz" lIns="0" tIns="0" rIns="0" bIns="0" rtlCol="0" anchor="b">
            <a:noAutofit/>
          </a:bodyPr>
          <a:lstStyle>
            <a:lvl1pPr>
              <a:defRPr lang="en-ZA" dirty="0"/>
            </a:lvl1pPr>
          </a:lstStyle>
          <a:p>
            <a:pPr lvl="0"/>
            <a:r>
              <a:rPr lang="en-US" dirty="0"/>
              <a:t>Add title</a:t>
            </a:r>
            <a:endParaRPr lang="en-ZA" dirty="0"/>
          </a:p>
        </p:txBody>
      </p:sp>
      <p:sp>
        <p:nvSpPr>
          <p:cNvPr id="5" name="Picture Placeholder 4"/>
          <p:cNvSpPr>
            <a:spLocks noGrp="1"/>
          </p:cNvSpPr>
          <p:nvPr>
            <p:ph type="pic" sz="quarter" idx="10" hasCustomPrompt="1"/>
          </p:nvPr>
        </p:nvSpPr>
        <p:spPr>
          <a:xfrm>
            <a:off x="368301" y="1268413"/>
            <a:ext cx="3620994" cy="2010617"/>
          </a:xfrm>
        </p:spPr>
        <p:txBody>
          <a:bodyPr/>
          <a:lstStyle>
            <a:lvl1pPr marL="0" indent="0">
              <a:buNone/>
              <a:defRPr/>
            </a:lvl1pPr>
          </a:lstStyle>
          <a:p>
            <a:r>
              <a:rPr lang="en-US" dirty="0"/>
              <a:t>Add picture</a:t>
            </a:r>
            <a:endParaRPr lang="en-ZA" dirty="0"/>
          </a:p>
        </p:txBody>
      </p:sp>
      <p:sp>
        <p:nvSpPr>
          <p:cNvPr id="17" name="Content Placeholder 2"/>
          <p:cNvSpPr>
            <a:spLocks noGrp="1"/>
          </p:cNvSpPr>
          <p:nvPr>
            <p:ph idx="11" hasCustomPrompt="1"/>
          </p:nvPr>
        </p:nvSpPr>
        <p:spPr>
          <a:xfrm>
            <a:off x="4283916" y="3440672"/>
            <a:ext cx="3620748" cy="2544203"/>
          </a:xfrm>
        </p:spPr>
        <p:txBody>
          <a:bodyPr/>
          <a:lstStyle/>
          <a:p>
            <a:pPr lvl="0"/>
            <a:r>
              <a:rPr lang="en-US" dirty="0"/>
              <a:t>Add first level bullet</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18" name="Picture Placeholder 4"/>
          <p:cNvSpPr>
            <a:spLocks noGrp="1"/>
          </p:cNvSpPr>
          <p:nvPr>
            <p:ph type="pic" sz="quarter" idx="12" hasCustomPrompt="1"/>
          </p:nvPr>
        </p:nvSpPr>
        <p:spPr>
          <a:xfrm>
            <a:off x="4283916" y="1268413"/>
            <a:ext cx="3620994" cy="2010617"/>
          </a:xfrm>
        </p:spPr>
        <p:txBody>
          <a:bodyPr/>
          <a:lstStyle>
            <a:lvl1pPr marL="0" indent="0">
              <a:buNone/>
              <a:defRPr/>
            </a:lvl1pPr>
          </a:lstStyle>
          <a:p>
            <a:r>
              <a:rPr lang="en-US" dirty="0"/>
              <a:t>Add picture</a:t>
            </a:r>
            <a:endParaRPr lang="en-ZA" dirty="0"/>
          </a:p>
        </p:txBody>
      </p:sp>
      <p:sp>
        <p:nvSpPr>
          <p:cNvPr id="19" name="Content Placeholder 2"/>
          <p:cNvSpPr>
            <a:spLocks noGrp="1"/>
          </p:cNvSpPr>
          <p:nvPr>
            <p:ph idx="13" hasCustomPrompt="1"/>
          </p:nvPr>
        </p:nvSpPr>
        <p:spPr>
          <a:xfrm>
            <a:off x="8199531" y="3440672"/>
            <a:ext cx="3620748" cy="2544203"/>
          </a:xfrm>
        </p:spPr>
        <p:txBody>
          <a:bodyPr/>
          <a:lstStyle/>
          <a:p>
            <a:pPr lvl="0"/>
            <a:r>
              <a:rPr lang="en-US" dirty="0"/>
              <a:t>Add first level bullet</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20" name="Picture Placeholder 4"/>
          <p:cNvSpPr>
            <a:spLocks noGrp="1"/>
          </p:cNvSpPr>
          <p:nvPr>
            <p:ph type="pic" sz="quarter" idx="14" hasCustomPrompt="1"/>
          </p:nvPr>
        </p:nvSpPr>
        <p:spPr>
          <a:xfrm>
            <a:off x="8199531" y="1268413"/>
            <a:ext cx="3620994" cy="2010617"/>
          </a:xfrm>
        </p:spPr>
        <p:txBody>
          <a:bodyPr/>
          <a:lstStyle>
            <a:lvl1pPr marL="0" indent="0">
              <a:buNone/>
              <a:defRPr/>
            </a:lvl1pPr>
          </a:lstStyle>
          <a:p>
            <a:r>
              <a:rPr lang="en-US" dirty="0"/>
              <a:t>Add picture</a:t>
            </a:r>
            <a:endParaRPr lang="en-ZA" dirty="0"/>
          </a:p>
        </p:txBody>
      </p:sp>
      <p:sp>
        <p:nvSpPr>
          <p:cNvPr id="9" name="Text Placeholder 5"/>
          <p:cNvSpPr>
            <a:spLocks noGrp="1"/>
          </p:cNvSpPr>
          <p:nvPr>
            <p:ph type="body" sz="quarter" idx="15" hasCustomPrompt="1"/>
          </p:nvPr>
        </p:nvSpPr>
        <p:spPr>
          <a:xfrm>
            <a:off x="358588" y="6361113"/>
            <a:ext cx="9000000" cy="215900"/>
          </a:xfrm>
          <a:noFill/>
        </p:spPr>
        <p:txBody>
          <a:bodyPr wrap="square" lIns="0" tIns="0" rIns="0" bIns="0" rtlCol="0" anchor="ctr">
            <a:noAutofit/>
          </a:bodyPr>
          <a:lstStyle>
            <a:lvl1pPr marL="0" indent="0">
              <a:buNone/>
              <a:defRPr lang="en-GB" sz="1000" b="0" i="0" u="none" strike="noStrike" spc="0" baseline="0" dirty="0">
                <a:solidFill>
                  <a:schemeClr val="tx1">
                    <a:lumMod val="50000"/>
                  </a:schemeClr>
                </a:solidFill>
              </a:defRPr>
            </a:lvl1pPr>
          </a:lstStyle>
          <a:p>
            <a:pPr marL="165100" marR="0" lvl="0" indent="-165100" fontAlgn="auto">
              <a:lnSpc>
                <a:spcPct val="100000"/>
              </a:lnSpc>
              <a:spcBef>
                <a:spcPts val="0"/>
              </a:spcBef>
              <a:spcAft>
                <a:spcPts val="0"/>
              </a:spcAft>
              <a:buClrTx/>
              <a:buSzTx/>
              <a:tabLst/>
            </a:pPr>
            <a:r>
              <a:rPr lang="en-US" dirty="0"/>
              <a:t>Footnote</a:t>
            </a:r>
            <a:endParaRPr lang="en-GB" dirty="0"/>
          </a:p>
        </p:txBody>
      </p:sp>
    </p:spTree>
    <p:extLst>
      <p:ext uri="{BB962C8B-B14F-4D97-AF65-F5344CB8AC3E}">
        <p14:creationId xmlns:p14="http://schemas.microsoft.com/office/powerpoint/2010/main" val="3220311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purple block">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srcRect t="8782" b="8782"/>
          <a:stretch/>
        </p:blipFill>
        <p:spPr>
          <a:xfrm>
            <a:off x="192907" y="192742"/>
            <a:ext cx="11806186" cy="6472517"/>
          </a:xfrm>
          <a:prstGeom prst="rect">
            <a:avLst/>
          </a:prstGeom>
        </p:spPr>
      </p:pic>
      <p:sp>
        <p:nvSpPr>
          <p:cNvPr id="7" name="Rectangle 6"/>
          <p:cNvSpPr/>
          <p:nvPr userDrawn="1"/>
        </p:nvSpPr>
        <p:spPr>
          <a:xfrm>
            <a:off x="448235" y="4720197"/>
            <a:ext cx="9413501" cy="1761285"/>
          </a:xfrm>
          <a:prstGeom prst="rect">
            <a:avLst/>
          </a:prstGeom>
          <a:solidFill>
            <a:schemeClr val="accent1">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hasCustomPrompt="1"/>
          </p:nvPr>
        </p:nvSpPr>
        <p:spPr>
          <a:xfrm>
            <a:off x="750311" y="4980501"/>
            <a:ext cx="8716418" cy="450338"/>
          </a:xfrm>
        </p:spPr>
        <p:txBody>
          <a:bodyPr tIns="0" rIns="0" bIns="0" anchor="t">
            <a:noAutofit/>
          </a:bodyPr>
          <a:lstStyle>
            <a:lvl1pPr algn="l">
              <a:lnSpc>
                <a:spcPct val="100000"/>
              </a:lnSpc>
              <a:spcBef>
                <a:spcPts val="0"/>
              </a:spcBef>
              <a:defRPr sz="2800" b="1" cap="none" baseline="0">
                <a:solidFill>
                  <a:schemeClr val="bg1"/>
                </a:solidFill>
              </a:defRPr>
            </a:lvl1pPr>
          </a:lstStyle>
          <a:p>
            <a:r>
              <a:rPr lang="en-US" dirty="0"/>
              <a:t>Add presentation title</a:t>
            </a:r>
            <a:endParaRPr lang="en-ZA" dirty="0"/>
          </a:p>
        </p:txBody>
      </p:sp>
      <p:sp>
        <p:nvSpPr>
          <p:cNvPr id="10" name="Text Placeholder 9"/>
          <p:cNvSpPr>
            <a:spLocks noGrp="1"/>
          </p:cNvSpPr>
          <p:nvPr>
            <p:ph type="body" sz="quarter" idx="10" hasCustomPrompt="1"/>
          </p:nvPr>
        </p:nvSpPr>
        <p:spPr>
          <a:xfrm>
            <a:off x="750311" y="5439804"/>
            <a:ext cx="8716418" cy="277906"/>
          </a:xfrm>
        </p:spPr>
        <p:txBody>
          <a:bodyPr tIns="0" rIns="0" bIns="0" anchor="t">
            <a:noAutofit/>
          </a:bodyPr>
          <a:lstStyle>
            <a:lvl1pPr marL="0" indent="0">
              <a:lnSpc>
                <a:spcPct val="100000"/>
              </a:lnSpc>
              <a:spcBef>
                <a:spcPts val="0"/>
              </a:spcBef>
              <a:buNone/>
              <a:defRPr sz="2000">
                <a:solidFill>
                  <a:schemeClr val="accent2"/>
                </a:solidFill>
              </a:defRPr>
            </a:lvl1pPr>
          </a:lstStyle>
          <a:p>
            <a:pPr lvl="0"/>
            <a:r>
              <a:rPr lang="en-US" dirty="0"/>
              <a:t>Add subtitle</a:t>
            </a:r>
            <a:endParaRPr lang="en-GB" dirty="0"/>
          </a:p>
        </p:txBody>
      </p:sp>
      <p:sp>
        <p:nvSpPr>
          <p:cNvPr id="12" name="Text Placeholder 11"/>
          <p:cNvSpPr>
            <a:spLocks noGrp="1"/>
          </p:cNvSpPr>
          <p:nvPr>
            <p:ph type="body" sz="quarter" idx="11" hasCustomPrompt="1"/>
          </p:nvPr>
        </p:nvSpPr>
        <p:spPr>
          <a:xfrm>
            <a:off x="750888" y="5986979"/>
            <a:ext cx="4583112" cy="306245"/>
          </a:xfrm>
        </p:spPr>
        <p:txBody>
          <a:bodyPr vert="horz" lIns="0" tIns="0" rIns="0" bIns="0" rtlCol="0" anchor="t">
            <a:noAutofit/>
          </a:bodyPr>
          <a:lstStyle>
            <a:lvl1pPr marL="0" indent="0">
              <a:buNone/>
              <a:defRPr lang="en-US" sz="1800" b="1" cap="none" spc="-30" baseline="0" smtClean="0">
                <a:solidFill>
                  <a:schemeClr val="bg1"/>
                </a:solidFill>
                <a:latin typeface="+mj-lt"/>
                <a:ea typeface="+mj-ea"/>
                <a:cs typeface="+mj-cs"/>
              </a:defRPr>
            </a:lvl1pPr>
            <a:lvl2pPr>
              <a:defRPr lang="en-US" smtClean="0"/>
            </a:lvl2pPr>
            <a:lvl3pPr>
              <a:defRPr lang="en-US" smtClean="0"/>
            </a:lvl3pPr>
            <a:lvl4pPr>
              <a:defRPr lang="en-US" smtClean="0"/>
            </a:lvl4pPr>
            <a:lvl5pPr>
              <a:defRPr lang="en-GB"/>
            </a:lvl5pPr>
          </a:lstStyle>
          <a:p>
            <a:pPr marL="165100" lvl="0" indent="-165100">
              <a:lnSpc>
                <a:spcPct val="100000"/>
              </a:lnSpc>
              <a:spcBef>
                <a:spcPts val="0"/>
              </a:spcBef>
            </a:pPr>
            <a:r>
              <a:rPr lang="en-US" dirty="0"/>
              <a:t>Add date</a:t>
            </a:r>
            <a:endParaRPr lang="en-GB" dirty="0"/>
          </a:p>
        </p:txBody>
      </p:sp>
      <p:sp>
        <p:nvSpPr>
          <p:cNvPr id="14" name="Rectangle 13"/>
          <p:cNvSpPr/>
          <p:nvPr userDrawn="1"/>
        </p:nvSpPr>
        <p:spPr>
          <a:xfrm>
            <a:off x="10022541" y="4720197"/>
            <a:ext cx="1757083" cy="176128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p:cNvPicPr>
            <a:picLocks noChangeAspect="1"/>
          </p:cNvPicPr>
          <p:nvPr userDrawn="1"/>
        </p:nvPicPr>
        <p:blipFill>
          <a:blip r:embed="rId3"/>
          <a:stretch>
            <a:fillRect/>
          </a:stretch>
        </p:blipFill>
        <p:spPr>
          <a:xfrm>
            <a:off x="9986682" y="4684290"/>
            <a:ext cx="1833843" cy="1837900"/>
          </a:xfrm>
          <a:prstGeom prst="rect">
            <a:avLst/>
          </a:prstGeom>
        </p:spPr>
      </p:pic>
    </p:spTree>
    <p:extLst>
      <p:ext uri="{BB962C8B-B14F-4D97-AF65-F5344CB8AC3E}">
        <p14:creationId xmlns:p14="http://schemas.microsoft.com/office/powerpoint/2010/main" val="30055389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content &amp; sourc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68300" y="1268413"/>
            <a:ext cx="11452225" cy="4388316"/>
          </a:xfrm>
        </p:spPr>
        <p:txBody>
          <a:bodyPr/>
          <a:lstStyle/>
          <a:p>
            <a:pPr lvl="0"/>
            <a:r>
              <a:rPr lang="en-US" dirty="0"/>
              <a:t>Add first level bullet</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Title 1"/>
          <p:cNvSpPr>
            <a:spLocks noGrp="1"/>
          </p:cNvSpPr>
          <p:nvPr>
            <p:ph type="title" hasCustomPrompt="1"/>
          </p:nvPr>
        </p:nvSpPr>
        <p:spPr>
          <a:xfrm>
            <a:off x="368300" y="195750"/>
            <a:ext cx="11452225" cy="720000"/>
          </a:xfrm>
        </p:spPr>
        <p:txBody>
          <a:bodyPr vert="horz" lIns="0" tIns="0" rIns="0" bIns="0" rtlCol="0" anchor="b">
            <a:noAutofit/>
          </a:bodyPr>
          <a:lstStyle>
            <a:lvl1pPr>
              <a:defRPr lang="en-ZA" dirty="0"/>
            </a:lvl1pPr>
          </a:lstStyle>
          <a:p>
            <a:pPr lvl="0"/>
            <a:r>
              <a:rPr lang="en-US" dirty="0"/>
              <a:t>Add title</a:t>
            </a:r>
            <a:endParaRPr lang="en-ZA" dirty="0"/>
          </a:p>
        </p:txBody>
      </p:sp>
      <p:sp>
        <p:nvSpPr>
          <p:cNvPr id="5" name="Text Placeholder 4"/>
          <p:cNvSpPr>
            <a:spLocks noGrp="1"/>
          </p:cNvSpPr>
          <p:nvPr>
            <p:ph type="body" sz="quarter" idx="10" hasCustomPrompt="1"/>
          </p:nvPr>
        </p:nvSpPr>
        <p:spPr>
          <a:xfrm>
            <a:off x="368300" y="5814829"/>
            <a:ext cx="11452225" cy="268661"/>
          </a:xfrm>
        </p:spPr>
        <p:txBody>
          <a:bodyPr anchor="b"/>
          <a:lstStyle>
            <a:lvl1pPr marL="0" indent="0">
              <a:buNone/>
              <a:defRPr sz="900" i="1">
                <a:solidFill>
                  <a:schemeClr val="tx2"/>
                </a:solidFill>
              </a:defRPr>
            </a:lvl1pPr>
          </a:lstStyle>
          <a:p>
            <a:pPr lvl="0"/>
            <a:r>
              <a:rPr lang="en-US" dirty="0"/>
              <a:t>Add footnote/source</a:t>
            </a:r>
            <a:endParaRPr lang="en-ZA" dirty="0"/>
          </a:p>
        </p:txBody>
      </p:sp>
      <p:sp>
        <p:nvSpPr>
          <p:cNvPr id="6" name="Text Placeholder 5"/>
          <p:cNvSpPr>
            <a:spLocks noGrp="1"/>
          </p:cNvSpPr>
          <p:nvPr>
            <p:ph type="body" sz="quarter" idx="11" hasCustomPrompt="1"/>
          </p:nvPr>
        </p:nvSpPr>
        <p:spPr>
          <a:xfrm>
            <a:off x="358588" y="6361113"/>
            <a:ext cx="9000000" cy="215900"/>
          </a:xfrm>
          <a:noFill/>
        </p:spPr>
        <p:txBody>
          <a:bodyPr wrap="square" lIns="0" tIns="0" rIns="0" bIns="0" rtlCol="0" anchor="ctr">
            <a:noAutofit/>
          </a:bodyPr>
          <a:lstStyle>
            <a:lvl1pPr marL="0" indent="0">
              <a:buNone/>
              <a:defRPr lang="en-GB" sz="1000" b="0" i="0" u="none" strike="noStrike" spc="0" baseline="0" dirty="0">
                <a:solidFill>
                  <a:schemeClr val="tx1">
                    <a:lumMod val="50000"/>
                  </a:schemeClr>
                </a:solidFill>
              </a:defRPr>
            </a:lvl1pPr>
          </a:lstStyle>
          <a:p>
            <a:pPr marL="165100" marR="0" lvl="0" indent="-165100" fontAlgn="auto">
              <a:lnSpc>
                <a:spcPct val="100000"/>
              </a:lnSpc>
              <a:spcBef>
                <a:spcPts val="0"/>
              </a:spcBef>
              <a:spcAft>
                <a:spcPts val="0"/>
              </a:spcAft>
              <a:buClrTx/>
              <a:buSzTx/>
              <a:tabLst/>
            </a:pPr>
            <a:r>
              <a:rPr lang="en-US" dirty="0"/>
              <a:t>Footnote</a:t>
            </a:r>
            <a:endParaRPr lang="en-GB" dirty="0"/>
          </a:p>
        </p:txBody>
      </p:sp>
    </p:spTree>
    <p:extLst>
      <p:ext uri="{BB962C8B-B14F-4D97-AF65-F5344CB8AC3E}">
        <p14:creationId xmlns:p14="http://schemas.microsoft.com/office/powerpoint/2010/main" val="3192029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orange">
    <p:spTree>
      <p:nvGrpSpPr>
        <p:cNvPr id="1" name=""/>
        <p:cNvGrpSpPr/>
        <p:nvPr/>
      </p:nvGrpSpPr>
      <p:grpSpPr>
        <a:xfrm>
          <a:off x="0" y="0"/>
          <a:ext cx="0" cy="0"/>
          <a:chOff x="0" y="0"/>
          <a:chExt cx="0" cy="0"/>
        </a:xfrm>
      </p:grpSpPr>
      <p:sp>
        <p:nvSpPr>
          <p:cNvPr id="4" name="Rectangle 3"/>
          <p:cNvSpPr/>
          <p:nvPr userDrawn="1"/>
        </p:nvSpPr>
        <p:spPr>
          <a:xfrm>
            <a:off x="192907" y="192742"/>
            <a:ext cx="11806186" cy="6472517"/>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hasCustomPrompt="1"/>
          </p:nvPr>
        </p:nvSpPr>
        <p:spPr>
          <a:xfrm>
            <a:off x="750311" y="4980501"/>
            <a:ext cx="8716418" cy="450338"/>
          </a:xfrm>
        </p:spPr>
        <p:txBody>
          <a:bodyPr tIns="0" rIns="0" bIns="0" anchor="t">
            <a:noAutofit/>
          </a:bodyPr>
          <a:lstStyle>
            <a:lvl1pPr algn="l">
              <a:lnSpc>
                <a:spcPct val="100000"/>
              </a:lnSpc>
              <a:spcBef>
                <a:spcPts val="0"/>
              </a:spcBef>
              <a:defRPr sz="2800" b="1" cap="none" baseline="0">
                <a:solidFill>
                  <a:schemeClr val="bg1"/>
                </a:solidFill>
              </a:defRPr>
            </a:lvl1pPr>
          </a:lstStyle>
          <a:p>
            <a:r>
              <a:rPr lang="en-US" dirty="0"/>
              <a:t>Add presentation title</a:t>
            </a:r>
            <a:endParaRPr lang="en-ZA" dirty="0"/>
          </a:p>
        </p:txBody>
      </p:sp>
      <p:sp>
        <p:nvSpPr>
          <p:cNvPr id="10" name="Text Placeholder 9"/>
          <p:cNvSpPr>
            <a:spLocks noGrp="1"/>
          </p:cNvSpPr>
          <p:nvPr>
            <p:ph type="body" sz="quarter" idx="10" hasCustomPrompt="1"/>
          </p:nvPr>
        </p:nvSpPr>
        <p:spPr>
          <a:xfrm>
            <a:off x="750311" y="5439804"/>
            <a:ext cx="8716418" cy="277906"/>
          </a:xfrm>
        </p:spPr>
        <p:txBody>
          <a:bodyPr tIns="0" rIns="0" bIns="0" anchor="t">
            <a:noAutofit/>
          </a:bodyPr>
          <a:lstStyle>
            <a:lvl1pPr marL="0" indent="0">
              <a:lnSpc>
                <a:spcPct val="100000"/>
              </a:lnSpc>
              <a:spcBef>
                <a:spcPts val="0"/>
              </a:spcBef>
              <a:buNone/>
              <a:defRPr sz="2000">
                <a:solidFill>
                  <a:schemeClr val="bg1"/>
                </a:solidFill>
              </a:defRPr>
            </a:lvl1pPr>
          </a:lstStyle>
          <a:p>
            <a:pPr lvl="0"/>
            <a:r>
              <a:rPr lang="en-US" dirty="0"/>
              <a:t>Add subtitle</a:t>
            </a:r>
            <a:endParaRPr lang="en-GB" dirty="0"/>
          </a:p>
        </p:txBody>
      </p:sp>
      <p:sp>
        <p:nvSpPr>
          <p:cNvPr id="12" name="Text Placeholder 11"/>
          <p:cNvSpPr>
            <a:spLocks noGrp="1"/>
          </p:cNvSpPr>
          <p:nvPr>
            <p:ph type="body" sz="quarter" idx="11" hasCustomPrompt="1"/>
          </p:nvPr>
        </p:nvSpPr>
        <p:spPr>
          <a:xfrm>
            <a:off x="750888" y="5986979"/>
            <a:ext cx="4583112" cy="306245"/>
          </a:xfrm>
        </p:spPr>
        <p:txBody>
          <a:bodyPr vert="horz" lIns="0" tIns="0" rIns="0" bIns="0" rtlCol="0" anchor="t">
            <a:noAutofit/>
          </a:bodyPr>
          <a:lstStyle>
            <a:lvl1pPr marL="0" indent="0">
              <a:buNone/>
              <a:defRPr lang="en-US" sz="1800" b="1" cap="none" spc="-30" baseline="0" smtClean="0">
                <a:solidFill>
                  <a:schemeClr val="bg1"/>
                </a:solidFill>
                <a:latin typeface="+mj-lt"/>
                <a:ea typeface="+mj-ea"/>
                <a:cs typeface="+mj-cs"/>
              </a:defRPr>
            </a:lvl1pPr>
            <a:lvl2pPr>
              <a:defRPr lang="en-US" smtClean="0"/>
            </a:lvl2pPr>
            <a:lvl3pPr>
              <a:defRPr lang="en-US" smtClean="0"/>
            </a:lvl3pPr>
            <a:lvl4pPr>
              <a:defRPr lang="en-US" smtClean="0"/>
            </a:lvl4pPr>
            <a:lvl5pPr>
              <a:defRPr lang="en-GB"/>
            </a:lvl5pPr>
          </a:lstStyle>
          <a:p>
            <a:pPr marL="165100" lvl="0" indent="-165100">
              <a:lnSpc>
                <a:spcPct val="100000"/>
              </a:lnSpc>
              <a:spcBef>
                <a:spcPts val="0"/>
              </a:spcBef>
            </a:pPr>
            <a:r>
              <a:rPr lang="en-US" dirty="0"/>
              <a:t>Add date</a:t>
            </a:r>
            <a:endParaRPr lang="en-GB" dirty="0"/>
          </a:p>
        </p:txBody>
      </p:sp>
      <p:pic>
        <p:nvPicPr>
          <p:cNvPr id="3" name="Picture 2"/>
          <p:cNvPicPr>
            <a:picLocks noChangeAspect="1"/>
          </p:cNvPicPr>
          <p:nvPr userDrawn="1"/>
        </p:nvPicPr>
        <p:blipFill>
          <a:blip r:embed="rId2"/>
          <a:stretch>
            <a:fillRect/>
          </a:stretch>
        </p:blipFill>
        <p:spPr>
          <a:xfrm>
            <a:off x="10269070" y="4969764"/>
            <a:ext cx="1266509" cy="1269672"/>
          </a:xfrm>
          <a:prstGeom prst="rect">
            <a:avLst/>
          </a:prstGeom>
        </p:spPr>
      </p:pic>
    </p:spTree>
    <p:extLst>
      <p:ext uri="{BB962C8B-B14F-4D97-AF65-F5344CB8AC3E}">
        <p14:creationId xmlns:p14="http://schemas.microsoft.com/office/powerpoint/2010/main" val="1178342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whit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50311" y="4980501"/>
            <a:ext cx="8716418" cy="450338"/>
          </a:xfrm>
        </p:spPr>
        <p:txBody>
          <a:bodyPr tIns="0" rIns="0" bIns="0" anchor="t">
            <a:noAutofit/>
          </a:bodyPr>
          <a:lstStyle>
            <a:lvl1pPr algn="l">
              <a:lnSpc>
                <a:spcPct val="100000"/>
              </a:lnSpc>
              <a:spcBef>
                <a:spcPts val="0"/>
              </a:spcBef>
              <a:defRPr sz="2800" b="1" cap="none" baseline="0">
                <a:solidFill>
                  <a:schemeClr val="tx1">
                    <a:lumMod val="50000"/>
                  </a:schemeClr>
                </a:solidFill>
              </a:defRPr>
            </a:lvl1pPr>
          </a:lstStyle>
          <a:p>
            <a:r>
              <a:rPr lang="en-US" dirty="0"/>
              <a:t>Add presentation title</a:t>
            </a:r>
            <a:endParaRPr lang="en-ZA" dirty="0"/>
          </a:p>
        </p:txBody>
      </p:sp>
      <p:sp>
        <p:nvSpPr>
          <p:cNvPr id="10" name="Text Placeholder 9"/>
          <p:cNvSpPr>
            <a:spLocks noGrp="1"/>
          </p:cNvSpPr>
          <p:nvPr>
            <p:ph type="body" sz="quarter" idx="10" hasCustomPrompt="1"/>
          </p:nvPr>
        </p:nvSpPr>
        <p:spPr>
          <a:xfrm>
            <a:off x="750311" y="5439804"/>
            <a:ext cx="8716418" cy="277906"/>
          </a:xfrm>
        </p:spPr>
        <p:txBody>
          <a:bodyPr tIns="0" rIns="0" bIns="0" anchor="t">
            <a:noAutofit/>
          </a:bodyPr>
          <a:lstStyle>
            <a:lvl1pPr marL="0" indent="0">
              <a:lnSpc>
                <a:spcPct val="100000"/>
              </a:lnSpc>
              <a:spcBef>
                <a:spcPts val="0"/>
              </a:spcBef>
              <a:buNone/>
              <a:defRPr sz="2000">
                <a:solidFill>
                  <a:schemeClr val="accent2"/>
                </a:solidFill>
              </a:defRPr>
            </a:lvl1pPr>
          </a:lstStyle>
          <a:p>
            <a:pPr lvl="0"/>
            <a:r>
              <a:rPr lang="en-US" dirty="0"/>
              <a:t>Add subtitle</a:t>
            </a:r>
            <a:endParaRPr lang="en-GB" dirty="0"/>
          </a:p>
        </p:txBody>
      </p:sp>
      <p:sp>
        <p:nvSpPr>
          <p:cNvPr id="12" name="Text Placeholder 11"/>
          <p:cNvSpPr>
            <a:spLocks noGrp="1"/>
          </p:cNvSpPr>
          <p:nvPr>
            <p:ph type="body" sz="quarter" idx="11" hasCustomPrompt="1"/>
          </p:nvPr>
        </p:nvSpPr>
        <p:spPr>
          <a:xfrm>
            <a:off x="750888" y="5986979"/>
            <a:ext cx="4583112" cy="306245"/>
          </a:xfrm>
        </p:spPr>
        <p:txBody>
          <a:bodyPr vert="horz" lIns="0" tIns="0" rIns="0" bIns="0" rtlCol="0" anchor="t">
            <a:noAutofit/>
          </a:bodyPr>
          <a:lstStyle>
            <a:lvl1pPr marL="0" indent="0">
              <a:buNone/>
              <a:defRPr lang="en-US" sz="1800" b="1" cap="none" spc="-30" baseline="0" smtClean="0">
                <a:solidFill>
                  <a:schemeClr val="tx1">
                    <a:lumMod val="50000"/>
                  </a:schemeClr>
                </a:solidFill>
                <a:latin typeface="+mj-lt"/>
                <a:ea typeface="+mj-ea"/>
                <a:cs typeface="+mj-cs"/>
              </a:defRPr>
            </a:lvl1pPr>
            <a:lvl2pPr>
              <a:defRPr lang="en-US" smtClean="0"/>
            </a:lvl2pPr>
            <a:lvl3pPr>
              <a:defRPr lang="en-US" smtClean="0"/>
            </a:lvl3pPr>
            <a:lvl4pPr>
              <a:defRPr lang="en-US" smtClean="0"/>
            </a:lvl4pPr>
            <a:lvl5pPr>
              <a:defRPr lang="en-GB"/>
            </a:lvl5pPr>
          </a:lstStyle>
          <a:p>
            <a:pPr marL="165100" lvl="0" indent="-165100">
              <a:lnSpc>
                <a:spcPct val="100000"/>
              </a:lnSpc>
              <a:spcBef>
                <a:spcPts val="0"/>
              </a:spcBef>
            </a:pPr>
            <a:r>
              <a:rPr lang="en-US" dirty="0"/>
              <a:t>Add date</a:t>
            </a:r>
            <a:endParaRPr lang="en-GB" dirty="0"/>
          </a:p>
        </p:txBody>
      </p:sp>
      <p:sp>
        <p:nvSpPr>
          <p:cNvPr id="14" name="Rectangle 13"/>
          <p:cNvSpPr/>
          <p:nvPr userDrawn="1"/>
        </p:nvSpPr>
        <p:spPr>
          <a:xfrm>
            <a:off x="10022541" y="4720197"/>
            <a:ext cx="1757083" cy="176128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p:cNvPicPr>
            <a:picLocks noChangeAspect="1"/>
          </p:cNvPicPr>
          <p:nvPr userDrawn="1"/>
        </p:nvPicPr>
        <p:blipFill>
          <a:blip r:embed="rId2"/>
          <a:stretch>
            <a:fillRect/>
          </a:stretch>
        </p:blipFill>
        <p:spPr>
          <a:xfrm>
            <a:off x="9986682" y="4684290"/>
            <a:ext cx="1833843" cy="1837900"/>
          </a:xfrm>
          <a:prstGeom prst="rect">
            <a:avLst/>
          </a:prstGeom>
        </p:spPr>
      </p:pic>
    </p:spTree>
    <p:extLst>
      <p:ext uri="{BB962C8B-B14F-4D97-AF65-F5344CB8AC3E}">
        <p14:creationId xmlns:p14="http://schemas.microsoft.com/office/powerpoint/2010/main" val="1128063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orange">
    <p:spTree>
      <p:nvGrpSpPr>
        <p:cNvPr id="1" name=""/>
        <p:cNvGrpSpPr/>
        <p:nvPr/>
      </p:nvGrpSpPr>
      <p:grpSpPr>
        <a:xfrm>
          <a:off x="0" y="0"/>
          <a:ext cx="0" cy="0"/>
          <a:chOff x="0" y="0"/>
          <a:chExt cx="0" cy="0"/>
        </a:xfrm>
      </p:grpSpPr>
      <p:sp>
        <p:nvSpPr>
          <p:cNvPr id="4" name="Rectangle 3"/>
          <p:cNvSpPr/>
          <p:nvPr userDrawn="1"/>
        </p:nvSpPr>
        <p:spPr>
          <a:xfrm>
            <a:off x="192907" y="192742"/>
            <a:ext cx="11806186" cy="6472517"/>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p:cNvCxnSpPr>
            <a:cxnSpLocks/>
          </p:cNvCxnSpPr>
          <p:nvPr userDrawn="1"/>
        </p:nvCxnSpPr>
        <p:spPr>
          <a:xfrm>
            <a:off x="394821" y="3173508"/>
            <a:ext cx="1140235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itle 1"/>
          <p:cNvSpPr>
            <a:spLocks noGrp="1"/>
          </p:cNvSpPr>
          <p:nvPr>
            <p:ph type="ctrTitle" hasCustomPrompt="1"/>
          </p:nvPr>
        </p:nvSpPr>
        <p:spPr>
          <a:xfrm>
            <a:off x="394821" y="2453901"/>
            <a:ext cx="7359650" cy="450338"/>
          </a:xfrm>
        </p:spPr>
        <p:txBody>
          <a:bodyPr tIns="0" rIns="0" bIns="0" anchor="t">
            <a:noAutofit/>
          </a:bodyPr>
          <a:lstStyle>
            <a:lvl1pPr algn="l">
              <a:lnSpc>
                <a:spcPct val="100000"/>
              </a:lnSpc>
              <a:spcBef>
                <a:spcPts val="0"/>
              </a:spcBef>
              <a:defRPr sz="2800" b="1" cap="none" baseline="0">
                <a:solidFill>
                  <a:schemeClr val="bg1"/>
                </a:solidFill>
              </a:defRPr>
            </a:lvl1pPr>
          </a:lstStyle>
          <a:p>
            <a:r>
              <a:rPr lang="en-US" dirty="0"/>
              <a:t>Add divider title</a:t>
            </a:r>
            <a:endParaRPr lang="en-ZA" dirty="0"/>
          </a:p>
        </p:txBody>
      </p:sp>
      <p:pic>
        <p:nvPicPr>
          <p:cNvPr id="6" name="Picture 5"/>
          <p:cNvPicPr>
            <a:picLocks noChangeAspect="1"/>
          </p:cNvPicPr>
          <p:nvPr userDrawn="1"/>
        </p:nvPicPr>
        <p:blipFill>
          <a:blip r:embed="rId2"/>
          <a:stretch>
            <a:fillRect/>
          </a:stretch>
        </p:blipFill>
        <p:spPr>
          <a:xfrm>
            <a:off x="10269070" y="4969764"/>
            <a:ext cx="1266509" cy="1269672"/>
          </a:xfrm>
          <a:prstGeom prst="rect">
            <a:avLst/>
          </a:prstGeom>
        </p:spPr>
      </p:pic>
    </p:spTree>
    <p:extLst>
      <p:ext uri="{BB962C8B-B14F-4D97-AF65-F5344CB8AC3E}">
        <p14:creationId xmlns:p14="http://schemas.microsoft.com/office/powerpoint/2010/main" val="1654312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purple">
    <p:spTree>
      <p:nvGrpSpPr>
        <p:cNvPr id="1" name=""/>
        <p:cNvGrpSpPr/>
        <p:nvPr/>
      </p:nvGrpSpPr>
      <p:grpSpPr>
        <a:xfrm>
          <a:off x="0" y="0"/>
          <a:ext cx="0" cy="0"/>
          <a:chOff x="0" y="0"/>
          <a:chExt cx="0" cy="0"/>
        </a:xfrm>
      </p:grpSpPr>
      <p:sp>
        <p:nvSpPr>
          <p:cNvPr id="4" name="Rectangle 3"/>
          <p:cNvSpPr/>
          <p:nvPr userDrawn="1"/>
        </p:nvSpPr>
        <p:spPr>
          <a:xfrm>
            <a:off x="192907" y="192742"/>
            <a:ext cx="11806186" cy="6472517"/>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Connector 13"/>
          <p:cNvCxnSpPr>
            <a:cxnSpLocks/>
          </p:cNvCxnSpPr>
          <p:nvPr userDrawn="1"/>
        </p:nvCxnSpPr>
        <p:spPr>
          <a:xfrm>
            <a:off x="394821" y="3173508"/>
            <a:ext cx="1140235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hasCustomPrompt="1"/>
          </p:nvPr>
        </p:nvSpPr>
        <p:spPr>
          <a:xfrm>
            <a:off x="394821" y="2453901"/>
            <a:ext cx="7359650" cy="450338"/>
          </a:xfrm>
        </p:spPr>
        <p:txBody>
          <a:bodyPr tIns="0" rIns="0" bIns="0" anchor="t">
            <a:noAutofit/>
          </a:bodyPr>
          <a:lstStyle>
            <a:lvl1pPr algn="l">
              <a:lnSpc>
                <a:spcPct val="100000"/>
              </a:lnSpc>
              <a:spcBef>
                <a:spcPts val="0"/>
              </a:spcBef>
              <a:defRPr sz="2800" b="1" cap="none" baseline="0">
                <a:solidFill>
                  <a:schemeClr val="bg1"/>
                </a:solidFill>
              </a:defRPr>
            </a:lvl1pPr>
          </a:lstStyle>
          <a:p>
            <a:r>
              <a:rPr lang="en-US" dirty="0"/>
              <a:t>Add divider title</a:t>
            </a:r>
            <a:endParaRPr lang="en-ZA" dirty="0"/>
          </a:p>
        </p:txBody>
      </p:sp>
      <p:sp>
        <p:nvSpPr>
          <p:cNvPr id="7" name="Rectangle 6"/>
          <p:cNvSpPr/>
          <p:nvPr userDrawn="1"/>
        </p:nvSpPr>
        <p:spPr>
          <a:xfrm>
            <a:off x="10022541" y="4720197"/>
            <a:ext cx="1757083" cy="176128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userDrawn="1"/>
        </p:nvPicPr>
        <p:blipFill>
          <a:blip r:embed="rId2"/>
          <a:stretch>
            <a:fillRect/>
          </a:stretch>
        </p:blipFill>
        <p:spPr>
          <a:xfrm>
            <a:off x="9986682" y="4684290"/>
            <a:ext cx="1833843" cy="1837900"/>
          </a:xfrm>
          <a:prstGeom prst="rect">
            <a:avLst/>
          </a:prstGeom>
        </p:spPr>
      </p:pic>
    </p:spTree>
    <p:extLst>
      <p:ext uri="{BB962C8B-B14F-4D97-AF65-F5344CB8AC3E}">
        <p14:creationId xmlns:p14="http://schemas.microsoft.com/office/powerpoint/2010/main" val="3151924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Blank">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331694" y="1102659"/>
            <a:ext cx="11600330" cy="107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 name="Rectangle 2"/>
          <p:cNvSpPr/>
          <p:nvPr userDrawn="1"/>
        </p:nvSpPr>
        <p:spPr>
          <a:xfrm>
            <a:off x="331694" y="896471"/>
            <a:ext cx="11600330" cy="2061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34731967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Blank with icon">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331694" y="1102659"/>
            <a:ext cx="11600330" cy="107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 name="Rectangle 2"/>
          <p:cNvSpPr/>
          <p:nvPr userDrawn="1"/>
        </p:nvSpPr>
        <p:spPr>
          <a:xfrm>
            <a:off x="331694" y="896471"/>
            <a:ext cx="11600330" cy="2061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4" name="Picture 3"/>
          <p:cNvPicPr>
            <a:picLocks noChangeAspect="1"/>
          </p:cNvPicPr>
          <p:nvPr userDrawn="1"/>
        </p:nvPicPr>
        <p:blipFill>
          <a:blip r:embed="rId2"/>
          <a:stretch>
            <a:fillRect/>
          </a:stretch>
        </p:blipFill>
        <p:spPr>
          <a:xfrm>
            <a:off x="11494903" y="6186557"/>
            <a:ext cx="508838" cy="510283"/>
          </a:xfrm>
          <a:prstGeom prst="rect">
            <a:avLst/>
          </a:prstGeom>
        </p:spPr>
      </p:pic>
    </p:spTree>
    <p:extLst>
      <p:ext uri="{BB962C8B-B14F-4D97-AF65-F5344CB8AC3E}">
        <p14:creationId xmlns:p14="http://schemas.microsoft.com/office/powerpoint/2010/main" val="4214353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o content">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331694" y="1102659"/>
            <a:ext cx="11600330" cy="107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 name="Rectangle 2"/>
          <p:cNvSpPr/>
          <p:nvPr userDrawn="1"/>
        </p:nvSpPr>
        <p:spPr>
          <a:xfrm>
            <a:off x="331694" y="896471"/>
            <a:ext cx="11600330" cy="2061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274761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197225"/>
            <a:ext cx="11460525" cy="720000"/>
          </a:xfrm>
          <a:prstGeom prst="rect">
            <a:avLst/>
          </a:prstGeom>
        </p:spPr>
        <p:txBody>
          <a:bodyPr vert="horz" lIns="0" tIns="0" rIns="0" bIns="0" rtlCol="0" anchor="b">
            <a:noAutofit/>
          </a:bodyPr>
          <a:lstStyle/>
          <a:p>
            <a:r>
              <a:rPr lang="en-US" dirty="0"/>
              <a:t>Add title</a:t>
            </a:r>
            <a:endParaRPr lang="en-ZA" dirty="0"/>
          </a:p>
        </p:txBody>
      </p:sp>
      <p:sp>
        <p:nvSpPr>
          <p:cNvPr id="3" name="Text Placeholder 2"/>
          <p:cNvSpPr>
            <a:spLocks noGrp="1"/>
          </p:cNvSpPr>
          <p:nvPr>
            <p:ph type="body" idx="1"/>
          </p:nvPr>
        </p:nvSpPr>
        <p:spPr>
          <a:xfrm>
            <a:off x="368300" y="1268413"/>
            <a:ext cx="11452225" cy="4716462"/>
          </a:xfrm>
          <a:prstGeom prst="rect">
            <a:avLst/>
          </a:prstGeom>
        </p:spPr>
        <p:txBody>
          <a:bodyPr vert="horz" lIns="0" tIns="45720" rIns="91440" bIns="45720" rtlCol="0">
            <a:noAutofit/>
          </a:bodyPr>
          <a:lstStyle/>
          <a:p>
            <a:pPr lvl="0"/>
            <a:r>
              <a:rPr lang="en-US" dirty="0"/>
              <a:t>Add first level bullet</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8" name="TextBox 7"/>
          <p:cNvSpPr txBox="1"/>
          <p:nvPr userDrawn="1"/>
        </p:nvSpPr>
        <p:spPr>
          <a:xfrm>
            <a:off x="10784541" y="6360871"/>
            <a:ext cx="493060" cy="215444"/>
          </a:xfrm>
          <a:prstGeom prst="rect">
            <a:avLst/>
          </a:prstGeom>
          <a:noFill/>
        </p:spPr>
        <p:txBody>
          <a:bodyPr wrap="square" lIns="0" tIns="0" rIns="0" bIns="0"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000" b="1" i="0" u="none" strike="noStrike" kern="1200" spc="0" baseline="0" dirty="0">
                <a:solidFill>
                  <a:schemeClr val="accent2"/>
                </a:solidFill>
                <a:latin typeface="+mn-lt"/>
                <a:ea typeface="+mn-ea"/>
                <a:cs typeface="+mn-cs"/>
              </a:rPr>
              <a:t>       </a:t>
            </a:r>
            <a:fld id="{B85E10F6-AA81-46B5-AAF7-516B34FC585A}" type="slidenum">
              <a:rPr lang="en-US" sz="1000" b="1" i="0" u="none" strike="noStrike" kern="1200" spc="0" baseline="0" smtClean="0">
                <a:solidFill>
                  <a:schemeClr val="tx1">
                    <a:lumMod val="50000"/>
                  </a:schemeClr>
                </a:solidFill>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ZA" sz="1000" b="1" spc="0" baseline="0" dirty="0">
              <a:solidFill>
                <a:schemeClr val="tx1">
                  <a:lumMod val="50000"/>
                </a:schemeClr>
              </a:solidFill>
            </a:endParaRPr>
          </a:p>
        </p:txBody>
      </p:sp>
      <p:cxnSp>
        <p:nvCxnSpPr>
          <p:cNvPr id="10" name="Straight Connector 9"/>
          <p:cNvCxnSpPr>
            <a:cxnSpLocks/>
          </p:cNvCxnSpPr>
          <p:nvPr userDrawn="1"/>
        </p:nvCxnSpPr>
        <p:spPr>
          <a:xfrm>
            <a:off x="368300" y="6203579"/>
            <a:ext cx="10891371"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userDrawn="1"/>
        </p:nvPicPr>
        <p:blipFill>
          <a:blip r:embed="rId22"/>
          <a:stretch>
            <a:fillRect/>
          </a:stretch>
        </p:blipFill>
        <p:spPr>
          <a:xfrm>
            <a:off x="11494903" y="6186557"/>
            <a:ext cx="508838" cy="510283"/>
          </a:xfrm>
          <a:prstGeom prst="rect">
            <a:avLst/>
          </a:prstGeom>
        </p:spPr>
      </p:pic>
    </p:spTree>
    <p:extLst>
      <p:ext uri="{BB962C8B-B14F-4D97-AF65-F5344CB8AC3E}">
        <p14:creationId xmlns:p14="http://schemas.microsoft.com/office/powerpoint/2010/main" val="3245909001"/>
      </p:ext>
    </p:extLst>
  </p:cSld>
  <p:clrMap bg1="lt1" tx1="dk1" bg2="lt2" tx2="dk2" accent1="accent1" accent2="accent2" accent3="accent3" accent4="accent4" accent5="accent5" accent6="accent6" hlink="hlink" folHlink="folHlink"/>
  <p:sldLayoutIdLst>
    <p:sldLayoutId id="2147483679" r:id="rId1"/>
    <p:sldLayoutId id="2147483719" r:id="rId2"/>
    <p:sldLayoutId id="2147483722" r:id="rId3"/>
    <p:sldLayoutId id="2147483727" r:id="rId4"/>
    <p:sldLayoutId id="2147483724" r:id="rId5"/>
    <p:sldLayoutId id="2147483725" r:id="rId6"/>
    <p:sldLayoutId id="2147483650" r:id="rId7"/>
    <p:sldLayoutId id="2147483721" r:id="rId8"/>
    <p:sldLayoutId id="2147483720" r:id="rId9"/>
    <p:sldLayoutId id="2147483664" r:id="rId10"/>
    <p:sldLayoutId id="2147483711" r:id="rId11"/>
    <p:sldLayoutId id="2147483713" r:id="rId12"/>
    <p:sldLayoutId id="2147483714" r:id="rId13"/>
    <p:sldLayoutId id="2147483663" r:id="rId14"/>
    <p:sldLayoutId id="2147483715" r:id="rId15"/>
    <p:sldLayoutId id="2147483716" r:id="rId16"/>
    <p:sldLayoutId id="2147483717" r:id="rId17"/>
    <p:sldLayoutId id="2147483728" r:id="rId18"/>
    <p:sldLayoutId id="2147483718" r:id="rId19"/>
    <p:sldLayoutId id="2147483709" r:id="rId20"/>
  </p:sldLayoutIdLst>
  <p:hf sldNum="0" hdr="0" ftr="0"/>
  <p:txStyles>
    <p:titleStyle>
      <a:lvl1pPr algn="l" defTabSz="914400" rtl="0" eaLnBrk="1" latinLnBrk="0" hangingPunct="1">
        <a:lnSpc>
          <a:spcPct val="90000"/>
        </a:lnSpc>
        <a:spcBef>
          <a:spcPct val="0"/>
        </a:spcBef>
        <a:buNone/>
        <a:defRPr sz="2800" b="1" kern="1200" cap="none" spc="-30" baseline="0">
          <a:solidFill>
            <a:schemeClr val="accent1"/>
          </a:solidFill>
          <a:latin typeface="+mj-lt"/>
          <a:ea typeface="+mj-ea"/>
          <a:cs typeface="+mj-cs"/>
        </a:defRPr>
      </a:lvl1pPr>
    </p:titleStyle>
    <p:bodyStyle>
      <a:lvl1pPr marL="165100" indent="-165100" algn="l" defTabSz="914400" rtl="0" eaLnBrk="1" latinLnBrk="0" hangingPunct="1">
        <a:lnSpc>
          <a:spcPct val="120000"/>
        </a:lnSpc>
        <a:spcBef>
          <a:spcPts val="300"/>
        </a:spcBef>
        <a:buFont typeface="Arial" panose="020B0604020202020204" pitchFamily="34" charset="0"/>
        <a:buChar char="•"/>
        <a:defRPr sz="1800" kern="1200">
          <a:solidFill>
            <a:schemeClr val="tx1"/>
          </a:solidFill>
          <a:latin typeface="+mn-lt"/>
          <a:ea typeface="+mn-ea"/>
          <a:cs typeface="+mn-cs"/>
        </a:defRPr>
      </a:lvl1pPr>
      <a:lvl2pPr marL="338138" indent="-182563" algn="l" defTabSz="914400" rtl="0" eaLnBrk="1" latinLnBrk="0" hangingPunct="1">
        <a:lnSpc>
          <a:spcPct val="120000"/>
        </a:lnSpc>
        <a:spcBef>
          <a:spcPts val="300"/>
        </a:spcBef>
        <a:buFont typeface="Arial" panose="020B0604020202020204" pitchFamily="34" charset="0"/>
        <a:buChar char="•"/>
        <a:defRPr sz="1600" kern="1200">
          <a:solidFill>
            <a:schemeClr val="tx1"/>
          </a:solidFill>
          <a:latin typeface="+mn-lt"/>
          <a:ea typeface="+mn-ea"/>
          <a:cs typeface="+mn-cs"/>
        </a:defRPr>
      </a:lvl2pPr>
      <a:lvl3pPr marL="530225" indent="-182563" algn="l" defTabSz="914400" rtl="0" eaLnBrk="1" latinLnBrk="0" hangingPunct="1">
        <a:lnSpc>
          <a:spcPct val="120000"/>
        </a:lnSpc>
        <a:spcBef>
          <a:spcPts val="300"/>
        </a:spcBef>
        <a:buFont typeface="Arial" panose="020B0604020202020204" pitchFamily="34" charset="0"/>
        <a:buChar char="•"/>
        <a:defRPr sz="1400" kern="1200">
          <a:solidFill>
            <a:schemeClr val="tx1"/>
          </a:solidFill>
          <a:latin typeface="+mn-lt"/>
          <a:ea typeface="+mn-ea"/>
          <a:cs typeface="+mn-cs"/>
        </a:defRPr>
      </a:lvl3pPr>
      <a:lvl4pPr marL="676275" indent="-155575" algn="l" defTabSz="914400" rtl="0" eaLnBrk="1" latinLnBrk="0" hangingPunct="1">
        <a:lnSpc>
          <a:spcPct val="120000"/>
        </a:lnSpc>
        <a:spcBef>
          <a:spcPts val="300"/>
        </a:spcBef>
        <a:buFont typeface="Arial" panose="020B0604020202020204" pitchFamily="34" charset="0"/>
        <a:buChar char="•"/>
        <a:defRPr sz="1200" kern="1200">
          <a:solidFill>
            <a:schemeClr val="tx1"/>
          </a:solidFill>
          <a:latin typeface="+mn-lt"/>
          <a:ea typeface="+mn-ea"/>
          <a:cs typeface="+mn-cs"/>
        </a:defRPr>
      </a:lvl4pPr>
      <a:lvl5pPr marL="822325" indent="-136525" algn="l" defTabSz="914400" rtl="0" eaLnBrk="1" latinLnBrk="0" hangingPunct="1">
        <a:lnSpc>
          <a:spcPct val="120000"/>
        </a:lnSpc>
        <a:spcBef>
          <a:spcPts val="3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770" userDrawn="1">
          <p15:clr>
            <a:srgbClr val="F26B43"/>
          </p15:clr>
        </p15:guide>
        <p15:guide id="2" pos="232" userDrawn="1">
          <p15:clr>
            <a:srgbClr val="F26B43"/>
          </p15:clr>
        </p15:guide>
        <p15:guide id="3" pos="7446" userDrawn="1">
          <p15:clr>
            <a:srgbClr val="F26B43"/>
          </p15:clr>
        </p15:guide>
        <p15:guide id="4" orient="horz" pos="79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jpe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0.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750311" y="4714240"/>
            <a:ext cx="8716418" cy="665636"/>
          </a:xfrm>
        </p:spPr>
        <p:txBody>
          <a:bodyPr/>
          <a:lstStyle/>
          <a:p>
            <a:r>
              <a:rPr lang="en-US" sz="2400" dirty="0" err="1"/>
              <a:t>Fibre</a:t>
            </a:r>
            <a:r>
              <a:rPr lang="en-US" sz="2400" dirty="0"/>
              <a:t> Optic Sensing for Structural Health Monitoring of an Aircraft</a:t>
            </a:r>
            <a:endParaRPr lang="en-GB" sz="2400" dirty="0"/>
          </a:p>
        </p:txBody>
      </p:sp>
      <p:sp>
        <p:nvSpPr>
          <p:cNvPr id="9" name="Text Placeholder 8"/>
          <p:cNvSpPr>
            <a:spLocks noGrp="1"/>
          </p:cNvSpPr>
          <p:nvPr>
            <p:ph type="body" sz="quarter" idx="10"/>
          </p:nvPr>
        </p:nvSpPr>
        <p:spPr>
          <a:xfrm>
            <a:off x="750311" y="5379877"/>
            <a:ext cx="8716418" cy="277906"/>
          </a:xfrm>
        </p:spPr>
        <p:txBody>
          <a:bodyPr/>
          <a:lstStyle/>
          <a:p>
            <a:r>
              <a:rPr lang="en-GB" b="1" dirty="0">
                <a:solidFill>
                  <a:schemeClr val="tx1"/>
                </a:solidFill>
              </a:rPr>
              <a:t>By Bhavesh Singh (217026842)</a:t>
            </a:r>
          </a:p>
        </p:txBody>
      </p:sp>
      <p:sp>
        <p:nvSpPr>
          <p:cNvPr id="10" name="Text Placeholder 9"/>
          <p:cNvSpPr>
            <a:spLocks noGrp="1"/>
          </p:cNvSpPr>
          <p:nvPr>
            <p:ph type="body" sz="quarter" idx="11"/>
          </p:nvPr>
        </p:nvSpPr>
        <p:spPr/>
        <p:txBody>
          <a:bodyPr/>
          <a:lstStyle/>
          <a:p>
            <a:r>
              <a:rPr lang="en-GB" dirty="0"/>
              <a:t>21 May 2025</a:t>
            </a:r>
          </a:p>
        </p:txBody>
      </p:sp>
      <p:sp>
        <p:nvSpPr>
          <p:cNvPr id="2" name="Text Placeholder 8">
            <a:extLst>
              <a:ext uri="{FF2B5EF4-FFF2-40B4-BE49-F238E27FC236}">
                <a16:creationId xmlns:a16="http://schemas.microsoft.com/office/drawing/2014/main" id="{C656C1F5-DCA9-3C52-01C7-891AF50FE907}"/>
              </a:ext>
            </a:extLst>
          </p:cNvPr>
          <p:cNvSpPr txBox="1">
            <a:spLocks/>
          </p:cNvSpPr>
          <p:nvPr/>
        </p:nvSpPr>
        <p:spPr>
          <a:xfrm>
            <a:off x="750311" y="5683428"/>
            <a:ext cx="8716418" cy="277906"/>
          </a:xfrm>
          <a:prstGeom prst="rect">
            <a:avLst/>
          </a:prstGeom>
        </p:spPr>
        <p:txBody>
          <a:bodyPr vert="horz" lIns="0" tIns="0" rIns="0" bIns="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sz="2000" kern="1200">
                <a:solidFill>
                  <a:schemeClr val="accent2"/>
                </a:solidFill>
                <a:latin typeface="+mn-lt"/>
                <a:ea typeface="+mn-ea"/>
                <a:cs typeface="+mn-cs"/>
              </a:defRPr>
            </a:lvl1pPr>
            <a:lvl2pPr marL="338138" indent="-182563" algn="l" defTabSz="914400" rtl="0" eaLnBrk="1" latinLnBrk="0" hangingPunct="1">
              <a:lnSpc>
                <a:spcPct val="120000"/>
              </a:lnSpc>
              <a:spcBef>
                <a:spcPts val="300"/>
              </a:spcBef>
              <a:buFont typeface="Arial" panose="020B0604020202020204" pitchFamily="34" charset="0"/>
              <a:buChar char="•"/>
              <a:defRPr sz="1600" kern="1200">
                <a:solidFill>
                  <a:schemeClr val="tx1"/>
                </a:solidFill>
                <a:latin typeface="+mn-lt"/>
                <a:ea typeface="+mn-ea"/>
                <a:cs typeface="+mn-cs"/>
              </a:defRPr>
            </a:lvl2pPr>
            <a:lvl3pPr marL="530225" indent="-182563" algn="l" defTabSz="914400" rtl="0" eaLnBrk="1" latinLnBrk="0" hangingPunct="1">
              <a:lnSpc>
                <a:spcPct val="120000"/>
              </a:lnSpc>
              <a:spcBef>
                <a:spcPts val="300"/>
              </a:spcBef>
              <a:buFont typeface="Arial" panose="020B0604020202020204" pitchFamily="34" charset="0"/>
              <a:buChar char="•"/>
              <a:defRPr sz="1400" kern="1200">
                <a:solidFill>
                  <a:schemeClr val="tx1"/>
                </a:solidFill>
                <a:latin typeface="+mn-lt"/>
                <a:ea typeface="+mn-ea"/>
                <a:cs typeface="+mn-cs"/>
              </a:defRPr>
            </a:lvl3pPr>
            <a:lvl4pPr marL="676275" indent="-155575" algn="l" defTabSz="914400" rtl="0" eaLnBrk="1" latinLnBrk="0" hangingPunct="1">
              <a:lnSpc>
                <a:spcPct val="120000"/>
              </a:lnSpc>
              <a:spcBef>
                <a:spcPts val="300"/>
              </a:spcBef>
              <a:buFont typeface="Arial" panose="020B0604020202020204" pitchFamily="34" charset="0"/>
              <a:buChar char="•"/>
              <a:defRPr sz="1200" kern="1200">
                <a:solidFill>
                  <a:schemeClr val="tx1"/>
                </a:solidFill>
                <a:latin typeface="+mn-lt"/>
                <a:ea typeface="+mn-ea"/>
                <a:cs typeface="+mn-cs"/>
              </a:defRPr>
            </a:lvl4pPr>
            <a:lvl5pPr marL="822325" indent="-136525" algn="l" defTabSz="914400" rtl="0" eaLnBrk="1" latinLnBrk="0" hangingPunct="1">
              <a:lnSpc>
                <a:spcPct val="120000"/>
              </a:lnSpc>
              <a:spcBef>
                <a:spcPts val="3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dirty="0">
                <a:solidFill>
                  <a:schemeClr val="tx1"/>
                </a:solidFill>
              </a:rPr>
              <a:t>Supervisor: </a:t>
            </a:r>
            <a:r>
              <a:rPr lang="en-ZA" b="1" dirty="0">
                <a:solidFill>
                  <a:schemeClr val="tx1"/>
                </a:solidFill>
              </a:rPr>
              <a:t>Dr. T.N.L. Truong, </a:t>
            </a:r>
            <a:r>
              <a:rPr lang="en-US" b="1" dirty="0">
                <a:solidFill>
                  <a:schemeClr val="tx1"/>
                </a:solidFill>
              </a:rPr>
              <a:t>Co-Supervisor: </a:t>
            </a:r>
            <a:r>
              <a:rPr lang="en-US" b="1" dirty="0" err="1">
                <a:solidFill>
                  <a:schemeClr val="tx1"/>
                </a:solidFill>
              </a:rPr>
              <a:t>Mr</a:t>
            </a:r>
            <a:r>
              <a:rPr lang="en-US" b="1" dirty="0">
                <a:solidFill>
                  <a:schemeClr val="tx1"/>
                </a:solidFill>
              </a:rPr>
              <a:t> A.S Cassim</a:t>
            </a:r>
            <a:endParaRPr lang="en-GB" b="1" dirty="0">
              <a:solidFill>
                <a:schemeClr val="tx1"/>
              </a:solidFill>
            </a:endParaRPr>
          </a:p>
        </p:txBody>
      </p:sp>
    </p:spTree>
    <p:extLst>
      <p:ext uri="{BB962C8B-B14F-4D97-AF65-F5344CB8AC3E}">
        <p14:creationId xmlns:p14="http://schemas.microsoft.com/office/powerpoint/2010/main" val="35438614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9444" y="1095151"/>
            <a:ext cx="11529533" cy="5018570"/>
          </a:xfrm>
        </p:spPr>
        <p:txBody>
          <a:bodyPr/>
          <a:lstStyle/>
          <a:p>
            <a:r>
              <a:rPr lang="en-US" sz="2000" b="1" dirty="0" err="1"/>
              <a:t>Fibre</a:t>
            </a:r>
            <a:r>
              <a:rPr lang="en-US" sz="2000" b="1" dirty="0"/>
              <a:t> Bragg Grating (FBG) sensors</a:t>
            </a:r>
            <a:r>
              <a:rPr lang="en-US" sz="2000" dirty="0"/>
              <a:t>, made from optical </a:t>
            </a:r>
            <a:r>
              <a:rPr lang="en-US" sz="2000" dirty="0" err="1"/>
              <a:t>fibres</a:t>
            </a:r>
            <a:r>
              <a:rPr lang="en-US" sz="2000" dirty="0"/>
              <a:t> with periodic refractive index variations, detect strain and temperature by reflecting specific wavelengths of light that shift under physical changes. They are lightweight, highly sensitive, immune to electromagnetic interference, and well-suited for embedding in composite structures [5].</a:t>
            </a:r>
            <a:endParaRPr lang="en-GB" sz="2000" dirty="0">
              <a:sym typeface="Wingdings" panose="05000000000000000000" pitchFamily="2" charset="2"/>
            </a:endParaRPr>
          </a:p>
        </p:txBody>
      </p:sp>
      <p:sp>
        <p:nvSpPr>
          <p:cNvPr id="3" name="Title 2"/>
          <p:cNvSpPr>
            <a:spLocks noGrp="1"/>
          </p:cNvSpPr>
          <p:nvPr>
            <p:ph type="title"/>
          </p:nvPr>
        </p:nvSpPr>
        <p:spPr>
          <a:xfrm>
            <a:off x="368300" y="427702"/>
            <a:ext cx="2124177" cy="488047"/>
          </a:xfrm>
        </p:spPr>
        <p:txBody>
          <a:bodyPr/>
          <a:lstStyle/>
          <a:p>
            <a:r>
              <a:rPr lang="en-GB" dirty="0"/>
              <a:t>Fibre Optics</a:t>
            </a:r>
          </a:p>
        </p:txBody>
      </p:sp>
      <p:sp>
        <p:nvSpPr>
          <p:cNvPr id="7" name="Rectangle 6">
            <a:extLst>
              <a:ext uri="{FF2B5EF4-FFF2-40B4-BE49-F238E27FC236}">
                <a16:creationId xmlns:a16="http://schemas.microsoft.com/office/drawing/2014/main" id="{83032F21-8F24-BC84-AEB0-69806B394FD8}"/>
              </a:ext>
            </a:extLst>
          </p:cNvPr>
          <p:cNvSpPr/>
          <p:nvPr/>
        </p:nvSpPr>
        <p:spPr>
          <a:xfrm>
            <a:off x="10696889" y="6263439"/>
            <a:ext cx="658381" cy="45593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8</a:t>
            </a:r>
            <a:endParaRPr lang="en-ZA" dirty="0"/>
          </a:p>
        </p:txBody>
      </p:sp>
      <p:pic>
        <p:nvPicPr>
          <p:cNvPr id="4" name="Picture 3" descr="Fiber Bragg Grating - an overview ...">
            <a:extLst>
              <a:ext uri="{FF2B5EF4-FFF2-40B4-BE49-F238E27FC236}">
                <a16:creationId xmlns:a16="http://schemas.microsoft.com/office/drawing/2014/main" id="{39DD6F08-9671-1BDF-9954-3D62BA97B75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20450" y="2783059"/>
            <a:ext cx="7200962" cy="3120052"/>
          </a:xfrm>
          <a:prstGeom prst="rect">
            <a:avLst/>
          </a:prstGeom>
          <a:noFill/>
          <a:ln>
            <a:noFill/>
          </a:ln>
        </p:spPr>
      </p:pic>
      <p:pic>
        <p:nvPicPr>
          <p:cNvPr id="1026" name="Picture 2" descr="Fiber Optic Basics">
            <a:extLst>
              <a:ext uri="{FF2B5EF4-FFF2-40B4-BE49-F238E27FC236}">
                <a16:creationId xmlns:a16="http://schemas.microsoft.com/office/drawing/2014/main" id="{D40D2B72-953F-3AD5-B927-B03900462F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702814"/>
            <a:ext cx="4771594" cy="310159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2CBA185-D982-C0DB-0ECB-0545FEE03B6E}"/>
              </a:ext>
            </a:extLst>
          </p:cNvPr>
          <p:cNvSpPr txBox="1"/>
          <p:nvPr/>
        </p:nvSpPr>
        <p:spPr>
          <a:xfrm>
            <a:off x="5306087" y="5804406"/>
            <a:ext cx="6385810" cy="369332"/>
          </a:xfrm>
          <a:prstGeom prst="rect">
            <a:avLst/>
          </a:prstGeom>
          <a:noFill/>
        </p:spPr>
        <p:txBody>
          <a:bodyPr wrap="square" rtlCol="0">
            <a:spAutoFit/>
          </a:bodyPr>
          <a:lstStyle/>
          <a:p>
            <a:pPr algn="ctr"/>
            <a:r>
              <a:rPr lang="en-ZA" sz="1800" i="1" kern="0" dirty="0">
                <a:effectLst/>
                <a:latin typeface="Aptos" panose="020B0004020202020204" pitchFamily="34" charset="0"/>
                <a:ea typeface="Aptos" panose="020B0004020202020204" pitchFamily="34" charset="0"/>
                <a:cs typeface="Times New Roman" panose="02020603050405020304" pitchFamily="18" charset="0"/>
              </a:rPr>
              <a:t>Expanded view of fibre-Bragg grating sensor</a:t>
            </a:r>
            <a:endParaRPr lang="en-US" i="1" dirty="0"/>
          </a:p>
        </p:txBody>
      </p:sp>
      <p:sp>
        <p:nvSpPr>
          <p:cNvPr id="6" name="TextBox 5">
            <a:extLst>
              <a:ext uri="{FF2B5EF4-FFF2-40B4-BE49-F238E27FC236}">
                <a16:creationId xmlns:a16="http://schemas.microsoft.com/office/drawing/2014/main" id="{25EB0516-C09F-D0F7-CB04-211CF1D2A99C}"/>
              </a:ext>
            </a:extLst>
          </p:cNvPr>
          <p:cNvSpPr txBox="1"/>
          <p:nvPr/>
        </p:nvSpPr>
        <p:spPr>
          <a:xfrm>
            <a:off x="381502" y="5774487"/>
            <a:ext cx="4552150" cy="369332"/>
          </a:xfrm>
          <a:prstGeom prst="rect">
            <a:avLst/>
          </a:prstGeom>
          <a:noFill/>
        </p:spPr>
        <p:txBody>
          <a:bodyPr wrap="square" rtlCol="0">
            <a:spAutoFit/>
          </a:bodyPr>
          <a:lstStyle/>
          <a:p>
            <a:pPr algn="ctr"/>
            <a:r>
              <a:rPr lang="en-US" i="1" dirty="0"/>
              <a:t>Simplified View of optical </a:t>
            </a:r>
            <a:r>
              <a:rPr lang="en-US" i="1" dirty="0" err="1"/>
              <a:t>fibre</a:t>
            </a:r>
            <a:endParaRPr lang="en-US" i="1" dirty="0"/>
          </a:p>
        </p:txBody>
      </p:sp>
      <p:sp>
        <p:nvSpPr>
          <p:cNvPr id="8" name="TextBox 7">
            <a:extLst>
              <a:ext uri="{FF2B5EF4-FFF2-40B4-BE49-F238E27FC236}">
                <a16:creationId xmlns:a16="http://schemas.microsoft.com/office/drawing/2014/main" id="{D1E157A3-10D3-9624-B235-BA30EE60A358}"/>
              </a:ext>
            </a:extLst>
          </p:cNvPr>
          <p:cNvSpPr txBox="1"/>
          <p:nvPr/>
        </p:nvSpPr>
        <p:spPr>
          <a:xfrm>
            <a:off x="368299" y="6263439"/>
            <a:ext cx="10171364" cy="369332"/>
          </a:xfrm>
          <a:prstGeom prst="rect">
            <a:avLst/>
          </a:prstGeom>
          <a:noFill/>
        </p:spPr>
        <p:txBody>
          <a:bodyPr wrap="square" rtlCol="0">
            <a:spAutoFit/>
          </a:bodyPr>
          <a:lstStyle/>
          <a:p>
            <a:r>
              <a:rPr lang="en-US" dirty="0"/>
              <a:t>21 May 2025, Bhavesh Singh, FOS for aircraft, PJM presentation 1 [UJ]</a:t>
            </a:r>
          </a:p>
        </p:txBody>
      </p:sp>
    </p:spTree>
    <p:extLst>
      <p:ext uri="{BB962C8B-B14F-4D97-AF65-F5344CB8AC3E}">
        <p14:creationId xmlns:p14="http://schemas.microsoft.com/office/powerpoint/2010/main" val="24764427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339B2AE-83D6-C168-8131-1F630E1C5AC4}"/>
              </a:ext>
            </a:extLst>
          </p:cNvPr>
          <p:cNvPicPr>
            <a:picLocks noGrp="1" noRot="1" noChangeAspect="1" noMove="1" noResize="1" noEditPoints="1" noAdjustHandles="1" noChangeArrowheads="1" noChangeShapeType="1" noCrop="1"/>
          </p:cNvPicPr>
          <p:nvPr>
            <p:ph idx="1"/>
          </p:nvPr>
        </p:nvPicPr>
        <p:blipFill>
          <a:blip r:embed="rId2"/>
          <a:stretch>
            <a:fillRect/>
          </a:stretch>
        </p:blipFill>
        <p:spPr>
          <a:xfrm>
            <a:off x="377268" y="-433138"/>
            <a:ext cx="11477848" cy="6587291"/>
          </a:xfrm>
        </p:spPr>
      </p:pic>
      <p:sp>
        <p:nvSpPr>
          <p:cNvPr id="7" name="Rectangle 6">
            <a:extLst>
              <a:ext uri="{FF2B5EF4-FFF2-40B4-BE49-F238E27FC236}">
                <a16:creationId xmlns:a16="http://schemas.microsoft.com/office/drawing/2014/main" id="{48BDEFD3-7858-345F-245A-82C2FC875A16}"/>
              </a:ext>
            </a:extLst>
          </p:cNvPr>
          <p:cNvSpPr/>
          <p:nvPr/>
        </p:nvSpPr>
        <p:spPr>
          <a:xfrm>
            <a:off x="10696889" y="6263439"/>
            <a:ext cx="658381" cy="45593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9</a:t>
            </a:r>
            <a:endParaRPr lang="en-ZA" dirty="0"/>
          </a:p>
        </p:txBody>
      </p:sp>
      <p:pic>
        <p:nvPicPr>
          <p:cNvPr id="2052" name="Picture 4" descr="SimWing FEA Challenge - Wing ...">
            <a:extLst>
              <a:ext uri="{FF2B5EF4-FFF2-40B4-BE49-F238E27FC236}">
                <a16:creationId xmlns:a16="http://schemas.microsoft.com/office/drawing/2014/main" id="{C31F1721-07BC-55A5-C65C-3A2F09C22D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268" y="4509357"/>
            <a:ext cx="1860962" cy="139392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Package structure of the FBG strain sensor. | Download Scientific Diagram">
            <a:extLst>
              <a:ext uri="{FF2B5EF4-FFF2-40B4-BE49-F238E27FC236}">
                <a16:creationId xmlns:a16="http://schemas.microsoft.com/office/drawing/2014/main" id="{96DFA131-0737-9378-1D5C-3B70D78C6AE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09929" y="530506"/>
            <a:ext cx="1764176" cy="1023134"/>
          </a:xfrm>
          <a:prstGeom prst="rect">
            <a:avLst/>
          </a:prstGeom>
          <a:noFill/>
          <a:ln>
            <a:noFill/>
          </a:ln>
        </p:spPr>
      </p:pic>
      <p:pic>
        <p:nvPicPr>
          <p:cNvPr id="4" name="Picture 3" descr="Whiffletree loading system for wing static testing. | Download Scientific  Diagram">
            <a:extLst>
              <a:ext uri="{FF2B5EF4-FFF2-40B4-BE49-F238E27FC236}">
                <a16:creationId xmlns:a16="http://schemas.microsoft.com/office/drawing/2014/main" id="{4B2DF95F-C859-1A6E-A677-F14B0D29A9A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239266" y="4509357"/>
            <a:ext cx="1664229" cy="1034987"/>
          </a:xfrm>
          <a:prstGeom prst="rect">
            <a:avLst/>
          </a:prstGeom>
          <a:noFill/>
          <a:ln>
            <a:noFill/>
          </a:ln>
        </p:spPr>
      </p:pic>
      <p:pic>
        <p:nvPicPr>
          <p:cNvPr id="6" name="Picture 5" descr="Wireless, Portable Fiber Bragg Grating Interrogation System Employing  Optical Edge Filter">
            <a:extLst>
              <a:ext uri="{FF2B5EF4-FFF2-40B4-BE49-F238E27FC236}">
                <a16:creationId xmlns:a16="http://schemas.microsoft.com/office/drawing/2014/main" id="{8442A0E5-20AC-67D7-5B7A-6FAE77DE90E0}"/>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817897" y="424849"/>
            <a:ext cx="2137729" cy="1234447"/>
          </a:xfrm>
          <a:prstGeom prst="rect">
            <a:avLst/>
          </a:prstGeom>
          <a:noFill/>
          <a:ln>
            <a:noFill/>
          </a:ln>
        </p:spPr>
      </p:pic>
      <p:sp>
        <p:nvSpPr>
          <p:cNvPr id="8" name="TextBox 7">
            <a:extLst>
              <a:ext uri="{FF2B5EF4-FFF2-40B4-BE49-F238E27FC236}">
                <a16:creationId xmlns:a16="http://schemas.microsoft.com/office/drawing/2014/main" id="{D34662C8-70B4-4621-8F86-1F918F6CEC87}"/>
              </a:ext>
            </a:extLst>
          </p:cNvPr>
          <p:cNvSpPr txBox="1"/>
          <p:nvPr/>
        </p:nvSpPr>
        <p:spPr>
          <a:xfrm>
            <a:off x="368299" y="6263439"/>
            <a:ext cx="10171364" cy="369332"/>
          </a:xfrm>
          <a:prstGeom prst="rect">
            <a:avLst/>
          </a:prstGeom>
          <a:noFill/>
        </p:spPr>
        <p:txBody>
          <a:bodyPr wrap="square" rtlCol="0">
            <a:spAutoFit/>
          </a:bodyPr>
          <a:lstStyle/>
          <a:p>
            <a:r>
              <a:rPr lang="en-US" dirty="0"/>
              <a:t>21 May 2025, Bhavesh Singh, FOS for aircraft, PJM presentation 1 [UJ]</a:t>
            </a:r>
          </a:p>
        </p:txBody>
      </p:sp>
    </p:spTree>
    <p:extLst>
      <p:ext uri="{BB962C8B-B14F-4D97-AF65-F5344CB8AC3E}">
        <p14:creationId xmlns:p14="http://schemas.microsoft.com/office/powerpoint/2010/main" val="6021012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E6CBEA-2466-15EF-DABF-6DB562A535D9}"/>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98F597F1-E813-81CB-04BC-79A85D546277}"/>
              </a:ext>
            </a:extLst>
          </p:cNvPr>
          <p:cNvSpPr txBox="1">
            <a:spLocks/>
          </p:cNvSpPr>
          <p:nvPr/>
        </p:nvSpPr>
        <p:spPr>
          <a:xfrm>
            <a:off x="557054" y="417523"/>
            <a:ext cx="7359650" cy="450338"/>
          </a:xfrm>
          <a:prstGeom prst="rect">
            <a:avLst/>
          </a:prstGeom>
        </p:spPr>
        <p:txBody>
          <a:bodyPr vert="horz" lIns="0" tIns="0" rIns="0" bIns="0" rtlCol="0" anchor="b">
            <a:noAutofit/>
          </a:bodyPr>
          <a:lstStyle>
            <a:lvl1pPr algn="l" defTabSz="914400" rtl="0" eaLnBrk="1" latinLnBrk="0" hangingPunct="1">
              <a:lnSpc>
                <a:spcPct val="90000"/>
              </a:lnSpc>
              <a:spcBef>
                <a:spcPct val="0"/>
              </a:spcBef>
              <a:buNone/>
              <a:defRPr lang="en-ZA" sz="2800" b="1" kern="1200" cap="none" spc="-30" baseline="0" dirty="0">
                <a:solidFill>
                  <a:schemeClr val="accent1"/>
                </a:solidFill>
                <a:latin typeface="+mj-lt"/>
                <a:ea typeface="+mj-ea"/>
                <a:cs typeface="+mj-cs"/>
              </a:defRPr>
            </a:lvl1pPr>
          </a:lstStyle>
          <a:p>
            <a:r>
              <a:rPr lang="en-GB"/>
              <a:t>Conclusion</a:t>
            </a:r>
          </a:p>
        </p:txBody>
      </p:sp>
      <p:sp>
        <p:nvSpPr>
          <p:cNvPr id="6" name="TextBox 5">
            <a:extLst>
              <a:ext uri="{FF2B5EF4-FFF2-40B4-BE49-F238E27FC236}">
                <a16:creationId xmlns:a16="http://schemas.microsoft.com/office/drawing/2014/main" id="{C10B8896-277A-67FB-89DA-00C4E7912937}"/>
              </a:ext>
            </a:extLst>
          </p:cNvPr>
          <p:cNvSpPr txBox="1"/>
          <p:nvPr/>
        </p:nvSpPr>
        <p:spPr>
          <a:xfrm>
            <a:off x="557054" y="867861"/>
            <a:ext cx="9674615" cy="2554545"/>
          </a:xfrm>
          <a:prstGeom prst="rect">
            <a:avLst/>
          </a:prstGeom>
          <a:noFill/>
        </p:spPr>
        <p:txBody>
          <a:bodyPr wrap="square" rtlCol="0">
            <a:spAutoFit/>
          </a:bodyPr>
          <a:lstStyle/>
          <a:p>
            <a:r>
              <a:rPr lang="en-US" sz="2000" b="1" dirty="0"/>
              <a:t>Next phase</a:t>
            </a:r>
          </a:p>
          <a:p>
            <a:pPr marL="285750" indent="-285750" algn="just">
              <a:buFont typeface="Arial" panose="020B0604020202020204" pitchFamily="34" charset="0"/>
              <a:buChar char="•"/>
            </a:pPr>
            <a:r>
              <a:rPr lang="en-US" sz="2000" b="1" dirty="0"/>
              <a:t>Designing the </a:t>
            </a:r>
            <a:r>
              <a:rPr lang="en-US" sz="2000" b="1" dirty="0" err="1"/>
              <a:t>Solidworks</a:t>
            </a:r>
            <a:r>
              <a:rPr lang="en-US" sz="2000" b="1" dirty="0"/>
              <a:t> model</a:t>
            </a:r>
          </a:p>
          <a:p>
            <a:pPr marL="285750" indent="-285750" algn="just">
              <a:buFont typeface="Arial" panose="020B0604020202020204" pitchFamily="34" charset="0"/>
              <a:buChar char="•"/>
            </a:pPr>
            <a:r>
              <a:rPr lang="en-US" sz="2000" b="1" dirty="0"/>
              <a:t>Performing FEA</a:t>
            </a:r>
          </a:p>
          <a:p>
            <a:pPr marL="285750" indent="-285750" algn="just">
              <a:buFont typeface="Arial" panose="020B0604020202020204" pitchFamily="34" charset="0"/>
              <a:buChar char="•"/>
            </a:pPr>
            <a:r>
              <a:rPr lang="en-US" sz="2000" b="1" dirty="0"/>
              <a:t>Building of the wing</a:t>
            </a:r>
          </a:p>
          <a:p>
            <a:pPr marL="285750" indent="-285750" algn="just">
              <a:buFont typeface="Arial" panose="020B0604020202020204" pitchFamily="34" charset="0"/>
              <a:buChar char="•"/>
            </a:pPr>
            <a:r>
              <a:rPr lang="en-US" sz="2000" b="1" dirty="0"/>
              <a:t>Printing of FBGs and attaching them to the wing</a:t>
            </a:r>
          </a:p>
          <a:p>
            <a:pPr marL="285750" indent="-285750" algn="just">
              <a:buFont typeface="Arial" panose="020B0604020202020204" pitchFamily="34" charset="0"/>
              <a:buChar char="•"/>
            </a:pPr>
            <a:r>
              <a:rPr lang="en-US" sz="2000" b="1" dirty="0"/>
              <a:t>Testing the physical wing and obtaining data</a:t>
            </a:r>
          </a:p>
          <a:p>
            <a:pPr marL="285750" indent="-285750" algn="just">
              <a:buFont typeface="Arial" panose="020B0604020202020204" pitchFamily="34" charset="0"/>
              <a:buChar char="•"/>
            </a:pPr>
            <a:r>
              <a:rPr lang="en-US" sz="2000" b="1" dirty="0"/>
              <a:t>Performing Data processing on all acquired data from testing</a:t>
            </a:r>
          </a:p>
          <a:p>
            <a:pPr marL="285750" indent="-285750" algn="just">
              <a:buFont typeface="Arial" panose="020B0604020202020204" pitchFamily="34" charset="0"/>
              <a:buChar char="•"/>
            </a:pPr>
            <a:r>
              <a:rPr lang="en-US" sz="2000" b="1" dirty="0"/>
              <a:t>Comparing simulated results with real-world results</a:t>
            </a:r>
          </a:p>
        </p:txBody>
      </p:sp>
      <p:sp>
        <p:nvSpPr>
          <p:cNvPr id="8" name="Rectangle 7">
            <a:extLst>
              <a:ext uri="{FF2B5EF4-FFF2-40B4-BE49-F238E27FC236}">
                <a16:creationId xmlns:a16="http://schemas.microsoft.com/office/drawing/2014/main" id="{1B99401D-8282-C4F2-1D88-E799F3AF8BE5}"/>
              </a:ext>
            </a:extLst>
          </p:cNvPr>
          <p:cNvSpPr/>
          <p:nvPr/>
        </p:nvSpPr>
        <p:spPr>
          <a:xfrm>
            <a:off x="10696889" y="6263439"/>
            <a:ext cx="658381" cy="45593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10</a:t>
            </a:r>
            <a:endParaRPr lang="en-ZA" dirty="0"/>
          </a:p>
        </p:txBody>
      </p:sp>
      <p:sp>
        <p:nvSpPr>
          <p:cNvPr id="9" name="TextBox 8">
            <a:extLst>
              <a:ext uri="{FF2B5EF4-FFF2-40B4-BE49-F238E27FC236}">
                <a16:creationId xmlns:a16="http://schemas.microsoft.com/office/drawing/2014/main" id="{BB27576B-3579-A678-8B1F-18F1AB03C435}"/>
              </a:ext>
            </a:extLst>
          </p:cNvPr>
          <p:cNvSpPr txBox="1"/>
          <p:nvPr/>
        </p:nvSpPr>
        <p:spPr>
          <a:xfrm>
            <a:off x="368299" y="6263439"/>
            <a:ext cx="10171364" cy="369332"/>
          </a:xfrm>
          <a:prstGeom prst="rect">
            <a:avLst/>
          </a:prstGeom>
          <a:noFill/>
        </p:spPr>
        <p:txBody>
          <a:bodyPr wrap="square" rtlCol="0">
            <a:spAutoFit/>
          </a:bodyPr>
          <a:lstStyle/>
          <a:p>
            <a:r>
              <a:rPr lang="en-US" dirty="0"/>
              <a:t>21 May 2025, Bhavesh Singh, FOS for aircraft, PJM presentation 1 [UJ]</a:t>
            </a:r>
          </a:p>
        </p:txBody>
      </p:sp>
    </p:spTree>
    <p:extLst>
      <p:ext uri="{BB962C8B-B14F-4D97-AF65-F5344CB8AC3E}">
        <p14:creationId xmlns:p14="http://schemas.microsoft.com/office/powerpoint/2010/main" val="9964873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7054" y="492366"/>
            <a:ext cx="7359650" cy="450338"/>
          </a:xfrm>
        </p:spPr>
        <p:txBody>
          <a:bodyPr/>
          <a:lstStyle/>
          <a:p>
            <a:r>
              <a:rPr lang="en-GB" dirty="0"/>
              <a:t>References</a:t>
            </a:r>
          </a:p>
        </p:txBody>
      </p:sp>
      <p:sp>
        <p:nvSpPr>
          <p:cNvPr id="5" name="TextBox 4">
            <a:extLst>
              <a:ext uri="{FF2B5EF4-FFF2-40B4-BE49-F238E27FC236}">
                <a16:creationId xmlns:a16="http://schemas.microsoft.com/office/drawing/2014/main" id="{B58B62E5-D18F-92E5-E568-8AF9813AB70D}"/>
              </a:ext>
            </a:extLst>
          </p:cNvPr>
          <p:cNvSpPr txBox="1"/>
          <p:nvPr/>
        </p:nvSpPr>
        <p:spPr>
          <a:xfrm>
            <a:off x="484521" y="942704"/>
            <a:ext cx="10310815" cy="5027017"/>
          </a:xfrm>
          <a:prstGeom prst="rect">
            <a:avLst/>
          </a:prstGeom>
          <a:noFill/>
        </p:spPr>
        <p:txBody>
          <a:bodyPr wrap="square">
            <a:spAutoFit/>
          </a:bodyPr>
          <a:lstStyle/>
          <a:p>
            <a:pPr marL="0" marR="0" algn="just">
              <a:lnSpc>
                <a:spcPct val="107000"/>
              </a:lnSpc>
              <a:spcAft>
                <a:spcPts val="800"/>
              </a:spcAft>
              <a:buNone/>
            </a:pPr>
            <a:r>
              <a:rPr lang="en-US" sz="2000" dirty="0">
                <a:effectLst/>
                <a:latin typeface="Aptos" panose="020B0004020202020204" pitchFamily="34" charset="0"/>
                <a:ea typeface="Aptos" panose="020B0004020202020204" pitchFamily="34" charset="0"/>
                <a:cs typeface="Times New Roman" panose="02020603050405020304" pitchFamily="18" charset="0"/>
              </a:rPr>
              <a:t>[1] V. R. </a:t>
            </a:r>
            <a:r>
              <a:rPr lang="en-US" sz="2000" dirty="0" err="1">
                <a:effectLst/>
                <a:latin typeface="Aptos" panose="020B0004020202020204" pitchFamily="34" charset="0"/>
                <a:ea typeface="Aptos" panose="020B0004020202020204" pitchFamily="34" charset="0"/>
                <a:cs typeface="Times New Roman" panose="02020603050405020304" pitchFamily="18" charset="0"/>
              </a:rPr>
              <a:t>Gharehbaghi</a:t>
            </a:r>
            <a:r>
              <a:rPr lang="en-US" sz="2000" dirty="0">
                <a:effectLst/>
                <a:latin typeface="Aptos" panose="020B0004020202020204" pitchFamily="34" charset="0"/>
                <a:ea typeface="Aptos" panose="020B0004020202020204" pitchFamily="34" charset="0"/>
                <a:cs typeface="Times New Roman" panose="02020603050405020304" pitchFamily="18" charset="0"/>
              </a:rPr>
              <a:t> and E. N. </a:t>
            </a:r>
            <a:r>
              <a:rPr lang="en-US" sz="2000" dirty="0" err="1">
                <a:effectLst/>
                <a:latin typeface="Aptos" panose="020B0004020202020204" pitchFamily="34" charset="0"/>
                <a:ea typeface="Aptos" panose="020B0004020202020204" pitchFamily="34" charset="0"/>
                <a:cs typeface="Times New Roman" panose="02020603050405020304" pitchFamily="18" charset="0"/>
              </a:rPr>
              <a:t>Farsangi</a:t>
            </a:r>
            <a:r>
              <a:rPr lang="en-US" sz="2000" dirty="0">
                <a:effectLst/>
                <a:latin typeface="Aptos" panose="020B0004020202020204" pitchFamily="34" charset="0"/>
                <a:ea typeface="Aptos" panose="020B0004020202020204" pitchFamily="34" charset="0"/>
                <a:cs typeface="Times New Roman" panose="02020603050405020304" pitchFamily="18" charset="0"/>
              </a:rPr>
              <a:t>, "A critical review on structural health monitoring: Definitions, methods, and perspectives," Arch. </a:t>
            </a:r>
            <a:r>
              <a:rPr lang="en-US" sz="2000" dirty="0" err="1">
                <a:effectLst/>
                <a:latin typeface="Aptos" panose="020B0004020202020204" pitchFamily="34" charset="0"/>
                <a:ea typeface="Aptos" panose="020B0004020202020204" pitchFamily="34" charset="0"/>
                <a:cs typeface="Times New Roman" panose="02020603050405020304" pitchFamily="18" charset="0"/>
              </a:rPr>
              <a:t>Comput</a:t>
            </a:r>
            <a:r>
              <a:rPr lang="en-US" sz="2000" dirty="0">
                <a:effectLst/>
                <a:latin typeface="Aptos" panose="020B0004020202020204" pitchFamily="34" charset="0"/>
                <a:ea typeface="Aptos" panose="020B0004020202020204" pitchFamily="34" charset="0"/>
                <a:cs typeface="Times New Roman" panose="02020603050405020304" pitchFamily="18" charset="0"/>
              </a:rPr>
              <a:t>. Methods Eng., vol. 29, pp. 1217–1245, 2022.</a:t>
            </a:r>
          </a:p>
          <a:p>
            <a:pPr marL="0" marR="0" algn="just">
              <a:lnSpc>
                <a:spcPct val="107000"/>
              </a:lnSpc>
              <a:spcAft>
                <a:spcPts val="800"/>
              </a:spcAft>
              <a:buNone/>
            </a:pPr>
            <a:r>
              <a:rPr lang="en-US" sz="2000" dirty="0">
                <a:effectLst/>
                <a:latin typeface="Aptos" panose="020B0004020202020204" pitchFamily="34" charset="0"/>
                <a:ea typeface="Aptos" panose="020B0004020202020204" pitchFamily="34" charset="0"/>
                <a:cs typeface="Times New Roman" panose="02020603050405020304" pitchFamily="18" charset="0"/>
              </a:rPr>
              <a:t>[2] B. Kurian and R. </a:t>
            </a:r>
            <a:r>
              <a:rPr lang="en-US" sz="2000" dirty="0" err="1">
                <a:effectLst/>
                <a:latin typeface="Aptos" panose="020B0004020202020204" pitchFamily="34" charset="0"/>
                <a:ea typeface="Aptos" panose="020B0004020202020204" pitchFamily="34" charset="0"/>
                <a:cs typeface="Times New Roman" panose="02020603050405020304" pitchFamily="18" charset="0"/>
              </a:rPr>
              <a:t>Liyanapathirana</a:t>
            </a:r>
            <a:r>
              <a:rPr lang="en-US" sz="2000" dirty="0">
                <a:effectLst/>
                <a:latin typeface="Aptos" panose="020B0004020202020204" pitchFamily="34" charset="0"/>
                <a:ea typeface="Aptos" panose="020B0004020202020204" pitchFamily="34" charset="0"/>
                <a:cs typeface="Times New Roman" panose="02020603050405020304" pitchFamily="18" charset="0"/>
              </a:rPr>
              <a:t>, "Machine learning techniques for structural health monitoring," in Damage Assessment of Structures, Springer, 2019, pp. 1–14.</a:t>
            </a:r>
          </a:p>
          <a:p>
            <a:pPr algn="just">
              <a:buNone/>
            </a:pPr>
            <a:r>
              <a:rPr lang="en-US" sz="2000" kern="0" dirty="0">
                <a:effectLst/>
                <a:latin typeface="Aptos" panose="020B0004020202020204" pitchFamily="34" charset="0"/>
                <a:ea typeface="Aptos" panose="020B0004020202020204" pitchFamily="34" charset="0"/>
                <a:cs typeface="Times New Roman" panose="02020603050405020304" pitchFamily="18" charset="0"/>
              </a:rPr>
              <a:t>[3] R. </a:t>
            </a:r>
            <a:r>
              <a:rPr lang="en-US" sz="2000" kern="0" dirty="0" err="1">
                <a:effectLst/>
                <a:latin typeface="Aptos" panose="020B0004020202020204" pitchFamily="34" charset="0"/>
                <a:ea typeface="Aptos" panose="020B0004020202020204" pitchFamily="34" charset="0"/>
                <a:cs typeface="Times New Roman" panose="02020603050405020304" pitchFamily="18" charset="0"/>
              </a:rPr>
              <a:t>Miorelli</a:t>
            </a:r>
            <a:r>
              <a:rPr lang="en-US" sz="2000" kern="0" dirty="0">
                <a:effectLst/>
                <a:latin typeface="Aptos" panose="020B0004020202020204" pitchFamily="34" charset="0"/>
                <a:ea typeface="Aptos" panose="020B0004020202020204" pitchFamily="34" charset="0"/>
                <a:cs typeface="Times New Roman" panose="02020603050405020304" pitchFamily="18" charset="0"/>
              </a:rPr>
              <a:t>, P. </a:t>
            </a:r>
            <a:r>
              <a:rPr lang="en-US" sz="2000" kern="0" dirty="0" err="1">
                <a:effectLst/>
                <a:latin typeface="Aptos" panose="020B0004020202020204" pitchFamily="34" charset="0"/>
                <a:ea typeface="Aptos" panose="020B0004020202020204" pitchFamily="34" charset="0"/>
                <a:cs typeface="Times New Roman" panose="02020603050405020304" pitchFamily="18" charset="0"/>
              </a:rPr>
              <a:t>Luraschi</a:t>
            </a:r>
            <a:r>
              <a:rPr lang="en-US" sz="2000" kern="0" dirty="0">
                <a:effectLst/>
                <a:latin typeface="Aptos" panose="020B0004020202020204" pitchFamily="34" charset="0"/>
                <a:ea typeface="Aptos" panose="020B0004020202020204" pitchFamily="34" charset="0"/>
                <a:cs typeface="Times New Roman" panose="02020603050405020304" pitchFamily="18" charset="0"/>
              </a:rPr>
              <a:t>, M. Di Maio, D. Bianchi, and M. </a:t>
            </a:r>
            <a:r>
              <a:rPr lang="en-US" sz="2000" kern="0" dirty="0" err="1">
                <a:effectLst/>
                <a:latin typeface="Aptos" panose="020B0004020202020204" pitchFamily="34" charset="0"/>
                <a:ea typeface="Aptos" panose="020B0004020202020204" pitchFamily="34" charset="0"/>
                <a:cs typeface="Times New Roman" panose="02020603050405020304" pitchFamily="18" charset="0"/>
              </a:rPr>
              <a:t>Guagnelli</a:t>
            </a:r>
            <a:r>
              <a:rPr lang="en-US" sz="2000" kern="0" dirty="0">
                <a:effectLst/>
                <a:latin typeface="Aptos" panose="020B0004020202020204" pitchFamily="34" charset="0"/>
                <a:ea typeface="Aptos" panose="020B0004020202020204" pitchFamily="34" charset="0"/>
                <a:cs typeface="Times New Roman" panose="02020603050405020304" pitchFamily="18" charset="0"/>
              </a:rPr>
              <a:t>, "Supervised learning strategy for classification and regression tasks applied to aeronautical structural health monitoring problems," Ultrasonics, vol. 111, 2021, Art. no. 106309.</a:t>
            </a:r>
          </a:p>
          <a:p>
            <a:pPr marL="0" marR="0" algn="just">
              <a:lnSpc>
                <a:spcPct val="107000"/>
              </a:lnSpc>
              <a:spcAft>
                <a:spcPts val="800"/>
              </a:spcAft>
              <a:buNone/>
            </a:pPr>
            <a:r>
              <a:rPr lang="en-US" sz="2000" dirty="0">
                <a:effectLst/>
                <a:latin typeface="Aptos" panose="020B0004020202020204" pitchFamily="34" charset="0"/>
                <a:ea typeface="Aptos" panose="020B0004020202020204" pitchFamily="34" charset="0"/>
                <a:cs typeface="Times New Roman" panose="02020603050405020304" pitchFamily="18" charset="0"/>
              </a:rPr>
              <a:t>[4] Y. Choi, S. H. Abbas, and J. R. Lee, "Aircraft integrated structural health monitoring using lasers, piezoelectricity, and </a:t>
            </a:r>
            <a:r>
              <a:rPr lang="en-US" sz="2000" dirty="0" err="1">
                <a:effectLst/>
                <a:latin typeface="Aptos" panose="020B0004020202020204" pitchFamily="34" charset="0"/>
                <a:ea typeface="Aptos" panose="020B0004020202020204" pitchFamily="34" charset="0"/>
                <a:cs typeface="Times New Roman" panose="02020603050405020304" pitchFamily="18" charset="0"/>
              </a:rPr>
              <a:t>fibre</a:t>
            </a:r>
            <a:r>
              <a:rPr lang="en-US" sz="2000" dirty="0">
                <a:effectLst/>
                <a:latin typeface="Aptos" panose="020B0004020202020204" pitchFamily="34" charset="0"/>
                <a:ea typeface="Aptos" panose="020B0004020202020204" pitchFamily="34" charset="0"/>
                <a:cs typeface="Times New Roman" panose="02020603050405020304" pitchFamily="18" charset="0"/>
              </a:rPr>
              <a:t> optics," Measurement, vol. 124, pp. 161–171, 2018.</a:t>
            </a:r>
          </a:p>
          <a:p>
            <a:pPr marL="0" marR="0" algn="just">
              <a:lnSpc>
                <a:spcPct val="107000"/>
              </a:lnSpc>
              <a:spcAft>
                <a:spcPts val="800"/>
              </a:spcAft>
            </a:pPr>
            <a:r>
              <a:rPr lang="en-US" sz="2000" dirty="0">
                <a:effectLst/>
                <a:latin typeface="Aptos" panose="020B0004020202020204" pitchFamily="34" charset="0"/>
                <a:ea typeface="Aptos" panose="020B0004020202020204" pitchFamily="34" charset="0"/>
                <a:cs typeface="Times New Roman" panose="02020603050405020304" pitchFamily="18" charset="0"/>
              </a:rPr>
              <a:t>[5] A. Hamdan, M. T. H. Sultan, and F. Mustapha, "Structural health monitoring of </a:t>
            </a:r>
            <a:r>
              <a:rPr lang="en-US" sz="2000" dirty="0" err="1">
                <a:effectLst/>
                <a:latin typeface="Aptos" panose="020B0004020202020204" pitchFamily="34" charset="0"/>
                <a:ea typeface="Aptos" panose="020B0004020202020204" pitchFamily="34" charset="0"/>
                <a:cs typeface="Times New Roman" panose="02020603050405020304" pitchFamily="18" charset="0"/>
              </a:rPr>
              <a:t>biocomposites</a:t>
            </a:r>
            <a:r>
              <a:rPr lang="en-US" sz="2000" dirty="0">
                <a:effectLst/>
                <a:latin typeface="Aptos" panose="020B0004020202020204" pitchFamily="34" charset="0"/>
                <a:ea typeface="Aptos" panose="020B0004020202020204" pitchFamily="34" charset="0"/>
                <a:cs typeface="Times New Roman" panose="02020603050405020304" pitchFamily="18" charset="0"/>
              </a:rPr>
              <a:t>, </a:t>
            </a:r>
            <a:r>
              <a:rPr lang="en-US" sz="2000" dirty="0" err="1">
                <a:effectLst/>
                <a:latin typeface="Aptos" panose="020B0004020202020204" pitchFamily="34" charset="0"/>
                <a:ea typeface="Aptos" panose="020B0004020202020204" pitchFamily="34" charset="0"/>
                <a:cs typeface="Times New Roman" panose="02020603050405020304" pitchFamily="18" charset="0"/>
              </a:rPr>
              <a:t>fibre</a:t>
            </a:r>
            <a:r>
              <a:rPr lang="en-US" sz="2000" dirty="0">
                <a:effectLst/>
                <a:latin typeface="Aptos" panose="020B0004020202020204" pitchFamily="34" charset="0"/>
                <a:ea typeface="Aptos" panose="020B0004020202020204" pitchFamily="34" charset="0"/>
                <a:cs typeface="Times New Roman" panose="02020603050405020304" pitchFamily="18" charset="0"/>
              </a:rPr>
              <a:t>-reinforced composites, and hybrid composite," in Structural Health Monitoring of </a:t>
            </a:r>
            <a:r>
              <a:rPr lang="en-US" sz="2000" dirty="0" err="1">
                <a:effectLst/>
                <a:latin typeface="Aptos" panose="020B0004020202020204" pitchFamily="34" charset="0"/>
                <a:ea typeface="Aptos" panose="020B0004020202020204" pitchFamily="34" charset="0"/>
                <a:cs typeface="Times New Roman" panose="02020603050405020304" pitchFamily="18" charset="0"/>
              </a:rPr>
              <a:t>Biocomposites</a:t>
            </a:r>
            <a:r>
              <a:rPr lang="en-US" sz="2000" dirty="0">
                <a:effectLst/>
                <a:latin typeface="Aptos" panose="020B0004020202020204" pitchFamily="34" charset="0"/>
                <a:ea typeface="Aptos" panose="020B0004020202020204" pitchFamily="34" charset="0"/>
                <a:cs typeface="Times New Roman" panose="02020603050405020304" pitchFamily="18" charset="0"/>
              </a:rPr>
              <a:t>, Elsevier, 2019, pp. 241–260.</a:t>
            </a:r>
          </a:p>
          <a:p>
            <a:pPr>
              <a:buNone/>
            </a:pPr>
            <a:endParaRPr lang="en-ZA"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925816E3-BF36-EEE1-1137-EAAB85C31DA4}"/>
              </a:ext>
            </a:extLst>
          </p:cNvPr>
          <p:cNvSpPr/>
          <p:nvPr/>
        </p:nvSpPr>
        <p:spPr>
          <a:xfrm>
            <a:off x="10696889" y="6263439"/>
            <a:ext cx="658381" cy="45593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11</a:t>
            </a:r>
            <a:endParaRPr lang="en-ZA" dirty="0"/>
          </a:p>
        </p:txBody>
      </p:sp>
      <p:sp>
        <p:nvSpPr>
          <p:cNvPr id="3" name="TextBox 2">
            <a:extLst>
              <a:ext uri="{FF2B5EF4-FFF2-40B4-BE49-F238E27FC236}">
                <a16:creationId xmlns:a16="http://schemas.microsoft.com/office/drawing/2014/main" id="{A9493EEB-F104-F1F8-CE48-AAA407026334}"/>
              </a:ext>
            </a:extLst>
          </p:cNvPr>
          <p:cNvSpPr txBox="1"/>
          <p:nvPr/>
        </p:nvSpPr>
        <p:spPr>
          <a:xfrm>
            <a:off x="368299" y="6263439"/>
            <a:ext cx="10171364" cy="369332"/>
          </a:xfrm>
          <a:prstGeom prst="rect">
            <a:avLst/>
          </a:prstGeom>
          <a:noFill/>
        </p:spPr>
        <p:txBody>
          <a:bodyPr wrap="square" rtlCol="0">
            <a:spAutoFit/>
          </a:bodyPr>
          <a:lstStyle/>
          <a:p>
            <a:r>
              <a:rPr lang="en-US" dirty="0"/>
              <a:t>21 May 2025, Bhavesh Singh, FOS for aircraft, PJM presentation 1 [UJ]</a:t>
            </a:r>
          </a:p>
        </p:txBody>
      </p:sp>
    </p:spTree>
    <p:extLst>
      <p:ext uri="{BB962C8B-B14F-4D97-AF65-F5344CB8AC3E}">
        <p14:creationId xmlns:p14="http://schemas.microsoft.com/office/powerpoint/2010/main" val="32755970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16175" y="875823"/>
            <a:ext cx="7359650" cy="450338"/>
          </a:xfrm>
        </p:spPr>
        <p:txBody>
          <a:bodyPr/>
          <a:lstStyle/>
          <a:p>
            <a:pPr algn="ctr"/>
            <a:r>
              <a:rPr lang="en-GB" dirty="0"/>
              <a:t>Thank you</a:t>
            </a:r>
            <a:br>
              <a:rPr lang="en-GB" dirty="0"/>
            </a:br>
            <a:br>
              <a:rPr lang="en-GB" dirty="0"/>
            </a:br>
            <a:br>
              <a:rPr lang="en-GB" dirty="0"/>
            </a:br>
            <a:br>
              <a:rPr lang="en-GB" dirty="0"/>
            </a:br>
            <a:r>
              <a:rPr lang="en-GB" dirty="0"/>
              <a:t>Questions</a:t>
            </a:r>
          </a:p>
        </p:txBody>
      </p:sp>
      <p:sp>
        <p:nvSpPr>
          <p:cNvPr id="3" name="TextBox 2">
            <a:extLst>
              <a:ext uri="{FF2B5EF4-FFF2-40B4-BE49-F238E27FC236}">
                <a16:creationId xmlns:a16="http://schemas.microsoft.com/office/drawing/2014/main" id="{9683B0C6-F7A7-0F07-9A9E-A12262B0615D}"/>
              </a:ext>
            </a:extLst>
          </p:cNvPr>
          <p:cNvSpPr txBox="1"/>
          <p:nvPr/>
        </p:nvSpPr>
        <p:spPr>
          <a:xfrm>
            <a:off x="368299" y="6263439"/>
            <a:ext cx="10171364" cy="369332"/>
          </a:xfrm>
          <a:prstGeom prst="rect">
            <a:avLst/>
          </a:prstGeom>
          <a:noFill/>
        </p:spPr>
        <p:txBody>
          <a:bodyPr wrap="square" rtlCol="0">
            <a:spAutoFit/>
          </a:bodyPr>
          <a:lstStyle/>
          <a:p>
            <a:r>
              <a:rPr lang="en-US" dirty="0"/>
              <a:t>21 May 2025, Bhavesh Singh, FOS for aircraft, PJM presentation 1 [UJ]</a:t>
            </a:r>
          </a:p>
        </p:txBody>
      </p:sp>
    </p:spTree>
    <p:extLst>
      <p:ext uri="{BB962C8B-B14F-4D97-AF65-F5344CB8AC3E}">
        <p14:creationId xmlns:p14="http://schemas.microsoft.com/office/powerpoint/2010/main" val="25139882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0311" y="339607"/>
            <a:ext cx="8716418" cy="450338"/>
          </a:xfrm>
        </p:spPr>
        <p:txBody>
          <a:bodyPr/>
          <a:lstStyle/>
          <a:p>
            <a:r>
              <a:rPr lang="en-GB" dirty="0"/>
              <a:t>Content</a:t>
            </a:r>
          </a:p>
        </p:txBody>
      </p:sp>
      <p:sp>
        <p:nvSpPr>
          <p:cNvPr id="3" name="Text Placeholder 2"/>
          <p:cNvSpPr>
            <a:spLocks noGrp="1"/>
          </p:cNvSpPr>
          <p:nvPr>
            <p:ph type="body" sz="quarter" idx="10"/>
          </p:nvPr>
        </p:nvSpPr>
        <p:spPr>
          <a:xfrm>
            <a:off x="588078" y="965117"/>
            <a:ext cx="7508786" cy="4927765"/>
          </a:xfrm>
        </p:spPr>
        <p:txBody>
          <a:bodyPr/>
          <a:lstStyle/>
          <a:p>
            <a:pPr marL="342900" indent="-342900">
              <a:buFont typeface="Arial" panose="020B0604020202020204" pitchFamily="34" charset="0"/>
              <a:buChar char="•"/>
            </a:pPr>
            <a:r>
              <a:rPr lang="en-GB" sz="2000" dirty="0">
                <a:solidFill>
                  <a:schemeClr val="bg1"/>
                </a:solidFill>
              </a:rPr>
              <a:t>Background</a:t>
            </a:r>
            <a:endParaRPr lang="en-GB" dirty="0"/>
          </a:p>
          <a:p>
            <a:pPr marL="342900" indent="-342900">
              <a:buFont typeface="Arial" panose="020B0604020202020204" pitchFamily="34" charset="0"/>
              <a:buChar char="•"/>
            </a:pPr>
            <a:r>
              <a:rPr lang="en-GB" sz="2000" dirty="0">
                <a:solidFill>
                  <a:schemeClr val="bg1"/>
                </a:solidFill>
              </a:rPr>
              <a:t>Problem statement, Aim, Objective .</a:t>
            </a:r>
          </a:p>
          <a:p>
            <a:pPr marL="342900" indent="-342900">
              <a:buFont typeface="Arial" panose="020B0604020202020204" pitchFamily="34" charset="0"/>
              <a:buChar char="•"/>
            </a:pPr>
            <a:r>
              <a:rPr lang="en-GB" dirty="0"/>
              <a:t>Existing technology</a:t>
            </a:r>
          </a:p>
          <a:p>
            <a:pPr marL="342900" indent="-342900">
              <a:buFont typeface="Arial" panose="020B0604020202020204" pitchFamily="34" charset="0"/>
              <a:buChar char="•"/>
            </a:pPr>
            <a:r>
              <a:rPr lang="en-GB" dirty="0"/>
              <a:t>Current wing specifications</a:t>
            </a:r>
            <a:endParaRPr lang="en-GB" dirty="0">
              <a:solidFill>
                <a:schemeClr val="bg1"/>
              </a:solidFill>
            </a:endParaRPr>
          </a:p>
          <a:p>
            <a:pPr marL="342900" indent="-342900">
              <a:buFont typeface="Arial" panose="020B0604020202020204" pitchFamily="34" charset="0"/>
              <a:buChar char="•"/>
            </a:pPr>
            <a:r>
              <a:rPr lang="en-GB" dirty="0">
                <a:solidFill>
                  <a:schemeClr val="bg1"/>
                </a:solidFill>
              </a:rPr>
              <a:t>Literature findings</a:t>
            </a:r>
          </a:p>
          <a:p>
            <a:pPr marL="342900" indent="-342900">
              <a:buFont typeface="Arial" panose="020B0604020202020204" pitchFamily="34" charset="0"/>
              <a:buChar char="•"/>
            </a:pPr>
            <a:r>
              <a:rPr lang="en-GB" dirty="0"/>
              <a:t>Fibre Optics</a:t>
            </a:r>
          </a:p>
          <a:p>
            <a:pPr marL="342900" indent="-342900">
              <a:buFont typeface="Arial" panose="020B0604020202020204" pitchFamily="34" charset="0"/>
              <a:buChar char="•"/>
            </a:pPr>
            <a:r>
              <a:rPr lang="en-GB" dirty="0"/>
              <a:t>Methodology</a:t>
            </a:r>
            <a:endParaRPr lang="en-GB" dirty="0">
              <a:solidFill>
                <a:schemeClr val="bg1"/>
              </a:solidFill>
            </a:endParaRPr>
          </a:p>
          <a:p>
            <a:pPr marL="342900" indent="-342900">
              <a:buFont typeface="Arial" panose="020B0604020202020204" pitchFamily="34" charset="0"/>
              <a:buChar char="•"/>
            </a:pPr>
            <a:r>
              <a:rPr lang="en-GB" dirty="0">
                <a:solidFill>
                  <a:schemeClr val="bg1"/>
                </a:solidFill>
              </a:rPr>
              <a:t>Conclusion</a:t>
            </a:r>
          </a:p>
          <a:p>
            <a:pPr marL="342900" indent="-342900">
              <a:buFont typeface="Arial" panose="020B0604020202020204" pitchFamily="34" charset="0"/>
              <a:buChar char="•"/>
            </a:pPr>
            <a:r>
              <a:rPr lang="en-GB" dirty="0" err="1"/>
              <a:t>Refrences</a:t>
            </a:r>
            <a:endParaRPr lang="en-GB" dirty="0"/>
          </a:p>
        </p:txBody>
      </p:sp>
    </p:spTree>
    <p:extLst>
      <p:ext uri="{BB962C8B-B14F-4D97-AF65-F5344CB8AC3E}">
        <p14:creationId xmlns:p14="http://schemas.microsoft.com/office/powerpoint/2010/main" val="25734321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ntegrated vehicle health management in aerospace structures - ScienceDirect">
            <a:extLst>
              <a:ext uri="{FF2B5EF4-FFF2-40B4-BE49-F238E27FC236}">
                <a16:creationId xmlns:a16="http://schemas.microsoft.com/office/drawing/2014/main" id="{5F382F97-3073-7DAD-F140-9A1DACA45A1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22106" y="1991351"/>
            <a:ext cx="9744610" cy="3696231"/>
          </a:xfrm>
          <a:prstGeom prst="rect">
            <a:avLst/>
          </a:prstGeom>
          <a:noFill/>
          <a:ln>
            <a:noFill/>
          </a:ln>
        </p:spPr>
      </p:pic>
      <p:sp>
        <p:nvSpPr>
          <p:cNvPr id="2" name="Content Placeholder 1"/>
          <p:cNvSpPr>
            <a:spLocks noGrp="1"/>
          </p:cNvSpPr>
          <p:nvPr>
            <p:ph idx="1"/>
          </p:nvPr>
        </p:nvSpPr>
        <p:spPr>
          <a:xfrm>
            <a:off x="368299" y="444089"/>
            <a:ext cx="11608841" cy="5094479"/>
          </a:xfrm>
        </p:spPr>
        <p:txBody>
          <a:bodyPr/>
          <a:lstStyle/>
          <a:p>
            <a:pPr marL="0" lvl="0" indent="0">
              <a:buNone/>
            </a:pPr>
            <a:endParaRPr lang="en-GB" sz="2000" b="1" dirty="0"/>
          </a:p>
          <a:p>
            <a:pPr lvl="1" algn="just">
              <a:buFont typeface="Wingdings" panose="05000000000000000000" pitchFamily="2" charset="2"/>
              <a:buChar char="v"/>
            </a:pPr>
            <a:r>
              <a:rPr lang="en-US" sz="2000" dirty="0"/>
              <a:t>Structural Health Monitoring (SHM) is essential in aviation for real-time damage detection and predictive maintenance. Traditional sensors are limited by EMI sensitivity and poor integration with composite materials[1]</a:t>
            </a:r>
            <a:r>
              <a:rPr lang="en-US" dirty="0"/>
              <a:t>.</a:t>
            </a:r>
          </a:p>
        </p:txBody>
      </p:sp>
      <p:sp>
        <p:nvSpPr>
          <p:cNvPr id="3" name="Title 2"/>
          <p:cNvSpPr>
            <a:spLocks noGrp="1"/>
          </p:cNvSpPr>
          <p:nvPr>
            <p:ph type="title"/>
          </p:nvPr>
        </p:nvSpPr>
        <p:spPr>
          <a:xfrm>
            <a:off x="368299" y="200066"/>
            <a:ext cx="11452225" cy="488047"/>
          </a:xfrm>
        </p:spPr>
        <p:txBody>
          <a:bodyPr/>
          <a:lstStyle/>
          <a:p>
            <a:r>
              <a:rPr lang="en-GB" dirty="0"/>
              <a:t>Background</a:t>
            </a:r>
          </a:p>
        </p:txBody>
      </p:sp>
      <p:sp>
        <p:nvSpPr>
          <p:cNvPr id="8" name="Text Placeholder 7"/>
          <p:cNvSpPr>
            <a:spLocks noGrp="1"/>
          </p:cNvSpPr>
          <p:nvPr>
            <p:ph type="body" sz="quarter" idx="10"/>
          </p:nvPr>
        </p:nvSpPr>
        <p:spPr>
          <a:xfrm>
            <a:off x="579077" y="6263439"/>
            <a:ext cx="9000000" cy="811005"/>
          </a:xfrm>
        </p:spPr>
        <p:txBody>
          <a:bodyPr/>
          <a:lstStyle/>
          <a:p>
            <a:pPr>
              <a:lnSpc>
                <a:spcPct val="100000"/>
              </a:lnSpc>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GB" dirty="0"/>
          </a:p>
        </p:txBody>
      </p:sp>
      <p:sp>
        <p:nvSpPr>
          <p:cNvPr id="4" name="Rectangle 3">
            <a:extLst>
              <a:ext uri="{FF2B5EF4-FFF2-40B4-BE49-F238E27FC236}">
                <a16:creationId xmlns:a16="http://schemas.microsoft.com/office/drawing/2014/main" id="{13CDFA91-30F8-FF6B-558A-31E4ED90FDA0}"/>
              </a:ext>
            </a:extLst>
          </p:cNvPr>
          <p:cNvSpPr/>
          <p:nvPr/>
        </p:nvSpPr>
        <p:spPr>
          <a:xfrm>
            <a:off x="10696889" y="6263439"/>
            <a:ext cx="658381" cy="45593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1</a:t>
            </a:r>
            <a:endParaRPr lang="en-ZA" dirty="0"/>
          </a:p>
        </p:txBody>
      </p:sp>
      <p:sp>
        <p:nvSpPr>
          <p:cNvPr id="5" name="TextBox 4">
            <a:extLst>
              <a:ext uri="{FF2B5EF4-FFF2-40B4-BE49-F238E27FC236}">
                <a16:creationId xmlns:a16="http://schemas.microsoft.com/office/drawing/2014/main" id="{4A38D93C-BE07-CE6E-64A7-20E8F9C7E911}"/>
              </a:ext>
            </a:extLst>
          </p:cNvPr>
          <p:cNvSpPr txBox="1"/>
          <p:nvPr/>
        </p:nvSpPr>
        <p:spPr>
          <a:xfrm>
            <a:off x="3417757" y="5687582"/>
            <a:ext cx="6340839" cy="369332"/>
          </a:xfrm>
          <a:prstGeom prst="rect">
            <a:avLst/>
          </a:prstGeom>
          <a:noFill/>
        </p:spPr>
        <p:txBody>
          <a:bodyPr wrap="square" rtlCol="0">
            <a:spAutoFit/>
          </a:bodyPr>
          <a:lstStyle/>
          <a:p>
            <a:pPr algn="ctr"/>
            <a:r>
              <a:rPr lang="en-ZA" sz="1800" i="1" kern="0" dirty="0">
                <a:effectLst/>
                <a:latin typeface="Aptos" panose="020B0004020202020204" pitchFamily="34" charset="0"/>
                <a:ea typeface="Aptos" panose="020B0004020202020204" pitchFamily="34" charset="0"/>
                <a:cs typeface="Times New Roman" panose="02020603050405020304" pitchFamily="18" charset="0"/>
              </a:rPr>
              <a:t>Structural health monitoring analysis of an aircraft</a:t>
            </a:r>
            <a:endParaRPr lang="en-US" i="1" dirty="0"/>
          </a:p>
        </p:txBody>
      </p:sp>
      <p:sp>
        <p:nvSpPr>
          <p:cNvPr id="6" name="TextBox 5">
            <a:extLst>
              <a:ext uri="{FF2B5EF4-FFF2-40B4-BE49-F238E27FC236}">
                <a16:creationId xmlns:a16="http://schemas.microsoft.com/office/drawing/2014/main" id="{60F9B13F-1843-02A0-B199-3734CBDD6E06}"/>
              </a:ext>
            </a:extLst>
          </p:cNvPr>
          <p:cNvSpPr txBox="1"/>
          <p:nvPr/>
        </p:nvSpPr>
        <p:spPr>
          <a:xfrm>
            <a:off x="368299" y="6263439"/>
            <a:ext cx="10171364" cy="369332"/>
          </a:xfrm>
          <a:prstGeom prst="rect">
            <a:avLst/>
          </a:prstGeom>
          <a:noFill/>
        </p:spPr>
        <p:txBody>
          <a:bodyPr wrap="square" rtlCol="0">
            <a:spAutoFit/>
          </a:bodyPr>
          <a:lstStyle/>
          <a:p>
            <a:r>
              <a:rPr lang="en-US" dirty="0"/>
              <a:t>21 May 2025, Bhavesh Singh, FOS for aircraft, PJM presentation 1 [UJ]</a:t>
            </a:r>
          </a:p>
        </p:txBody>
      </p:sp>
    </p:spTree>
    <p:extLst>
      <p:ext uri="{BB962C8B-B14F-4D97-AF65-F5344CB8AC3E}">
        <p14:creationId xmlns:p14="http://schemas.microsoft.com/office/powerpoint/2010/main" val="8689081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02C8DF-BE8A-BBF0-3E6E-9676F267FB68}"/>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DFEDA2-F678-C836-07EB-4B86CEDAAF82}"/>
              </a:ext>
            </a:extLst>
          </p:cNvPr>
          <p:cNvSpPr>
            <a:spLocks noGrp="1"/>
          </p:cNvSpPr>
          <p:nvPr>
            <p:ph idx="1"/>
          </p:nvPr>
        </p:nvSpPr>
        <p:spPr>
          <a:xfrm>
            <a:off x="368300" y="1277379"/>
            <a:ext cx="11608841" cy="4798956"/>
          </a:xfrm>
        </p:spPr>
        <p:txBody>
          <a:bodyPr/>
          <a:lstStyle/>
          <a:p>
            <a:pPr marL="0" indent="0" algn="just">
              <a:buNone/>
            </a:pPr>
            <a:r>
              <a:rPr lang="en-GB" sz="2000" b="1" dirty="0">
                <a:sym typeface="Wingdings" panose="05000000000000000000" pitchFamily="2" charset="2"/>
              </a:rPr>
              <a:t>Problem statement</a:t>
            </a:r>
          </a:p>
          <a:p>
            <a:pPr>
              <a:lnSpc>
                <a:spcPct val="115000"/>
              </a:lnSpc>
              <a:spcAft>
                <a:spcPts val="800"/>
              </a:spcAft>
            </a:pPr>
            <a:r>
              <a:rPr lang="en-US" sz="2000" kern="100" dirty="0">
                <a:effectLst/>
                <a:latin typeface="Aptos" panose="020B0004020202020204" pitchFamily="34" charset="0"/>
                <a:ea typeface="Aptos" panose="020B0004020202020204" pitchFamily="34" charset="0"/>
                <a:cs typeface="Times New Roman" panose="02020603050405020304" pitchFamily="18" charset="0"/>
              </a:rPr>
              <a:t>Measuring strain in aircraft wings is difficult due to harsh environments and weight limits.</a:t>
            </a:r>
          </a:p>
          <a:p>
            <a:pPr>
              <a:lnSpc>
                <a:spcPct val="115000"/>
              </a:lnSpc>
              <a:spcAft>
                <a:spcPts val="800"/>
              </a:spcAft>
            </a:pPr>
            <a:r>
              <a:rPr lang="en-US" sz="2000" kern="100" dirty="0">
                <a:effectLst/>
                <a:latin typeface="Aptos" panose="020B0004020202020204" pitchFamily="34" charset="0"/>
                <a:ea typeface="Aptos" panose="020B0004020202020204" pitchFamily="34" charset="0"/>
                <a:cs typeface="Times New Roman" panose="02020603050405020304" pitchFamily="18" charset="0"/>
              </a:rPr>
              <a:t>Traditional strain gauges are bulky and unreliable under dynamic loads.</a:t>
            </a:r>
          </a:p>
          <a:p>
            <a:pPr>
              <a:lnSpc>
                <a:spcPct val="115000"/>
              </a:lnSpc>
              <a:spcAft>
                <a:spcPts val="800"/>
              </a:spcAft>
            </a:pPr>
            <a:r>
              <a:rPr lang="en-US" sz="2000" kern="100" dirty="0">
                <a:effectLst/>
                <a:latin typeface="Aptos" panose="020B0004020202020204" pitchFamily="34" charset="0"/>
                <a:ea typeface="Aptos" panose="020B0004020202020204" pitchFamily="34" charset="0"/>
                <a:cs typeface="Times New Roman" panose="02020603050405020304" pitchFamily="18" charset="0"/>
              </a:rPr>
              <a:t>A lightweight, accurate, and durable sensing solution is needed.</a:t>
            </a:r>
          </a:p>
          <a:p>
            <a:pPr marL="155575" lvl="1" indent="0" algn="just">
              <a:buNone/>
            </a:pPr>
            <a:endParaRPr lang="en-US" sz="2000" dirty="0"/>
          </a:p>
          <a:p>
            <a:pPr lvl="1" algn="just">
              <a:buFont typeface="Wingdings" panose="05000000000000000000" pitchFamily="2" charset="2"/>
              <a:buChar char="v"/>
            </a:pPr>
            <a:endParaRPr lang="en-US" sz="2000" dirty="0"/>
          </a:p>
          <a:p>
            <a:pPr marL="0" indent="0">
              <a:buNone/>
            </a:pPr>
            <a:r>
              <a:rPr lang="en-GB" sz="2000" b="1" dirty="0">
                <a:sym typeface="Wingdings" panose="05000000000000000000" pitchFamily="2" charset="2"/>
              </a:rPr>
              <a:t>Aim</a:t>
            </a:r>
          </a:p>
          <a:p>
            <a:pPr marL="155575" lvl="1" indent="0" algn="just">
              <a:buNone/>
            </a:pPr>
            <a:r>
              <a:rPr lang="en-US" sz="2000" dirty="0"/>
              <a:t>To investigate the use of embedded </a:t>
            </a:r>
            <a:r>
              <a:rPr lang="en-US" sz="2000" dirty="0" err="1"/>
              <a:t>fibre</a:t>
            </a:r>
            <a:r>
              <a:rPr lang="en-US" sz="2000" dirty="0"/>
              <a:t>-optical sensors for strain monitoring in aircraft wings and compare results with Finite Element Analysis (FEA).</a:t>
            </a:r>
          </a:p>
          <a:p>
            <a:pPr lvl="1" algn="just">
              <a:buFont typeface="Wingdings" panose="05000000000000000000" pitchFamily="2" charset="2"/>
              <a:buChar char="v"/>
            </a:pPr>
            <a:endParaRPr lang="en-GB" dirty="0"/>
          </a:p>
        </p:txBody>
      </p:sp>
      <p:sp>
        <p:nvSpPr>
          <p:cNvPr id="3" name="Title 2">
            <a:extLst>
              <a:ext uri="{FF2B5EF4-FFF2-40B4-BE49-F238E27FC236}">
                <a16:creationId xmlns:a16="http://schemas.microsoft.com/office/drawing/2014/main" id="{D3B66EA4-78EC-EC48-33BC-59B2F8D1907F}"/>
              </a:ext>
            </a:extLst>
          </p:cNvPr>
          <p:cNvSpPr>
            <a:spLocks noGrp="1"/>
          </p:cNvSpPr>
          <p:nvPr>
            <p:ph type="title"/>
          </p:nvPr>
        </p:nvSpPr>
        <p:spPr>
          <a:xfrm>
            <a:off x="368300" y="427702"/>
            <a:ext cx="11452225" cy="488047"/>
          </a:xfrm>
        </p:spPr>
        <p:txBody>
          <a:bodyPr/>
          <a:lstStyle/>
          <a:p>
            <a:r>
              <a:rPr lang="en-GB" dirty="0"/>
              <a:t>Problem statement,  Aim, Objectives</a:t>
            </a:r>
          </a:p>
        </p:txBody>
      </p:sp>
      <p:sp>
        <p:nvSpPr>
          <p:cNvPr id="8" name="Text Placeholder 7">
            <a:extLst>
              <a:ext uri="{FF2B5EF4-FFF2-40B4-BE49-F238E27FC236}">
                <a16:creationId xmlns:a16="http://schemas.microsoft.com/office/drawing/2014/main" id="{A1A0CB89-706B-85E7-0A41-F9D86B8BD30C}"/>
              </a:ext>
            </a:extLst>
          </p:cNvPr>
          <p:cNvSpPr>
            <a:spLocks noGrp="1"/>
          </p:cNvSpPr>
          <p:nvPr>
            <p:ph type="body" sz="quarter" idx="10"/>
          </p:nvPr>
        </p:nvSpPr>
        <p:spPr>
          <a:xfrm>
            <a:off x="579077" y="6263439"/>
            <a:ext cx="9000000" cy="811005"/>
          </a:xfrm>
        </p:spPr>
        <p:txBody>
          <a:bodyPr/>
          <a:lstStyle/>
          <a:p>
            <a:pPr>
              <a:lnSpc>
                <a:spcPct val="100000"/>
              </a:lnSpc>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GB" dirty="0"/>
          </a:p>
        </p:txBody>
      </p:sp>
      <p:sp>
        <p:nvSpPr>
          <p:cNvPr id="4" name="Rectangle 3">
            <a:extLst>
              <a:ext uri="{FF2B5EF4-FFF2-40B4-BE49-F238E27FC236}">
                <a16:creationId xmlns:a16="http://schemas.microsoft.com/office/drawing/2014/main" id="{3EC97BF9-62E0-2790-4096-8B24B172E406}"/>
              </a:ext>
            </a:extLst>
          </p:cNvPr>
          <p:cNvSpPr/>
          <p:nvPr/>
        </p:nvSpPr>
        <p:spPr>
          <a:xfrm>
            <a:off x="10696889" y="6263439"/>
            <a:ext cx="658381" cy="45593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2</a:t>
            </a:r>
            <a:endParaRPr lang="en-ZA" dirty="0"/>
          </a:p>
        </p:txBody>
      </p:sp>
      <p:sp>
        <p:nvSpPr>
          <p:cNvPr id="6" name="TextBox 5">
            <a:extLst>
              <a:ext uri="{FF2B5EF4-FFF2-40B4-BE49-F238E27FC236}">
                <a16:creationId xmlns:a16="http://schemas.microsoft.com/office/drawing/2014/main" id="{FB050265-B4D4-9333-F560-F1F1E0FB8100}"/>
              </a:ext>
            </a:extLst>
          </p:cNvPr>
          <p:cNvSpPr txBox="1"/>
          <p:nvPr/>
        </p:nvSpPr>
        <p:spPr>
          <a:xfrm>
            <a:off x="5855340" y="5486400"/>
            <a:ext cx="6121801" cy="646331"/>
          </a:xfrm>
          <a:prstGeom prst="rect">
            <a:avLst/>
          </a:prstGeom>
          <a:noFill/>
        </p:spPr>
        <p:txBody>
          <a:bodyPr wrap="square" rtlCol="0">
            <a:spAutoFit/>
          </a:bodyPr>
          <a:lstStyle/>
          <a:p>
            <a:endParaRPr lang="en-US" sz="1800" i="1" dirty="0">
              <a:solidFill>
                <a:srgbClr val="0E2841"/>
              </a:solidFill>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7" name="TextBox 6">
            <a:extLst>
              <a:ext uri="{FF2B5EF4-FFF2-40B4-BE49-F238E27FC236}">
                <a16:creationId xmlns:a16="http://schemas.microsoft.com/office/drawing/2014/main" id="{50031CCD-2E09-7D6C-233B-55A15712AC76}"/>
              </a:ext>
            </a:extLst>
          </p:cNvPr>
          <p:cNvSpPr txBox="1"/>
          <p:nvPr/>
        </p:nvSpPr>
        <p:spPr>
          <a:xfrm>
            <a:off x="368299" y="6263439"/>
            <a:ext cx="10171364" cy="369332"/>
          </a:xfrm>
          <a:prstGeom prst="rect">
            <a:avLst/>
          </a:prstGeom>
          <a:noFill/>
        </p:spPr>
        <p:txBody>
          <a:bodyPr wrap="square" rtlCol="0">
            <a:spAutoFit/>
          </a:bodyPr>
          <a:lstStyle/>
          <a:p>
            <a:r>
              <a:rPr lang="en-US" dirty="0"/>
              <a:t>21 May 2025, Bhavesh Singh, FOS for aircraft, PJM presentation 1 [UJ]</a:t>
            </a:r>
          </a:p>
        </p:txBody>
      </p:sp>
    </p:spTree>
    <p:extLst>
      <p:ext uri="{BB962C8B-B14F-4D97-AF65-F5344CB8AC3E}">
        <p14:creationId xmlns:p14="http://schemas.microsoft.com/office/powerpoint/2010/main" val="27974471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7 Components of wing structure | Download Scientific Diagram">
            <a:extLst>
              <a:ext uri="{FF2B5EF4-FFF2-40B4-BE49-F238E27FC236}">
                <a16:creationId xmlns:a16="http://schemas.microsoft.com/office/drawing/2014/main" id="{62CC28DB-7AA6-D5AE-D896-86CD0CDC1A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5974" y="1273614"/>
            <a:ext cx="6396026" cy="4310772"/>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368301" y="915749"/>
            <a:ext cx="6268474" cy="5160586"/>
          </a:xfrm>
        </p:spPr>
        <p:txBody>
          <a:bodyPr/>
          <a:lstStyle/>
          <a:p>
            <a:pPr marL="0" lvl="0" indent="0">
              <a:buNone/>
            </a:pPr>
            <a:r>
              <a:rPr lang="en-GB" sz="2000" b="1" dirty="0"/>
              <a:t>Objectives</a:t>
            </a:r>
          </a:p>
          <a:p>
            <a:pPr lvl="1">
              <a:buFont typeface="Wingdings" panose="05000000000000000000" pitchFamily="2" charset="2"/>
              <a:buChar char="v"/>
            </a:pPr>
            <a:r>
              <a:rPr lang="en-GB" dirty="0"/>
              <a:t> </a:t>
            </a:r>
            <a:r>
              <a:rPr lang="en-GB" sz="2000" dirty="0"/>
              <a:t>Conduct a Literature review on Optical sensors and SHM systems</a:t>
            </a:r>
          </a:p>
          <a:p>
            <a:pPr lvl="1">
              <a:buFont typeface="Wingdings" panose="05000000000000000000" pitchFamily="2" charset="2"/>
              <a:buChar char="v"/>
            </a:pPr>
            <a:r>
              <a:rPr lang="en-GB" sz="2000" dirty="0"/>
              <a:t>Design and simulate the wing structure using SolidWorks and FEA</a:t>
            </a:r>
          </a:p>
          <a:p>
            <a:pPr lvl="1">
              <a:buFont typeface="Wingdings" panose="05000000000000000000" pitchFamily="2" charset="2"/>
              <a:buChar char="v"/>
            </a:pPr>
            <a:r>
              <a:rPr lang="en-GB" sz="2000" dirty="0"/>
              <a:t>Attach FBG sensors into a physical test wing</a:t>
            </a:r>
          </a:p>
          <a:p>
            <a:pPr lvl="1">
              <a:buFont typeface="Wingdings" panose="05000000000000000000" pitchFamily="2" charset="2"/>
              <a:buChar char="v"/>
            </a:pPr>
            <a:r>
              <a:rPr lang="en-GB" sz="2000" dirty="0"/>
              <a:t>Acquire and process strain data </a:t>
            </a:r>
          </a:p>
          <a:p>
            <a:pPr lvl="1">
              <a:buFont typeface="Wingdings" panose="05000000000000000000" pitchFamily="2" charset="2"/>
              <a:buChar char="v"/>
            </a:pPr>
            <a:r>
              <a:rPr lang="en-GB" sz="2000" dirty="0"/>
              <a:t>Compare experimental and simulated results</a:t>
            </a:r>
          </a:p>
          <a:p>
            <a:pPr marL="155575" lvl="1" indent="0">
              <a:buNone/>
            </a:pPr>
            <a:endParaRPr lang="en-GB" dirty="0"/>
          </a:p>
        </p:txBody>
      </p:sp>
      <p:sp>
        <p:nvSpPr>
          <p:cNvPr id="3" name="Title 2"/>
          <p:cNvSpPr>
            <a:spLocks noGrp="1"/>
          </p:cNvSpPr>
          <p:nvPr>
            <p:ph type="title"/>
          </p:nvPr>
        </p:nvSpPr>
        <p:spPr>
          <a:xfrm>
            <a:off x="368300" y="427702"/>
            <a:ext cx="11452225" cy="488047"/>
          </a:xfrm>
        </p:spPr>
        <p:txBody>
          <a:bodyPr/>
          <a:lstStyle/>
          <a:p>
            <a:r>
              <a:rPr lang="en-GB" dirty="0"/>
              <a:t>Problem statement,  Aim, Objectives </a:t>
            </a:r>
            <a:r>
              <a:rPr lang="en-GB" dirty="0" err="1"/>
              <a:t>cont</a:t>
            </a:r>
            <a:endParaRPr lang="en-GB" dirty="0"/>
          </a:p>
        </p:txBody>
      </p:sp>
      <p:sp>
        <p:nvSpPr>
          <p:cNvPr id="8" name="Text Placeholder 7"/>
          <p:cNvSpPr>
            <a:spLocks noGrp="1"/>
          </p:cNvSpPr>
          <p:nvPr>
            <p:ph type="body" sz="quarter" idx="10"/>
          </p:nvPr>
        </p:nvSpPr>
        <p:spPr>
          <a:xfrm>
            <a:off x="579077" y="6263439"/>
            <a:ext cx="9000000" cy="488047"/>
          </a:xfrm>
        </p:spPr>
        <p:txBody>
          <a:bodyPr/>
          <a:lstStyle/>
          <a:p>
            <a:endParaRPr lang="en-GB" dirty="0"/>
          </a:p>
        </p:txBody>
      </p:sp>
      <p:sp>
        <p:nvSpPr>
          <p:cNvPr id="5" name="Rectangle 4">
            <a:extLst>
              <a:ext uri="{FF2B5EF4-FFF2-40B4-BE49-F238E27FC236}">
                <a16:creationId xmlns:a16="http://schemas.microsoft.com/office/drawing/2014/main" id="{1A5B52BF-767A-E810-121F-90926C65FCE2}"/>
              </a:ext>
            </a:extLst>
          </p:cNvPr>
          <p:cNvSpPr/>
          <p:nvPr/>
        </p:nvSpPr>
        <p:spPr>
          <a:xfrm>
            <a:off x="10696889" y="6263439"/>
            <a:ext cx="658381" cy="45593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3</a:t>
            </a:r>
            <a:endParaRPr lang="en-ZA" dirty="0"/>
          </a:p>
        </p:txBody>
      </p:sp>
      <p:sp>
        <p:nvSpPr>
          <p:cNvPr id="4" name="TextBox 3">
            <a:extLst>
              <a:ext uri="{FF2B5EF4-FFF2-40B4-BE49-F238E27FC236}">
                <a16:creationId xmlns:a16="http://schemas.microsoft.com/office/drawing/2014/main" id="{98BBF971-AE10-F861-6FE6-7650FEC429D2}"/>
              </a:ext>
            </a:extLst>
          </p:cNvPr>
          <p:cNvSpPr txBox="1"/>
          <p:nvPr/>
        </p:nvSpPr>
        <p:spPr>
          <a:xfrm>
            <a:off x="6816555" y="5615889"/>
            <a:ext cx="4354863" cy="369332"/>
          </a:xfrm>
          <a:prstGeom prst="rect">
            <a:avLst/>
          </a:prstGeom>
          <a:noFill/>
        </p:spPr>
        <p:txBody>
          <a:bodyPr wrap="square" rtlCol="0">
            <a:spAutoFit/>
          </a:bodyPr>
          <a:lstStyle/>
          <a:p>
            <a:pPr algn="ctr"/>
            <a:r>
              <a:rPr lang="en-US" i="1" dirty="0"/>
              <a:t>Internal Structure of a glider</a:t>
            </a:r>
          </a:p>
        </p:txBody>
      </p:sp>
      <p:sp>
        <p:nvSpPr>
          <p:cNvPr id="6" name="TextBox 5">
            <a:extLst>
              <a:ext uri="{FF2B5EF4-FFF2-40B4-BE49-F238E27FC236}">
                <a16:creationId xmlns:a16="http://schemas.microsoft.com/office/drawing/2014/main" id="{A58BAB23-08CF-AE82-ED97-13EE12716071}"/>
              </a:ext>
            </a:extLst>
          </p:cNvPr>
          <p:cNvSpPr txBox="1"/>
          <p:nvPr/>
        </p:nvSpPr>
        <p:spPr>
          <a:xfrm>
            <a:off x="368299" y="6263439"/>
            <a:ext cx="10171364" cy="369332"/>
          </a:xfrm>
          <a:prstGeom prst="rect">
            <a:avLst/>
          </a:prstGeom>
          <a:noFill/>
        </p:spPr>
        <p:txBody>
          <a:bodyPr wrap="square" rtlCol="0">
            <a:spAutoFit/>
          </a:bodyPr>
          <a:lstStyle/>
          <a:p>
            <a:r>
              <a:rPr lang="en-US" dirty="0"/>
              <a:t>21 May 2025, Bhavesh Singh, FOS for aircraft, PJM presentation 1 [UJ]</a:t>
            </a:r>
          </a:p>
        </p:txBody>
      </p:sp>
    </p:spTree>
    <p:extLst>
      <p:ext uri="{BB962C8B-B14F-4D97-AF65-F5344CB8AC3E}">
        <p14:creationId xmlns:p14="http://schemas.microsoft.com/office/powerpoint/2010/main" val="4553095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train Gauges">
            <a:extLst>
              <a:ext uri="{FF2B5EF4-FFF2-40B4-BE49-F238E27FC236}">
                <a16:creationId xmlns:a16="http://schemas.microsoft.com/office/drawing/2014/main" id="{49FBD08C-62A9-224F-7476-BBEB383D05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0473" y="2220451"/>
            <a:ext cx="3764688" cy="215597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Recent Advances in Active Infrared Thermography for Non-Destructive Testing  of Aerospace Components">
            <a:extLst>
              <a:ext uri="{FF2B5EF4-FFF2-40B4-BE49-F238E27FC236}">
                <a16:creationId xmlns:a16="http://schemas.microsoft.com/office/drawing/2014/main" id="{86C4556B-20CD-0351-B4CF-B1885EB5316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78940" y="2246840"/>
            <a:ext cx="3708913" cy="2076991"/>
          </a:xfrm>
          <a:prstGeom prst="rect">
            <a:avLst/>
          </a:prstGeom>
          <a:noFill/>
          <a:ln>
            <a:noFill/>
          </a:ln>
        </p:spPr>
      </p:pic>
      <p:sp>
        <p:nvSpPr>
          <p:cNvPr id="22" name="Rectangle 21"/>
          <p:cNvSpPr/>
          <p:nvPr/>
        </p:nvSpPr>
        <p:spPr>
          <a:xfrm>
            <a:off x="368299" y="1985121"/>
            <a:ext cx="3963142" cy="3999755"/>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t"/>
            <a:endParaRPr lang="en-ZA" sz="1000" dirty="0">
              <a:solidFill>
                <a:srgbClr val="FFFFFF"/>
              </a:solidFill>
              <a:latin typeface="+mj-lt"/>
              <a:ea typeface="Open Sans" panose="020B0606030504020204" pitchFamily="34" charset="0"/>
              <a:cs typeface="Open Sans" panose="020B0606030504020204" pitchFamily="34" charset="0"/>
            </a:endParaRPr>
          </a:p>
        </p:txBody>
      </p:sp>
      <p:sp>
        <p:nvSpPr>
          <p:cNvPr id="23" name="Rectangle 22"/>
          <p:cNvSpPr/>
          <p:nvPr/>
        </p:nvSpPr>
        <p:spPr>
          <a:xfrm>
            <a:off x="4331441" y="1985121"/>
            <a:ext cx="3764688" cy="3999755"/>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t"/>
            <a:endParaRPr lang="en-ZA" sz="1000" dirty="0">
              <a:solidFill>
                <a:srgbClr val="FFFFFF"/>
              </a:solidFill>
              <a:latin typeface="+mj-lt"/>
              <a:ea typeface="Open Sans" panose="020B0606030504020204" pitchFamily="34" charset="0"/>
              <a:cs typeface="Open Sans" panose="020B0606030504020204" pitchFamily="34" charset="0"/>
            </a:endParaRPr>
          </a:p>
        </p:txBody>
      </p:sp>
      <p:sp>
        <p:nvSpPr>
          <p:cNvPr id="24" name="Rectangle 23"/>
          <p:cNvSpPr/>
          <p:nvPr/>
        </p:nvSpPr>
        <p:spPr>
          <a:xfrm>
            <a:off x="8111613" y="1983364"/>
            <a:ext cx="3708912" cy="4001512"/>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t"/>
            <a:endParaRPr lang="en-ZA" sz="1000" dirty="0">
              <a:solidFill>
                <a:srgbClr val="FFFFFF"/>
              </a:solidFill>
              <a:latin typeface="+mj-lt"/>
              <a:ea typeface="Open Sans" panose="020B0606030504020204" pitchFamily="34" charset="0"/>
              <a:cs typeface="Open Sans" panose="020B0606030504020204" pitchFamily="34" charset="0"/>
            </a:endParaRPr>
          </a:p>
        </p:txBody>
      </p:sp>
      <p:sp>
        <p:nvSpPr>
          <p:cNvPr id="2" name="Title 1"/>
          <p:cNvSpPr>
            <a:spLocks noGrp="1"/>
          </p:cNvSpPr>
          <p:nvPr>
            <p:ph type="title"/>
          </p:nvPr>
        </p:nvSpPr>
        <p:spPr/>
        <p:txBody>
          <a:bodyPr/>
          <a:lstStyle/>
          <a:p>
            <a:r>
              <a:rPr lang="en-GB" dirty="0"/>
              <a:t>Current Technology used for Structural Health Monitoring</a:t>
            </a:r>
            <a:endParaRPr lang="en-ZA" dirty="0"/>
          </a:p>
        </p:txBody>
      </p:sp>
      <p:sp>
        <p:nvSpPr>
          <p:cNvPr id="3" name="Rectangle 2"/>
          <p:cNvSpPr/>
          <p:nvPr/>
        </p:nvSpPr>
        <p:spPr>
          <a:xfrm>
            <a:off x="1308201" y="1115960"/>
            <a:ext cx="2171171" cy="867404"/>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t"/>
            <a:endParaRPr lang="en-ZA" sz="1000" dirty="0">
              <a:solidFill>
                <a:srgbClr val="FFFFFF"/>
              </a:solidFill>
              <a:latin typeface="+mj-lt"/>
              <a:ea typeface="Open Sans" panose="020B0606030504020204" pitchFamily="34" charset="0"/>
              <a:cs typeface="Open Sans" panose="020B0606030504020204" pitchFamily="34" charset="0"/>
            </a:endParaRPr>
          </a:p>
        </p:txBody>
      </p:sp>
      <p:sp>
        <p:nvSpPr>
          <p:cNvPr id="4" name="Rectangle 3"/>
          <p:cNvSpPr/>
          <p:nvPr/>
        </p:nvSpPr>
        <p:spPr>
          <a:xfrm>
            <a:off x="5168026" y="1115960"/>
            <a:ext cx="2077605" cy="867404"/>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t"/>
            <a:r>
              <a:rPr lang="en-ZA" sz="2000" dirty="0"/>
              <a:t>Strain Gauges</a:t>
            </a:r>
            <a:endParaRPr lang="en-ZA" sz="2000" dirty="0">
              <a:solidFill>
                <a:srgbClr val="FFFFFF"/>
              </a:solidFill>
              <a:latin typeface="+mj-lt"/>
              <a:ea typeface="Open Sans" panose="020B0606030504020204" pitchFamily="34" charset="0"/>
              <a:cs typeface="Open Sans" panose="020B0606030504020204" pitchFamily="34" charset="0"/>
            </a:endParaRPr>
          </a:p>
        </p:txBody>
      </p:sp>
      <p:sp>
        <p:nvSpPr>
          <p:cNvPr id="5" name="Rectangle 4"/>
          <p:cNvSpPr/>
          <p:nvPr/>
        </p:nvSpPr>
        <p:spPr>
          <a:xfrm>
            <a:off x="8948198" y="1117718"/>
            <a:ext cx="1935601" cy="86564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t"/>
            <a:r>
              <a:rPr lang="en-ZA" sz="2000" dirty="0"/>
              <a:t>Infrared Thermography</a:t>
            </a:r>
            <a:endParaRPr lang="en-ZA" sz="2000" dirty="0">
              <a:solidFill>
                <a:srgbClr val="FFFFFF"/>
              </a:solidFill>
              <a:latin typeface="+mj-lt"/>
              <a:ea typeface="Open Sans" panose="020B0606030504020204" pitchFamily="34" charset="0"/>
              <a:cs typeface="Open Sans" panose="020B0606030504020204" pitchFamily="34" charset="0"/>
            </a:endParaRPr>
          </a:p>
        </p:txBody>
      </p:sp>
      <p:sp>
        <p:nvSpPr>
          <p:cNvPr id="8" name="TextBox 7"/>
          <p:cNvSpPr txBox="1"/>
          <p:nvPr/>
        </p:nvSpPr>
        <p:spPr>
          <a:xfrm>
            <a:off x="1624317" y="1254941"/>
            <a:ext cx="1538938" cy="707886"/>
          </a:xfrm>
          <a:prstGeom prst="rect">
            <a:avLst/>
          </a:prstGeom>
          <a:noFill/>
        </p:spPr>
        <p:txBody>
          <a:bodyPr wrap="square" rtlCol="0">
            <a:spAutoFit/>
          </a:bodyPr>
          <a:lstStyle/>
          <a:p>
            <a:pPr algn="ctr"/>
            <a:r>
              <a:rPr lang="en-ZA" sz="2000" dirty="0">
                <a:solidFill>
                  <a:schemeClr val="bg1"/>
                </a:solidFill>
              </a:rPr>
              <a:t>Ultrasonic Testing </a:t>
            </a:r>
            <a:endParaRPr lang="en-ZA" sz="2000" dirty="0">
              <a:solidFill>
                <a:schemeClr val="bg1"/>
              </a:solidFill>
              <a:latin typeface="+mj-lt"/>
              <a:ea typeface="Open Sans" panose="020B0606030504020204" pitchFamily="34" charset="0"/>
              <a:cs typeface="Open Sans" panose="020B0606030504020204" pitchFamily="34" charset="0"/>
            </a:endParaRPr>
          </a:p>
        </p:txBody>
      </p:sp>
      <p:sp>
        <p:nvSpPr>
          <p:cNvPr id="36" name="Oval 35"/>
          <p:cNvSpPr/>
          <p:nvPr/>
        </p:nvSpPr>
        <p:spPr>
          <a:xfrm>
            <a:off x="9499945" y="4003413"/>
            <a:ext cx="285020" cy="2850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t"/>
            <a:endParaRPr lang="en-ZA" sz="1000" dirty="0">
              <a:solidFill>
                <a:srgbClr val="FFFFFF"/>
              </a:solidFill>
              <a:latin typeface="+mj-lt"/>
              <a:ea typeface="Open Sans" panose="020B0606030504020204" pitchFamily="34" charset="0"/>
              <a:cs typeface="Open Sans" panose="020B0606030504020204" pitchFamily="34" charset="0"/>
            </a:endParaRPr>
          </a:p>
        </p:txBody>
      </p:sp>
      <p:sp>
        <p:nvSpPr>
          <p:cNvPr id="40" name="Oval 39"/>
          <p:cNvSpPr/>
          <p:nvPr/>
        </p:nvSpPr>
        <p:spPr>
          <a:xfrm>
            <a:off x="8272165" y="2453104"/>
            <a:ext cx="285020" cy="2850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t"/>
            <a:endParaRPr lang="en-ZA" sz="1000" dirty="0">
              <a:solidFill>
                <a:srgbClr val="FFFFFF"/>
              </a:solidFill>
              <a:latin typeface="+mj-lt"/>
              <a:ea typeface="Open Sans" panose="020B0606030504020204" pitchFamily="34" charset="0"/>
              <a:cs typeface="Open Sans" panose="020B0606030504020204" pitchFamily="34" charset="0"/>
            </a:endParaRPr>
          </a:p>
        </p:txBody>
      </p:sp>
      <p:sp>
        <p:nvSpPr>
          <p:cNvPr id="32" name="TextBox 31">
            <a:extLst>
              <a:ext uri="{FF2B5EF4-FFF2-40B4-BE49-F238E27FC236}">
                <a16:creationId xmlns:a16="http://schemas.microsoft.com/office/drawing/2014/main" id="{1DF6F57F-F9BB-9A3C-75A9-91DA788D7E8D}"/>
              </a:ext>
            </a:extLst>
          </p:cNvPr>
          <p:cNvSpPr txBox="1"/>
          <p:nvPr/>
        </p:nvSpPr>
        <p:spPr>
          <a:xfrm>
            <a:off x="4476177" y="5266305"/>
            <a:ext cx="3558368" cy="584775"/>
          </a:xfrm>
          <a:prstGeom prst="rect">
            <a:avLst/>
          </a:prstGeom>
          <a:noFill/>
        </p:spPr>
        <p:txBody>
          <a:bodyPr wrap="square" rtlCol="0">
            <a:spAutoFit/>
          </a:bodyPr>
          <a:lstStyle/>
          <a:p>
            <a:pPr marL="285750" indent="-285750">
              <a:buFont typeface="Arial" panose="020B0604020202020204" pitchFamily="34" charset="0"/>
              <a:buChar char="•"/>
            </a:pPr>
            <a:r>
              <a:rPr lang="en-US" sz="1600" dirty="0"/>
              <a:t>Low cost, but sensitive to EMI and limited to point measurements[2]</a:t>
            </a:r>
            <a:endParaRPr lang="en-ZA" sz="1500" dirty="0"/>
          </a:p>
        </p:txBody>
      </p:sp>
      <p:sp>
        <p:nvSpPr>
          <p:cNvPr id="35" name="TextBox 34">
            <a:extLst>
              <a:ext uri="{FF2B5EF4-FFF2-40B4-BE49-F238E27FC236}">
                <a16:creationId xmlns:a16="http://schemas.microsoft.com/office/drawing/2014/main" id="{9032BBC8-5200-F53B-36A3-562AC54CAB7D}"/>
              </a:ext>
            </a:extLst>
          </p:cNvPr>
          <p:cNvSpPr txBox="1"/>
          <p:nvPr/>
        </p:nvSpPr>
        <p:spPr>
          <a:xfrm>
            <a:off x="535603" y="5264415"/>
            <a:ext cx="3734578" cy="338554"/>
          </a:xfrm>
          <a:prstGeom prst="rect">
            <a:avLst/>
          </a:prstGeom>
          <a:noFill/>
        </p:spPr>
        <p:txBody>
          <a:bodyPr wrap="square" rtlCol="0">
            <a:spAutoFit/>
          </a:bodyPr>
          <a:lstStyle/>
          <a:p>
            <a:pPr marL="285750" indent="-285750">
              <a:buFont typeface="Arial" panose="020B0604020202020204" pitchFamily="34" charset="0"/>
              <a:buChar char="•"/>
            </a:pPr>
            <a:r>
              <a:rPr lang="en-US" sz="1600" dirty="0"/>
              <a:t>Accurate but requires downtime</a:t>
            </a:r>
            <a:endParaRPr lang="en-US" sz="1500" dirty="0"/>
          </a:p>
        </p:txBody>
      </p:sp>
      <p:sp>
        <p:nvSpPr>
          <p:cNvPr id="46" name="TextBox 45">
            <a:extLst>
              <a:ext uri="{FF2B5EF4-FFF2-40B4-BE49-F238E27FC236}">
                <a16:creationId xmlns:a16="http://schemas.microsoft.com/office/drawing/2014/main" id="{CB82CDF7-78C4-7750-FC75-69CE781A8671}"/>
              </a:ext>
            </a:extLst>
          </p:cNvPr>
          <p:cNvSpPr txBox="1"/>
          <p:nvPr/>
        </p:nvSpPr>
        <p:spPr>
          <a:xfrm>
            <a:off x="8272165" y="5259713"/>
            <a:ext cx="3535848" cy="815608"/>
          </a:xfrm>
          <a:prstGeom prst="rect">
            <a:avLst/>
          </a:prstGeom>
          <a:noFill/>
        </p:spPr>
        <p:txBody>
          <a:bodyPr wrap="square" rtlCol="0">
            <a:spAutoFit/>
          </a:bodyPr>
          <a:lstStyle/>
          <a:p>
            <a:pPr marL="285750" indent="-285750">
              <a:buFont typeface="Arial" panose="020B0604020202020204" pitchFamily="34" charset="0"/>
              <a:buChar char="•"/>
            </a:pPr>
            <a:r>
              <a:rPr lang="en-US" sz="1600" dirty="0"/>
              <a:t>Useful for composites, expensive and skill-dependent[3]</a:t>
            </a:r>
            <a:endParaRPr lang="en-US" sz="1500" dirty="0"/>
          </a:p>
          <a:p>
            <a:pPr marL="285750" indent="-285750">
              <a:buFont typeface="Arial" panose="020B0604020202020204" pitchFamily="34" charset="0"/>
              <a:buChar char="•"/>
            </a:pPr>
            <a:endParaRPr lang="en-ZA" sz="1500" dirty="0"/>
          </a:p>
        </p:txBody>
      </p:sp>
      <p:sp>
        <p:nvSpPr>
          <p:cNvPr id="47" name="TextBox 46">
            <a:extLst>
              <a:ext uri="{FF2B5EF4-FFF2-40B4-BE49-F238E27FC236}">
                <a16:creationId xmlns:a16="http://schemas.microsoft.com/office/drawing/2014/main" id="{9972FCAB-8D7F-8501-1BFC-C30CB8FAF257}"/>
              </a:ext>
            </a:extLst>
          </p:cNvPr>
          <p:cNvSpPr txBox="1"/>
          <p:nvPr/>
        </p:nvSpPr>
        <p:spPr>
          <a:xfrm>
            <a:off x="516587" y="4511949"/>
            <a:ext cx="3734578" cy="369332"/>
          </a:xfrm>
          <a:prstGeom prst="rect">
            <a:avLst/>
          </a:prstGeom>
          <a:noFill/>
        </p:spPr>
        <p:txBody>
          <a:bodyPr wrap="square" rtlCol="0">
            <a:spAutoFit/>
          </a:bodyPr>
          <a:lstStyle/>
          <a:p>
            <a:pPr algn="ctr"/>
            <a:r>
              <a:rPr lang="en-ZA" sz="1800" i="1" kern="0" dirty="0">
                <a:effectLst/>
                <a:latin typeface="Aptos" panose="020B0004020202020204" pitchFamily="34" charset="0"/>
                <a:ea typeface="Aptos" panose="020B0004020202020204" pitchFamily="34" charset="0"/>
                <a:cs typeface="Times New Roman" panose="02020603050405020304" pitchFamily="18" charset="0"/>
              </a:rPr>
              <a:t>Ultrasonic testing procedure</a:t>
            </a:r>
            <a:endParaRPr lang="en-ZA" i="1" dirty="0"/>
          </a:p>
        </p:txBody>
      </p:sp>
      <p:sp>
        <p:nvSpPr>
          <p:cNvPr id="53" name="TextBox 52">
            <a:extLst>
              <a:ext uri="{FF2B5EF4-FFF2-40B4-BE49-F238E27FC236}">
                <a16:creationId xmlns:a16="http://schemas.microsoft.com/office/drawing/2014/main" id="{C6106EF1-16E2-2E5E-CD25-8440A32D528B}"/>
              </a:ext>
            </a:extLst>
          </p:cNvPr>
          <p:cNvSpPr txBox="1"/>
          <p:nvPr/>
        </p:nvSpPr>
        <p:spPr>
          <a:xfrm>
            <a:off x="4485296" y="4511949"/>
            <a:ext cx="3535800" cy="369332"/>
          </a:xfrm>
          <a:prstGeom prst="rect">
            <a:avLst/>
          </a:prstGeom>
          <a:noFill/>
        </p:spPr>
        <p:txBody>
          <a:bodyPr wrap="square" rtlCol="0">
            <a:spAutoFit/>
          </a:bodyPr>
          <a:lstStyle/>
          <a:p>
            <a:pPr algn="ctr"/>
            <a:r>
              <a:rPr lang="en-US" i="1" dirty="0"/>
              <a:t>Strain Gauge construction</a:t>
            </a:r>
            <a:endParaRPr lang="en-ZA" i="1" dirty="0"/>
          </a:p>
        </p:txBody>
      </p:sp>
      <p:sp>
        <p:nvSpPr>
          <p:cNvPr id="56" name="TextBox 55">
            <a:extLst>
              <a:ext uri="{FF2B5EF4-FFF2-40B4-BE49-F238E27FC236}">
                <a16:creationId xmlns:a16="http://schemas.microsoft.com/office/drawing/2014/main" id="{87B7C31F-B360-F089-3822-9CD9524D9D72}"/>
              </a:ext>
            </a:extLst>
          </p:cNvPr>
          <p:cNvSpPr txBox="1"/>
          <p:nvPr/>
        </p:nvSpPr>
        <p:spPr>
          <a:xfrm>
            <a:off x="8272165" y="4511949"/>
            <a:ext cx="3515688" cy="369332"/>
          </a:xfrm>
          <a:prstGeom prst="rect">
            <a:avLst/>
          </a:prstGeom>
          <a:noFill/>
        </p:spPr>
        <p:txBody>
          <a:bodyPr wrap="square" rtlCol="0">
            <a:spAutoFit/>
          </a:bodyPr>
          <a:lstStyle/>
          <a:p>
            <a:pPr algn="ctr"/>
            <a:r>
              <a:rPr lang="en-ZA" sz="1800" i="1" kern="0" dirty="0">
                <a:effectLst/>
                <a:latin typeface="Aptos" panose="020B0004020202020204" pitchFamily="34" charset="0"/>
                <a:ea typeface="Aptos" panose="020B0004020202020204" pitchFamily="34" charset="0"/>
                <a:cs typeface="Times New Roman" panose="02020603050405020304" pitchFamily="18" charset="0"/>
              </a:rPr>
              <a:t>IRT fault detection procedure</a:t>
            </a:r>
            <a:endParaRPr lang="en-ZA" i="1" dirty="0"/>
          </a:p>
        </p:txBody>
      </p:sp>
      <p:sp>
        <p:nvSpPr>
          <p:cNvPr id="7" name="Rectangle 6">
            <a:extLst>
              <a:ext uri="{FF2B5EF4-FFF2-40B4-BE49-F238E27FC236}">
                <a16:creationId xmlns:a16="http://schemas.microsoft.com/office/drawing/2014/main" id="{8A55264A-5730-33F1-444F-162CF5BB0959}"/>
              </a:ext>
            </a:extLst>
          </p:cNvPr>
          <p:cNvSpPr/>
          <p:nvPr/>
        </p:nvSpPr>
        <p:spPr>
          <a:xfrm>
            <a:off x="10696889" y="6263439"/>
            <a:ext cx="658381" cy="45593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4</a:t>
            </a:r>
            <a:endParaRPr lang="en-ZA" dirty="0"/>
          </a:p>
        </p:txBody>
      </p:sp>
      <p:pic>
        <p:nvPicPr>
          <p:cNvPr id="6" name="Picture 5" descr="Defect Detection Algorithm for Wing Skin with Stiffener Based on  Phased-Array Ultrasonic Imaging">
            <a:extLst>
              <a:ext uri="{FF2B5EF4-FFF2-40B4-BE49-F238E27FC236}">
                <a16:creationId xmlns:a16="http://schemas.microsoft.com/office/drawing/2014/main" id="{7B9C8CE6-69A0-E024-FCB0-AB0266A095A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8794" y="2364483"/>
            <a:ext cx="3425913" cy="2011945"/>
          </a:xfrm>
          <a:prstGeom prst="rect">
            <a:avLst/>
          </a:prstGeom>
          <a:noFill/>
          <a:ln>
            <a:noFill/>
          </a:ln>
        </p:spPr>
      </p:pic>
      <p:sp>
        <p:nvSpPr>
          <p:cNvPr id="11" name="Text Placeholder 10">
            <a:extLst>
              <a:ext uri="{FF2B5EF4-FFF2-40B4-BE49-F238E27FC236}">
                <a16:creationId xmlns:a16="http://schemas.microsoft.com/office/drawing/2014/main" id="{3E065857-B6B3-0FC9-62A6-57BF55AE7D97}"/>
              </a:ext>
            </a:extLst>
          </p:cNvPr>
          <p:cNvSpPr>
            <a:spLocks noGrp="1"/>
          </p:cNvSpPr>
          <p:nvPr>
            <p:ph type="body" sz="quarter" idx="10"/>
          </p:nvPr>
        </p:nvSpPr>
        <p:spPr/>
        <p:txBody>
          <a:bodyPr/>
          <a:lstStyle/>
          <a:p>
            <a:endParaRPr lang="en-US" dirty="0"/>
          </a:p>
        </p:txBody>
      </p:sp>
      <p:sp>
        <p:nvSpPr>
          <p:cNvPr id="12" name="TextBox 11">
            <a:extLst>
              <a:ext uri="{FF2B5EF4-FFF2-40B4-BE49-F238E27FC236}">
                <a16:creationId xmlns:a16="http://schemas.microsoft.com/office/drawing/2014/main" id="{573EB757-4690-696D-1FE6-1343DEB1A7A5}"/>
              </a:ext>
            </a:extLst>
          </p:cNvPr>
          <p:cNvSpPr txBox="1"/>
          <p:nvPr/>
        </p:nvSpPr>
        <p:spPr>
          <a:xfrm>
            <a:off x="368299" y="6263439"/>
            <a:ext cx="10171364" cy="369332"/>
          </a:xfrm>
          <a:prstGeom prst="rect">
            <a:avLst/>
          </a:prstGeom>
          <a:noFill/>
        </p:spPr>
        <p:txBody>
          <a:bodyPr wrap="square" rtlCol="0">
            <a:spAutoFit/>
          </a:bodyPr>
          <a:lstStyle/>
          <a:p>
            <a:r>
              <a:rPr lang="en-US" dirty="0"/>
              <a:t>21 May 2025, Bhavesh Singh, FOS for aircraft, PJM presentation 1 [UJ]</a:t>
            </a:r>
          </a:p>
        </p:txBody>
      </p:sp>
    </p:spTree>
    <p:extLst>
      <p:ext uri="{BB962C8B-B14F-4D97-AF65-F5344CB8AC3E}">
        <p14:creationId xmlns:p14="http://schemas.microsoft.com/office/powerpoint/2010/main" val="29590231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8A58F0-803F-80CC-DA6B-CBD9F2888005}"/>
            </a:ext>
          </a:extLst>
        </p:cNvPr>
        <p:cNvGrpSpPr/>
        <p:nvPr/>
      </p:nvGrpSpPr>
      <p:grpSpPr>
        <a:xfrm>
          <a:off x="0" y="0"/>
          <a:ext cx="0" cy="0"/>
          <a:chOff x="0" y="0"/>
          <a:chExt cx="0" cy="0"/>
        </a:xfrm>
      </p:grpSpPr>
      <p:sp>
        <p:nvSpPr>
          <p:cNvPr id="11" name="Text Placeholder 10">
            <a:extLst>
              <a:ext uri="{FF2B5EF4-FFF2-40B4-BE49-F238E27FC236}">
                <a16:creationId xmlns:a16="http://schemas.microsoft.com/office/drawing/2014/main" id="{EFD2CD46-EA2A-10B6-D9FC-C5BF89554CB0}"/>
              </a:ext>
            </a:extLst>
          </p:cNvPr>
          <p:cNvSpPr>
            <a:spLocks noGrp="1"/>
          </p:cNvSpPr>
          <p:nvPr>
            <p:ph type="body" sz="quarter" idx="10"/>
          </p:nvPr>
        </p:nvSpPr>
        <p:spPr/>
        <p:txBody>
          <a:bodyPr/>
          <a:lstStyle/>
          <a:p>
            <a:endParaRPr lang="en-US"/>
          </a:p>
        </p:txBody>
      </p:sp>
      <p:sp>
        <p:nvSpPr>
          <p:cNvPr id="12" name="Title 1">
            <a:extLst>
              <a:ext uri="{FF2B5EF4-FFF2-40B4-BE49-F238E27FC236}">
                <a16:creationId xmlns:a16="http://schemas.microsoft.com/office/drawing/2014/main" id="{9AFBB13E-7020-F3F0-C511-C7C7A873FC16}"/>
              </a:ext>
            </a:extLst>
          </p:cNvPr>
          <p:cNvSpPr txBox="1">
            <a:spLocks/>
          </p:cNvSpPr>
          <p:nvPr/>
        </p:nvSpPr>
        <p:spPr>
          <a:xfrm>
            <a:off x="358589" y="198185"/>
            <a:ext cx="8716418" cy="450338"/>
          </a:xfrm>
          <a:prstGeom prst="rect">
            <a:avLst/>
          </a:prstGeom>
        </p:spPr>
        <p:txBody>
          <a:bodyPr vert="horz" lIns="0" tIns="0" rIns="0" bIns="0" rtlCol="0" anchor="b">
            <a:noAutofit/>
          </a:bodyPr>
          <a:lstStyle>
            <a:lvl1pPr algn="l" defTabSz="914400" rtl="0" eaLnBrk="1" latinLnBrk="0" hangingPunct="1">
              <a:lnSpc>
                <a:spcPct val="90000"/>
              </a:lnSpc>
              <a:spcBef>
                <a:spcPct val="0"/>
              </a:spcBef>
              <a:buNone/>
              <a:defRPr lang="en-ZA" sz="2800" b="1" kern="1200" cap="none" spc="-30" baseline="0" dirty="0">
                <a:solidFill>
                  <a:schemeClr val="accent1"/>
                </a:solidFill>
                <a:latin typeface="+mj-lt"/>
                <a:ea typeface="+mj-ea"/>
                <a:cs typeface="+mj-cs"/>
              </a:defRPr>
            </a:lvl1pPr>
          </a:lstStyle>
          <a:p>
            <a:r>
              <a:rPr lang="en-GB" dirty="0"/>
              <a:t>Wing Design Specification</a:t>
            </a:r>
          </a:p>
        </p:txBody>
      </p:sp>
      <p:sp>
        <p:nvSpPr>
          <p:cNvPr id="13" name="Rectangle 12">
            <a:extLst>
              <a:ext uri="{FF2B5EF4-FFF2-40B4-BE49-F238E27FC236}">
                <a16:creationId xmlns:a16="http://schemas.microsoft.com/office/drawing/2014/main" id="{76E0D444-8D24-579C-F757-9869810F33EC}"/>
              </a:ext>
            </a:extLst>
          </p:cNvPr>
          <p:cNvSpPr/>
          <p:nvPr/>
        </p:nvSpPr>
        <p:spPr>
          <a:xfrm>
            <a:off x="10696889" y="6263439"/>
            <a:ext cx="658381" cy="45593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5</a:t>
            </a:r>
            <a:endParaRPr lang="en-ZA" dirty="0"/>
          </a:p>
        </p:txBody>
      </p:sp>
      <p:graphicFrame>
        <p:nvGraphicFramePr>
          <p:cNvPr id="14" name="Table 13">
            <a:extLst>
              <a:ext uri="{FF2B5EF4-FFF2-40B4-BE49-F238E27FC236}">
                <a16:creationId xmlns:a16="http://schemas.microsoft.com/office/drawing/2014/main" id="{7F761404-6111-C5C8-F622-9ACCA885DAFB}"/>
              </a:ext>
            </a:extLst>
          </p:cNvPr>
          <p:cNvGraphicFramePr>
            <a:graphicFrameLocks noGrp="1"/>
          </p:cNvGraphicFramePr>
          <p:nvPr>
            <p:extLst>
              <p:ext uri="{D42A27DB-BD31-4B8C-83A1-F6EECF244321}">
                <p14:modId xmlns:p14="http://schemas.microsoft.com/office/powerpoint/2010/main" val="1943695051"/>
              </p:ext>
            </p:extLst>
          </p:nvPr>
        </p:nvGraphicFramePr>
        <p:xfrm>
          <a:off x="289894" y="926341"/>
          <a:ext cx="6245817" cy="3373859"/>
        </p:xfrm>
        <a:graphic>
          <a:graphicData uri="http://schemas.openxmlformats.org/drawingml/2006/table">
            <a:tbl>
              <a:tblPr>
                <a:tableStyleId>{5DA37D80-6434-44D0-A028-1B22A696006F}</a:tableStyleId>
              </a:tblPr>
              <a:tblGrid>
                <a:gridCol w="3565883">
                  <a:extLst>
                    <a:ext uri="{9D8B030D-6E8A-4147-A177-3AD203B41FA5}">
                      <a16:colId xmlns:a16="http://schemas.microsoft.com/office/drawing/2014/main" val="2369063009"/>
                    </a:ext>
                  </a:extLst>
                </a:gridCol>
                <a:gridCol w="2679934">
                  <a:extLst>
                    <a:ext uri="{9D8B030D-6E8A-4147-A177-3AD203B41FA5}">
                      <a16:colId xmlns:a16="http://schemas.microsoft.com/office/drawing/2014/main" val="2828975893"/>
                    </a:ext>
                  </a:extLst>
                </a:gridCol>
              </a:tblGrid>
              <a:tr h="405067">
                <a:tc>
                  <a:txBody>
                    <a:bodyPr/>
                    <a:lstStyle/>
                    <a:p>
                      <a:pPr marL="53340" algn="just">
                        <a:lnSpc>
                          <a:spcPct val="107000"/>
                        </a:lnSpc>
                        <a:spcAft>
                          <a:spcPts val="800"/>
                        </a:spcAft>
                        <a:buNone/>
                      </a:pPr>
                      <a:r>
                        <a:rPr lang="en-ZA" sz="2000" kern="100" dirty="0">
                          <a:effectLst/>
                        </a:rPr>
                        <a:t>Parameter</a:t>
                      </a:r>
                      <a:endParaRPr lang="en-ZA"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tc>
                  <a:txBody>
                    <a:bodyPr/>
                    <a:lstStyle/>
                    <a:p>
                      <a:pPr marL="22860" algn="ctr">
                        <a:lnSpc>
                          <a:spcPct val="107000"/>
                        </a:lnSpc>
                        <a:spcAft>
                          <a:spcPts val="800"/>
                        </a:spcAft>
                        <a:buNone/>
                      </a:pPr>
                      <a:r>
                        <a:rPr lang="en-ZA" sz="2000" kern="100" dirty="0">
                          <a:effectLst/>
                        </a:rPr>
                        <a:t>Calculated Value</a:t>
                      </a:r>
                      <a:endParaRPr lang="en-ZA"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extLst>
                  <a:ext uri="{0D108BD9-81ED-4DB2-BD59-A6C34878D82A}">
                    <a16:rowId xmlns:a16="http://schemas.microsoft.com/office/drawing/2014/main" val="4175501145"/>
                  </a:ext>
                </a:extLst>
              </a:tr>
              <a:tr h="320769">
                <a:tc>
                  <a:txBody>
                    <a:bodyPr/>
                    <a:lstStyle/>
                    <a:p>
                      <a:pPr marL="53340" algn="just">
                        <a:lnSpc>
                          <a:spcPct val="107000"/>
                        </a:lnSpc>
                        <a:spcAft>
                          <a:spcPts val="800"/>
                        </a:spcAft>
                        <a:buNone/>
                      </a:pPr>
                      <a:r>
                        <a:rPr lang="en-ZA" sz="2000" kern="100" dirty="0">
                          <a:effectLst/>
                        </a:rPr>
                        <a:t>Wing Area  (S)</a:t>
                      </a:r>
                      <a:endParaRPr lang="en-ZA"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tc>
                  <a:txBody>
                    <a:bodyPr/>
                    <a:lstStyle/>
                    <a:p>
                      <a:pPr marL="198120" algn="ctr">
                        <a:lnSpc>
                          <a:spcPct val="107000"/>
                        </a:lnSpc>
                        <a:spcAft>
                          <a:spcPts val="800"/>
                        </a:spcAft>
                        <a:buNone/>
                      </a:pPr>
                      <a:r>
                        <a:rPr lang="en-ZA" sz="2000" kern="100">
                          <a:effectLst/>
                        </a:rPr>
                        <a:t>12.06 m2</a:t>
                      </a:r>
                      <a:endParaRPr lang="en-ZA"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extLst>
                  <a:ext uri="{0D108BD9-81ED-4DB2-BD59-A6C34878D82A}">
                    <a16:rowId xmlns:a16="http://schemas.microsoft.com/office/drawing/2014/main" val="865188911"/>
                  </a:ext>
                </a:extLst>
              </a:tr>
              <a:tr h="405067">
                <a:tc>
                  <a:txBody>
                    <a:bodyPr/>
                    <a:lstStyle/>
                    <a:p>
                      <a:pPr marL="53340" algn="just">
                        <a:lnSpc>
                          <a:spcPct val="107000"/>
                        </a:lnSpc>
                        <a:spcAft>
                          <a:spcPts val="800"/>
                        </a:spcAft>
                        <a:buNone/>
                      </a:pPr>
                      <a:r>
                        <a:rPr lang="en-ZA" sz="2000" kern="100" dirty="0">
                          <a:effectLst/>
                        </a:rPr>
                        <a:t>Wingspan (b)</a:t>
                      </a:r>
                      <a:endParaRPr lang="en-ZA"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tc>
                  <a:txBody>
                    <a:bodyPr/>
                    <a:lstStyle/>
                    <a:p>
                      <a:pPr marL="137160" algn="ctr">
                        <a:lnSpc>
                          <a:spcPct val="107000"/>
                        </a:lnSpc>
                        <a:spcAft>
                          <a:spcPts val="800"/>
                        </a:spcAft>
                        <a:buNone/>
                      </a:pPr>
                      <a:r>
                        <a:rPr lang="en-ZA" sz="2000" kern="100">
                          <a:effectLst/>
                        </a:rPr>
                        <a:t>15.53 m</a:t>
                      </a:r>
                      <a:endParaRPr lang="en-ZA"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extLst>
                  <a:ext uri="{0D108BD9-81ED-4DB2-BD59-A6C34878D82A}">
                    <a16:rowId xmlns:a16="http://schemas.microsoft.com/office/drawing/2014/main" val="3735570964"/>
                  </a:ext>
                </a:extLst>
              </a:tr>
              <a:tr h="405067">
                <a:tc>
                  <a:txBody>
                    <a:bodyPr/>
                    <a:lstStyle/>
                    <a:p>
                      <a:pPr marL="53340" algn="just">
                        <a:lnSpc>
                          <a:spcPct val="107000"/>
                        </a:lnSpc>
                        <a:spcAft>
                          <a:spcPts val="800"/>
                        </a:spcAft>
                        <a:buNone/>
                      </a:pPr>
                      <a:r>
                        <a:rPr lang="en-ZA" sz="2000" kern="100" dirty="0">
                          <a:effectLst/>
                        </a:rPr>
                        <a:t>Mean Aerodynamic Chord (MAC)</a:t>
                      </a:r>
                      <a:endParaRPr lang="en-ZA"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tc>
                  <a:txBody>
                    <a:bodyPr/>
                    <a:lstStyle/>
                    <a:p>
                      <a:pPr marL="106680" algn="ctr">
                        <a:lnSpc>
                          <a:spcPct val="107000"/>
                        </a:lnSpc>
                        <a:spcAft>
                          <a:spcPts val="800"/>
                        </a:spcAft>
                        <a:buNone/>
                      </a:pPr>
                      <a:r>
                        <a:rPr lang="en-ZA" sz="2000" kern="100" dirty="0">
                          <a:effectLst/>
                        </a:rPr>
                        <a:t>0.78 m</a:t>
                      </a:r>
                      <a:endParaRPr lang="en-ZA"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extLst>
                  <a:ext uri="{0D108BD9-81ED-4DB2-BD59-A6C34878D82A}">
                    <a16:rowId xmlns:a16="http://schemas.microsoft.com/office/drawing/2014/main" val="4276689961"/>
                  </a:ext>
                </a:extLst>
              </a:tr>
              <a:tr h="460900">
                <a:tc>
                  <a:txBody>
                    <a:bodyPr/>
                    <a:lstStyle/>
                    <a:p>
                      <a:pPr marL="53340" algn="just">
                        <a:lnSpc>
                          <a:spcPct val="107000"/>
                        </a:lnSpc>
                        <a:spcAft>
                          <a:spcPts val="800"/>
                        </a:spcAft>
                        <a:buNone/>
                      </a:pPr>
                      <a:r>
                        <a:rPr lang="en-ZA" sz="2000" kern="100" dirty="0">
                          <a:effectLst/>
                        </a:rPr>
                        <a:t>Aspect Ratio (AR)</a:t>
                      </a:r>
                      <a:endParaRPr lang="en-ZA"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tc>
                  <a:txBody>
                    <a:bodyPr/>
                    <a:lstStyle/>
                    <a:p>
                      <a:pPr marL="259080" algn="ctr">
                        <a:lnSpc>
                          <a:spcPct val="107000"/>
                        </a:lnSpc>
                        <a:spcAft>
                          <a:spcPts val="800"/>
                        </a:spcAft>
                        <a:buNone/>
                      </a:pPr>
                      <a:r>
                        <a:rPr lang="en-ZA" sz="2000" kern="100" dirty="0">
                          <a:effectLst/>
                        </a:rPr>
                        <a:t>20</a:t>
                      </a:r>
                      <a:endParaRPr lang="en-ZA"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extLst>
                  <a:ext uri="{0D108BD9-81ED-4DB2-BD59-A6C34878D82A}">
                    <a16:rowId xmlns:a16="http://schemas.microsoft.com/office/drawing/2014/main" val="1315478843"/>
                  </a:ext>
                </a:extLst>
              </a:tr>
              <a:tr h="405067">
                <a:tc>
                  <a:txBody>
                    <a:bodyPr/>
                    <a:lstStyle/>
                    <a:p>
                      <a:pPr marL="53340" algn="just">
                        <a:lnSpc>
                          <a:spcPct val="107000"/>
                        </a:lnSpc>
                        <a:spcAft>
                          <a:spcPts val="800"/>
                        </a:spcAft>
                        <a:buNone/>
                      </a:pPr>
                      <a:r>
                        <a:rPr lang="en-ZA" sz="2000" kern="100">
                          <a:effectLst/>
                        </a:rPr>
                        <a:t>Stall Speed (V_S verification)</a:t>
                      </a:r>
                      <a:endParaRPr lang="en-ZA"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tc>
                  <a:txBody>
                    <a:bodyPr/>
                    <a:lstStyle/>
                    <a:p>
                      <a:pPr marL="91440" algn="ctr">
                        <a:lnSpc>
                          <a:spcPct val="107000"/>
                        </a:lnSpc>
                        <a:spcAft>
                          <a:spcPts val="800"/>
                        </a:spcAft>
                        <a:buNone/>
                      </a:pPr>
                      <a:r>
                        <a:rPr lang="en-ZA" sz="2000" kern="100" dirty="0">
                          <a:effectLst/>
                        </a:rPr>
                        <a:t>23.04 m/s (83 km/h)</a:t>
                      </a:r>
                      <a:endParaRPr lang="en-ZA"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extLst>
                  <a:ext uri="{0D108BD9-81ED-4DB2-BD59-A6C34878D82A}">
                    <a16:rowId xmlns:a16="http://schemas.microsoft.com/office/drawing/2014/main" val="2456338153"/>
                  </a:ext>
                </a:extLst>
              </a:tr>
              <a:tr h="741163">
                <a:tc>
                  <a:txBody>
                    <a:bodyPr/>
                    <a:lstStyle/>
                    <a:p>
                      <a:pPr marL="53340" algn="just">
                        <a:lnSpc>
                          <a:spcPct val="107000"/>
                        </a:lnSpc>
                        <a:spcAft>
                          <a:spcPts val="800"/>
                        </a:spcAft>
                        <a:buNone/>
                      </a:pPr>
                      <a:r>
                        <a:rPr lang="en-ZA" sz="2000" kern="100" dirty="0">
                          <a:effectLst/>
                        </a:rPr>
                        <a:t>Aircraft Length (L)</a:t>
                      </a:r>
                      <a:endParaRPr lang="en-ZA"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tc>
                  <a:txBody>
                    <a:bodyPr/>
                    <a:lstStyle/>
                    <a:p>
                      <a:pPr marL="91440" algn="ctr">
                        <a:lnSpc>
                          <a:spcPct val="107000"/>
                        </a:lnSpc>
                        <a:spcAft>
                          <a:spcPts val="800"/>
                        </a:spcAft>
                        <a:buNone/>
                      </a:pPr>
                      <a:r>
                        <a:rPr lang="en-ZA" sz="2000" kern="100" dirty="0">
                          <a:effectLst/>
                        </a:rPr>
                        <a:t>9.32 m</a:t>
                      </a:r>
                      <a:endParaRPr lang="en-ZA"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extLst>
                  <a:ext uri="{0D108BD9-81ED-4DB2-BD59-A6C34878D82A}">
                    <a16:rowId xmlns:a16="http://schemas.microsoft.com/office/drawing/2014/main" val="2832858275"/>
                  </a:ext>
                </a:extLst>
              </a:tr>
            </a:tbl>
          </a:graphicData>
        </a:graphic>
      </p:graphicFrame>
      <p:sp>
        <p:nvSpPr>
          <p:cNvPr id="15" name="TextBox 14">
            <a:extLst>
              <a:ext uri="{FF2B5EF4-FFF2-40B4-BE49-F238E27FC236}">
                <a16:creationId xmlns:a16="http://schemas.microsoft.com/office/drawing/2014/main" id="{1D9283F5-12E0-FE50-788D-6DEC503C3454}"/>
              </a:ext>
            </a:extLst>
          </p:cNvPr>
          <p:cNvSpPr txBox="1"/>
          <p:nvPr/>
        </p:nvSpPr>
        <p:spPr>
          <a:xfrm>
            <a:off x="289893" y="4324447"/>
            <a:ext cx="6245817" cy="1938992"/>
          </a:xfrm>
          <a:prstGeom prst="rect">
            <a:avLst/>
          </a:prstGeom>
          <a:noFill/>
        </p:spPr>
        <p:txBody>
          <a:bodyPr wrap="square" rtlCol="0">
            <a:spAutoFit/>
          </a:bodyPr>
          <a:lstStyle/>
          <a:p>
            <a:pPr algn="just"/>
            <a:r>
              <a:rPr lang="en-US" sz="2000" dirty="0"/>
              <a:t>The Design approach was based on “An introduction to experimental light aircraft design” by Anton </a:t>
            </a:r>
            <a:r>
              <a:rPr lang="en-US" sz="2000" dirty="0" err="1"/>
              <a:t>Maneschjin</a:t>
            </a:r>
            <a:r>
              <a:rPr lang="en-US" sz="2000" dirty="0"/>
              <a:t>, and the calculations performed are based on full-scale aircraft design. The actual wing will be scaled down to be physically modelled, and built proposed scale is 1:8</a:t>
            </a:r>
          </a:p>
        </p:txBody>
      </p:sp>
      <p:sp>
        <p:nvSpPr>
          <p:cNvPr id="16" name="TextBox 15">
            <a:extLst>
              <a:ext uri="{FF2B5EF4-FFF2-40B4-BE49-F238E27FC236}">
                <a16:creationId xmlns:a16="http://schemas.microsoft.com/office/drawing/2014/main" id="{EB40C3D5-9C5C-6958-8431-BDE1534FDD16}"/>
              </a:ext>
            </a:extLst>
          </p:cNvPr>
          <p:cNvSpPr txBox="1"/>
          <p:nvPr/>
        </p:nvSpPr>
        <p:spPr>
          <a:xfrm>
            <a:off x="8102623" y="4685703"/>
            <a:ext cx="2728210" cy="369332"/>
          </a:xfrm>
          <a:prstGeom prst="rect">
            <a:avLst/>
          </a:prstGeom>
          <a:noFill/>
        </p:spPr>
        <p:txBody>
          <a:bodyPr wrap="square" rtlCol="0">
            <a:spAutoFit/>
          </a:bodyPr>
          <a:lstStyle/>
          <a:p>
            <a:r>
              <a:rPr lang="en-ZA" sz="1800" i="1" kern="0" dirty="0">
                <a:effectLst/>
                <a:latin typeface="Aptos" panose="020B0004020202020204" pitchFamily="34" charset="0"/>
                <a:ea typeface="Aptos" panose="020B0004020202020204" pitchFamily="34" charset="0"/>
                <a:cs typeface="Times New Roman" panose="02020603050405020304" pitchFamily="18" charset="0"/>
              </a:rPr>
              <a:t>Internal Wing Structure</a:t>
            </a:r>
            <a:endParaRPr lang="en-US" i="1" dirty="0"/>
          </a:p>
        </p:txBody>
      </p:sp>
      <p:pic>
        <p:nvPicPr>
          <p:cNvPr id="17" name="Picture 16">
            <a:extLst>
              <a:ext uri="{FF2B5EF4-FFF2-40B4-BE49-F238E27FC236}">
                <a16:creationId xmlns:a16="http://schemas.microsoft.com/office/drawing/2014/main" id="{262DD66E-5511-C27C-D137-CD5EB12ECAA7}"/>
              </a:ext>
            </a:extLst>
          </p:cNvPr>
          <p:cNvPicPr>
            <a:picLocks noChangeAspect="1"/>
          </p:cNvPicPr>
          <p:nvPr/>
        </p:nvPicPr>
        <p:blipFill>
          <a:blip r:embed="rId2"/>
          <a:stretch>
            <a:fillRect/>
          </a:stretch>
        </p:blipFill>
        <p:spPr>
          <a:xfrm>
            <a:off x="6638584" y="995143"/>
            <a:ext cx="5656289" cy="3686174"/>
          </a:xfrm>
          <a:prstGeom prst="rect">
            <a:avLst/>
          </a:prstGeom>
        </p:spPr>
      </p:pic>
      <p:sp>
        <p:nvSpPr>
          <p:cNvPr id="19" name="TextBox 18">
            <a:extLst>
              <a:ext uri="{FF2B5EF4-FFF2-40B4-BE49-F238E27FC236}">
                <a16:creationId xmlns:a16="http://schemas.microsoft.com/office/drawing/2014/main" id="{D0052FCB-B9AF-45A9-347E-4CAF6AEF6DC4}"/>
              </a:ext>
            </a:extLst>
          </p:cNvPr>
          <p:cNvSpPr txBox="1"/>
          <p:nvPr/>
        </p:nvSpPr>
        <p:spPr>
          <a:xfrm>
            <a:off x="368299" y="6263439"/>
            <a:ext cx="10171364" cy="369332"/>
          </a:xfrm>
          <a:prstGeom prst="rect">
            <a:avLst/>
          </a:prstGeom>
          <a:noFill/>
        </p:spPr>
        <p:txBody>
          <a:bodyPr wrap="square" rtlCol="0">
            <a:spAutoFit/>
          </a:bodyPr>
          <a:lstStyle/>
          <a:p>
            <a:r>
              <a:rPr lang="en-US" dirty="0"/>
              <a:t>21 May 2025, Bhavesh Singh, FOS for aircraft, PJM presentation 1 [UJ]</a:t>
            </a:r>
          </a:p>
        </p:txBody>
      </p:sp>
    </p:spTree>
    <p:extLst>
      <p:ext uri="{BB962C8B-B14F-4D97-AF65-F5344CB8AC3E}">
        <p14:creationId xmlns:p14="http://schemas.microsoft.com/office/powerpoint/2010/main" val="22492696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7B9640-AC1E-A8F7-8EAB-91B9EB873D7C}"/>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8E636A6B-A154-0A83-CF4B-EF0FF1C68E31}"/>
              </a:ext>
            </a:extLst>
          </p:cNvPr>
          <p:cNvSpPr/>
          <p:nvPr/>
        </p:nvSpPr>
        <p:spPr>
          <a:xfrm>
            <a:off x="10696889" y="6263439"/>
            <a:ext cx="658381" cy="45593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6</a:t>
            </a:r>
            <a:endParaRPr lang="en-ZA" dirty="0"/>
          </a:p>
        </p:txBody>
      </p:sp>
      <p:sp>
        <p:nvSpPr>
          <p:cNvPr id="4" name="TextBox 3">
            <a:extLst>
              <a:ext uri="{FF2B5EF4-FFF2-40B4-BE49-F238E27FC236}">
                <a16:creationId xmlns:a16="http://schemas.microsoft.com/office/drawing/2014/main" id="{748F45E5-1B36-CA4E-4D29-C4A21B52EBB0}"/>
              </a:ext>
            </a:extLst>
          </p:cNvPr>
          <p:cNvSpPr txBox="1"/>
          <p:nvPr/>
        </p:nvSpPr>
        <p:spPr>
          <a:xfrm>
            <a:off x="7233869" y="5792521"/>
            <a:ext cx="4465720" cy="369332"/>
          </a:xfrm>
          <a:prstGeom prst="rect">
            <a:avLst/>
          </a:prstGeom>
          <a:noFill/>
        </p:spPr>
        <p:txBody>
          <a:bodyPr wrap="square" rtlCol="0">
            <a:spAutoFit/>
          </a:bodyPr>
          <a:lstStyle/>
          <a:p>
            <a:r>
              <a:rPr lang="en-ZA" sz="1800" i="1" kern="0" dirty="0">
                <a:effectLst/>
                <a:latin typeface="Aptos" panose="020B0004020202020204" pitchFamily="34" charset="0"/>
                <a:ea typeface="Aptos" panose="020B0004020202020204" pitchFamily="34" charset="0"/>
                <a:cs typeface="Times New Roman" panose="02020603050405020304" pitchFamily="18" charset="0"/>
              </a:rPr>
              <a:t>Delamination structural degradation</a:t>
            </a:r>
            <a:endParaRPr lang="en-US" i="1" dirty="0"/>
          </a:p>
        </p:txBody>
      </p:sp>
      <p:sp>
        <p:nvSpPr>
          <p:cNvPr id="5" name="TextBox 4">
            <a:extLst>
              <a:ext uri="{FF2B5EF4-FFF2-40B4-BE49-F238E27FC236}">
                <a16:creationId xmlns:a16="http://schemas.microsoft.com/office/drawing/2014/main" id="{2B62858E-49C2-FFC2-95A4-B77A7AAFC671}"/>
              </a:ext>
            </a:extLst>
          </p:cNvPr>
          <p:cNvSpPr txBox="1"/>
          <p:nvPr/>
        </p:nvSpPr>
        <p:spPr>
          <a:xfrm>
            <a:off x="1692836" y="5789108"/>
            <a:ext cx="5787552" cy="369332"/>
          </a:xfrm>
          <a:prstGeom prst="rect">
            <a:avLst/>
          </a:prstGeom>
          <a:noFill/>
        </p:spPr>
        <p:txBody>
          <a:bodyPr wrap="square" rtlCol="0">
            <a:spAutoFit/>
          </a:bodyPr>
          <a:lstStyle/>
          <a:p>
            <a:r>
              <a:rPr lang="en-ZA" sz="1800" i="1" kern="0" dirty="0">
                <a:effectLst/>
                <a:latin typeface="Aptos" panose="020B0004020202020204" pitchFamily="34" charset="0"/>
                <a:ea typeface="Aptos" panose="020B0004020202020204" pitchFamily="34" charset="0"/>
                <a:cs typeface="Times New Roman" panose="02020603050405020304" pitchFamily="18" charset="0"/>
              </a:rPr>
              <a:t>Internal glider rib failure</a:t>
            </a:r>
            <a:endParaRPr lang="en-US" i="1" dirty="0"/>
          </a:p>
        </p:txBody>
      </p:sp>
      <p:sp>
        <p:nvSpPr>
          <p:cNvPr id="6" name="Title 1">
            <a:extLst>
              <a:ext uri="{FF2B5EF4-FFF2-40B4-BE49-F238E27FC236}">
                <a16:creationId xmlns:a16="http://schemas.microsoft.com/office/drawing/2014/main" id="{3D018540-B034-2AE7-D646-7BF0C2BD49A1}"/>
              </a:ext>
            </a:extLst>
          </p:cNvPr>
          <p:cNvSpPr txBox="1">
            <a:spLocks/>
          </p:cNvSpPr>
          <p:nvPr/>
        </p:nvSpPr>
        <p:spPr>
          <a:xfrm>
            <a:off x="750311" y="198474"/>
            <a:ext cx="8716418" cy="450338"/>
          </a:xfrm>
          <a:prstGeom prst="rect">
            <a:avLst/>
          </a:prstGeom>
        </p:spPr>
        <p:txBody>
          <a:bodyPr vert="horz" lIns="0" tIns="0" rIns="0" bIns="0" rtlCol="0" anchor="b">
            <a:noAutofit/>
          </a:bodyPr>
          <a:lstStyle>
            <a:lvl1pPr algn="l" defTabSz="914400" rtl="0" eaLnBrk="1" latinLnBrk="0" hangingPunct="1">
              <a:lnSpc>
                <a:spcPct val="90000"/>
              </a:lnSpc>
              <a:spcBef>
                <a:spcPct val="0"/>
              </a:spcBef>
              <a:buNone/>
              <a:defRPr lang="en-ZA" sz="2800" b="1" kern="1200" cap="none" spc="-30" baseline="0" dirty="0">
                <a:solidFill>
                  <a:schemeClr val="accent1"/>
                </a:solidFill>
                <a:latin typeface="+mj-lt"/>
                <a:ea typeface="+mj-ea"/>
                <a:cs typeface="+mj-cs"/>
              </a:defRPr>
            </a:lvl1pPr>
          </a:lstStyle>
          <a:p>
            <a:r>
              <a:rPr lang="en-GB" dirty="0"/>
              <a:t>Aircraft structural failures</a:t>
            </a:r>
          </a:p>
        </p:txBody>
      </p:sp>
      <p:sp>
        <p:nvSpPr>
          <p:cNvPr id="8" name="TextBox 7">
            <a:extLst>
              <a:ext uri="{FF2B5EF4-FFF2-40B4-BE49-F238E27FC236}">
                <a16:creationId xmlns:a16="http://schemas.microsoft.com/office/drawing/2014/main" id="{146DFD75-CE51-D54F-D59B-4999BC48DDCB}"/>
              </a:ext>
            </a:extLst>
          </p:cNvPr>
          <p:cNvSpPr txBox="1"/>
          <p:nvPr/>
        </p:nvSpPr>
        <p:spPr>
          <a:xfrm>
            <a:off x="243840" y="833120"/>
            <a:ext cx="11823242" cy="1891800"/>
          </a:xfrm>
          <a:prstGeom prst="rect">
            <a:avLst/>
          </a:prstGeom>
          <a:noFill/>
        </p:spPr>
        <p:txBody>
          <a:bodyPr wrap="square" rtlCol="0">
            <a:spAutoFit/>
          </a:bodyPr>
          <a:lstStyle/>
          <a:p>
            <a:pPr marL="342900" lvl="0" indent="-342900" algn="just">
              <a:lnSpc>
                <a:spcPct val="107000"/>
              </a:lnSpc>
              <a:spcAft>
                <a:spcPts val="800"/>
              </a:spcAft>
              <a:buSzPts val="1000"/>
              <a:buFont typeface="Wingdings" panose="05000000000000000000" pitchFamily="2" charset="2"/>
              <a:buChar char="v"/>
              <a:tabLst>
                <a:tab pos="457200" algn="l"/>
              </a:tabLst>
            </a:pPr>
            <a:r>
              <a:rPr lang="en-ZA" sz="2000" kern="100" dirty="0">
                <a:effectLst/>
                <a:latin typeface="Calibri" panose="020F0502020204030204" pitchFamily="34" charset="0"/>
                <a:ea typeface="Calibri" panose="020F0502020204030204" pitchFamily="34" charset="0"/>
                <a:cs typeface="Times New Roman" panose="02020603050405020304" pitchFamily="18" charset="0"/>
              </a:rPr>
              <a:t>Load Management: Aircraft wings experience complex loading including bending, shear, and torsion, particularly under turbulent and manoeuvring conditions.</a:t>
            </a:r>
          </a:p>
          <a:p>
            <a:pPr marL="342900" lvl="0" indent="-342900" algn="just">
              <a:lnSpc>
                <a:spcPct val="107000"/>
              </a:lnSpc>
              <a:spcAft>
                <a:spcPts val="800"/>
              </a:spcAft>
              <a:buSzPts val="1000"/>
              <a:buFont typeface="Wingdings" panose="05000000000000000000" pitchFamily="2" charset="2"/>
              <a:buChar char="v"/>
              <a:tabLst>
                <a:tab pos="457200" algn="l"/>
              </a:tabLst>
            </a:pPr>
            <a:r>
              <a:rPr lang="en-ZA" sz="2000" kern="100" dirty="0">
                <a:effectLst/>
                <a:latin typeface="Calibri" panose="020F0502020204030204" pitchFamily="34" charset="0"/>
                <a:ea typeface="Calibri" panose="020F0502020204030204" pitchFamily="34" charset="0"/>
                <a:cs typeface="Times New Roman" panose="02020603050405020304" pitchFamily="18" charset="0"/>
              </a:rPr>
              <a:t>Fatigue and Crack Propagation: Cyclic stresses can initiate cracks at material interfaces, fastener holes, and other stress concentration points, posing a serious risk if not detected early[4].</a:t>
            </a:r>
          </a:p>
          <a:p>
            <a:endParaRPr lang="en-ZA" dirty="0"/>
          </a:p>
        </p:txBody>
      </p:sp>
      <p:pic>
        <p:nvPicPr>
          <p:cNvPr id="9" name="Picture 8" descr="Airplane &amp; Aircraft Composite Failure Analysis - DVI Aviation">
            <a:extLst>
              <a:ext uri="{FF2B5EF4-FFF2-40B4-BE49-F238E27FC236}">
                <a16:creationId xmlns:a16="http://schemas.microsoft.com/office/drawing/2014/main" id="{8E9204EB-7B5C-76CD-92CE-B56EAA598E2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495607"/>
            <a:ext cx="5787552" cy="3274947"/>
          </a:xfrm>
          <a:prstGeom prst="rect">
            <a:avLst/>
          </a:prstGeom>
          <a:noFill/>
          <a:ln>
            <a:noFill/>
          </a:ln>
        </p:spPr>
      </p:pic>
      <p:pic>
        <p:nvPicPr>
          <p:cNvPr id="10" name="Picture 9" descr="Skin-debonding damage in aircraft tail wing structure. | Download  Scientific Diagram">
            <a:extLst>
              <a:ext uri="{FF2B5EF4-FFF2-40B4-BE49-F238E27FC236}">
                <a16:creationId xmlns:a16="http://schemas.microsoft.com/office/drawing/2014/main" id="{2E06238D-65F8-2091-24C4-F7F4307C4BC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87552" y="2561356"/>
            <a:ext cx="6279530" cy="3310784"/>
          </a:xfrm>
          <a:prstGeom prst="rect">
            <a:avLst/>
          </a:prstGeom>
          <a:noFill/>
          <a:ln>
            <a:noFill/>
          </a:ln>
        </p:spPr>
      </p:pic>
      <p:sp>
        <p:nvSpPr>
          <p:cNvPr id="18" name="TextBox 17">
            <a:extLst>
              <a:ext uri="{FF2B5EF4-FFF2-40B4-BE49-F238E27FC236}">
                <a16:creationId xmlns:a16="http://schemas.microsoft.com/office/drawing/2014/main" id="{110141EA-F86E-D7A3-8839-343DB2452ED7}"/>
              </a:ext>
            </a:extLst>
          </p:cNvPr>
          <p:cNvSpPr txBox="1"/>
          <p:nvPr/>
        </p:nvSpPr>
        <p:spPr>
          <a:xfrm>
            <a:off x="368299" y="6263439"/>
            <a:ext cx="10171364" cy="369332"/>
          </a:xfrm>
          <a:prstGeom prst="rect">
            <a:avLst/>
          </a:prstGeom>
          <a:noFill/>
        </p:spPr>
        <p:txBody>
          <a:bodyPr wrap="square" rtlCol="0">
            <a:spAutoFit/>
          </a:bodyPr>
          <a:lstStyle/>
          <a:p>
            <a:r>
              <a:rPr lang="en-US" dirty="0"/>
              <a:t>21 May 2025, Bhavesh Singh, FOS for aircraft, PJM presentation 1 [UJ]</a:t>
            </a:r>
          </a:p>
        </p:txBody>
      </p:sp>
    </p:spTree>
    <p:extLst>
      <p:ext uri="{BB962C8B-B14F-4D97-AF65-F5344CB8AC3E}">
        <p14:creationId xmlns:p14="http://schemas.microsoft.com/office/powerpoint/2010/main" val="6188269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7D4A3A-A929-3C4C-596D-594B92FE42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DC8A2E-E93A-9847-2D86-616EE89A4C43}"/>
              </a:ext>
            </a:extLst>
          </p:cNvPr>
          <p:cNvSpPr txBox="1">
            <a:spLocks/>
          </p:cNvSpPr>
          <p:nvPr/>
        </p:nvSpPr>
        <p:spPr>
          <a:xfrm>
            <a:off x="750311" y="198474"/>
            <a:ext cx="8716418" cy="450338"/>
          </a:xfrm>
          <a:prstGeom prst="rect">
            <a:avLst/>
          </a:prstGeom>
        </p:spPr>
        <p:txBody>
          <a:bodyPr vert="horz" lIns="0" tIns="0" rIns="0" bIns="0" rtlCol="0" anchor="b">
            <a:noAutofit/>
          </a:bodyPr>
          <a:lstStyle>
            <a:lvl1pPr algn="l" defTabSz="914400" rtl="0" eaLnBrk="1" latinLnBrk="0" hangingPunct="1">
              <a:lnSpc>
                <a:spcPct val="90000"/>
              </a:lnSpc>
              <a:spcBef>
                <a:spcPct val="0"/>
              </a:spcBef>
              <a:buNone/>
              <a:defRPr lang="en-ZA" sz="2800" b="1" kern="1200" cap="none" spc="-30" baseline="0" dirty="0">
                <a:solidFill>
                  <a:schemeClr val="accent1"/>
                </a:solidFill>
                <a:latin typeface="+mj-lt"/>
                <a:ea typeface="+mj-ea"/>
                <a:cs typeface="+mj-cs"/>
              </a:defRPr>
            </a:lvl1pPr>
          </a:lstStyle>
          <a:p>
            <a:r>
              <a:rPr lang="en-GB" dirty="0"/>
              <a:t>Structural health monitoring</a:t>
            </a:r>
          </a:p>
        </p:txBody>
      </p:sp>
      <p:sp>
        <p:nvSpPr>
          <p:cNvPr id="7" name="TextBox 6">
            <a:extLst>
              <a:ext uri="{FF2B5EF4-FFF2-40B4-BE49-F238E27FC236}">
                <a16:creationId xmlns:a16="http://schemas.microsoft.com/office/drawing/2014/main" id="{D5F7D7F6-A9CB-1952-F6C7-5ED7A0109F26}"/>
              </a:ext>
            </a:extLst>
          </p:cNvPr>
          <p:cNvSpPr txBox="1"/>
          <p:nvPr/>
        </p:nvSpPr>
        <p:spPr>
          <a:xfrm>
            <a:off x="750311" y="971811"/>
            <a:ext cx="6324257" cy="5670911"/>
          </a:xfrm>
          <a:prstGeom prst="rect">
            <a:avLst/>
          </a:prstGeom>
          <a:noFill/>
        </p:spPr>
        <p:txBody>
          <a:bodyPr wrap="square" rtlCol="0">
            <a:spAutoFit/>
          </a:bodyPr>
          <a:lstStyle/>
          <a:p>
            <a:pPr marL="0" marR="0" algn="just">
              <a:lnSpc>
                <a:spcPct val="115000"/>
              </a:lnSpc>
              <a:spcAft>
                <a:spcPts val="800"/>
              </a:spcAft>
              <a:buNone/>
            </a:pPr>
            <a:r>
              <a:rPr lang="en-US" sz="2200" b="1" kern="100" dirty="0">
                <a:effectLst/>
                <a:latin typeface="Aptos" panose="020B0004020202020204" pitchFamily="34" charset="0"/>
                <a:ea typeface="Aptos" panose="020B0004020202020204" pitchFamily="34" charset="0"/>
                <a:cs typeface="Times New Roman" panose="02020603050405020304" pitchFamily="18" charset="0"/>
              </a:rPr>
              <a:t>Structural Health Monitoring (SHM)</a:t>
            </a:r>
            <a:r>
              <a:rPr lang="en-US" sz="2200" kern="100" dirty="0">
                <a:effectLst/>
                <a:latin typeface="Aptos" panose="020B0004020202020204" pitchFamily="34" charset="0"/>
                <a:ea typeface="Aptos" panose="020B0004020202020204" pitchFamily="34" charset="0"/>
                <a:cs typeface="Times New Roman" panose="02020603050405020304" pitchFamily="18" charset="0"/>
              </a:rPr>
              <a:t> </a:t>
            </a:r>
            <a:endParaRPr lang="en-US" sz="2400" b="1" dirty="0"/>
          </a:p>
          <a:p>
            <a:pPr>
              <a:buFont typeface="Arial" panose="020B0604020202020204" pitchFamily="34" charset="0"/>
              <a:buChar char="•"/>
            </a:pPr>
            <a:r>
              <a:rPr lang="en-US" sz="2000" dirty="0"/>
              <a:t>Uses sensors to monitor structures in real-time</a:t>
            </a:r>
          </a:p>
          <a:p>
            <a:pPr>
              <a:buFont typeface="Arial" panose="020B0604020202020204" pitchFamily="34" charset="0"/>
              <a:buChar char="•"/>
            </a:pPr>
            <a:r>
              <a:rPr lang="en-US" sz="2000" dirty="0"/>
              <a:t>Detects early signs of damage (strain, fatigue, failure)</a:t>
            </a:r>
          </a:p>
          <a:p>
            <a:pPr>
              <a:buFont typeface="Arial" panose="020B0604020202020204" pitchFamily="34" charset="0"/>
              <a:buChar char="•"/>
            </a:pPr>
            <a:r>
              <a:rPr lang="en-US" sz="2000" dirty="0"/>
              <a:t>Prevents major failures through early intervention</a:t>
            </a:r>
          </a:p>
          <a:p>
            <a:pPr marL="0" marR="0" algn="just">
              <a:lnSpc>
                <a:spcPct val="115000"/>
              </a:lnSpc>
              <a:spcAft>
                <a:spcPts val="800"/>
              </a:spcAft>
              <a:buNone/>
            </a:pPr>
            <a:endParaRPr lang="en-US" sz="2200" b="1" kern="100" dirty="0">
              <a:latin typeface="Aptos" panose="020B0004020202020204" pitchFamily="34" charset="0"/>
              <a:ea typeface="Aptos" panose="020B0004020202020204" pitchFamily="34" charset="0"/>
              <a:cs typeface="Times New Roman" panose="02020603050405020304" pitchFamily="18" charset="0"/>
            </a:endParaRPr>
          </a:p>
          <a:p>
            <a:pPr marL="0" marR="0" algn="just">
              <a:lnSpc>
                <a:spcPct val="115000"/>
              </a:lnSpc>
              <a:spcAft>
                <a:spcPts val="800"/>
              </a:spcAft>
              <a:buNone/>
            </a:pPr>
            <a:r>
              <a:rPr lang="en-US" sz="2200" b="1" kern="100" dirty="0">
                <a:effectLst/>
                <a:latin typeface="Aptos" panose="020B0004020202020204" pitchFamily="34" charset="0"/>
                <a:ea typeface="Aptos" panose="020B0004020202020204" pitchFamily="34" charset="0"/>
                <a:cs typeface="Times New Roman" panose="02020603050405020304" pitchFamily="18" charset="0"/>
              </a:rPr>
              <a:t>In current applications</a:t>
            </a:r>
            <a:endParaRPr lang="en-US" sz="2200" b="1" kern="100" dirty="0">
              <a:latin typeface="Aptos" panose="020B0004020202020204" pitchFamily="34" charset="0"/>
              <a:ea typeface="Aptos" panose="020B0004020202020204" pitchFamily="34" charset="0"/>
              <a:cs typeface="Times New Roman" panose="02020603050405020304" pitchFamily="18" charset="0"/>
            </a:endParaRPr>
          </a:p>
          <a:p>
            <a:pPr marL="342900" marR="0" indent="-342900">
              <a:lnSpc>
                <a:spcPct val="115000"/>
              </a:lnSpc>
              <a:spcAft>
                <a:spcPts val="800"/>
              </a:spcAft>
              <a:buFont typeface="Arial" panose="020B0604020202020204" pitchFamily="34" charset="0"/>
              <a:buChar char="•"/>
            </a:pPr>
            <a:r>
              <a:rPr lang="en-US" sz="2000" kern="100" dirty="0">
                <a:effectLst/>
                <a:ea typeface="Aptos" panose="020B0004020202020204" pitchFamily="34" charset="0"/>
                <a:cs typeface="Times New Roman" panose="02020603050405020304" pitchFamily="18" charset="0"/>
              </a:rPr>
              <a:t>SHM enables real-time strain monitoring in buildings</a:t>
            </a:r>
          </a:p>
          <a:p>
            <a:pPr marL="342900" marR="0" indent="-342900">
              <a:lnSpc>
                <a:spcPct val="115000"/>
              </a:lnSpc>
              <a:spcAft>
                <a:spcPts val="800"/>
              </a:spcAft>
              <a:buFont typeface="Arial" panose="020B0604020202020204" pitchFamily="34" charset="0"/>
              <a:buChar char="•"/>
            </a:pPr>
            <a:r>
              <a:rPr lang="en-US" sz="2000" kern="100" dirty="0">
                <a:effectLst/>
                <a:ea typeface="Aptos" panose="020B0004020202020204" pitchFamily="34" charset="0"/>
                <a:cs typeface="Times New Roman" panose="02020603050405020304" pitchFamily="18" charset="0"/>
              </a:rPr>
              <a:t>Uses smart sensors and AI for stress detection</a:t>
            </a:r>
          </a:p>
          <a:p>
            <a:pPr marL="342900" marR="0" indent="-342900">
              <a:lnSpc>
                <a:spcPct val="115000"/>
              </a:lnSpc>
              <a:spcAft>
                <a:spcPts val="800"/>
              </a:spcAft>
              <a:buFont typeface="Arial" panose="020B0604020202020204" pitchFamily="34" charset="0"/>
              <a:buChar char="•"/>
            </a:pPr>
            <a:r>
              <a:rPr lang="en-US" sz="2000" kern="100" dirty="0">
                <a:effectLst/>
                <a:ea typeface="Aptos" panose="020B0004020202020204" pitchFamily="34" charset="0"/>
                <a:cs typeface="Times New Roman" panose="02020603050405020304" pitchFamily="18" charset="0"/>
              </a:rPr>
              <a:t>Supports predictive maintenance and extends infrastructure life</a:t>
            </a:r>
          </a:p>
          <a:p>
            <a:pPr marL="342900" marR="0" indent="-342900">
              <a:lnSpc>
                <a:spcPct val="115000"/>
              </a:lnSpc>
              <a:spcAft>
                <a:spcPts val="800"/>
              </a:spcAft>
              <a:buFont typeface="Arial" panose="020B0604020202020204" pitchFamily="34" charset="0"/>
              <a:buChar char="•"/>
            </a:pPr>
            <a:r>
              <a:rPr lang="en-US" sz="2000" kern="100" dirty="0">
                <a:effectLst/>
                <a:ea typeface="Aptos" panose="020B0004020202020204" pitchFamily="34" charset="0"/>
                <a:cs typeface="Times New Roman" panose="02020603050405020304" pitchFamily="18" charset="0"/>
              </a:rPr>
              <a:t>Enhances safety in aging or complex building system</a:t>
            </a:r>
          </a:p>
          <a:p>
            <a:pPr marL="0" marR="0" algn="just">
              <a:lnSpc>
                <a:spcPct val="115000"/>
              </a:lnSpc>
              <a:spcAft>
                <a:spcPts val="800"/>
              </a:spcAft>
              <a:buNone/>
            </a:pPr>
            <a:endParaRPr lang="en-ZA" dirty="0"/>
          </a:p>
        </p:txBody>
      </p:sp>
      <p:sp>
        <p:nvSpPr>
          <p:cNvPr id="11" name="Rectangle 10">
            <a:extLst>
              <a:ext uri="{FF2B5EF4-FFF2-40B4-BE49-F238E27FC236}">
                <a16:creationId xmlns:a16="http://schemas.microsoft.com/office/drawing/2014/main" id="{39CD8F3B-A19C-CB68-3F4C-13BC91DE7E6A}"/>
              </a:ext>
            </a:extLst>
          </p:cNvPr>
          <p:cNvSpPr/>
          <p:nvPr/>
        </p:nvSpPr>
        <p:spPr>
          <a:xfrm>
            <a:off x="10696889" y="6263439"/>
            <a:ext cx="658381" cy="45593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7</a:t>
            </a:r>
            <a:endParaRPr lang="en-ZA" dirty="0"/>
          </a:p>
        </p:txBody>
      </p:sp>
      <p:pic>
        <p:nvPicPr>
          <p:cNvPr id="3077" name="Picture 5" descr="Laboratory and In-Situ Testing of Integrated FBG Sensors for SHM for  Concrete and Timber Structures">
            <a:extLst>
              <a:ext uri="{FF2B5EF4-FFF2-40B4-BE49-F238E27FC236}">
                <a16:creationId xmlns:a16="http://schemas.microsoft.com/office/drawing/2014/main" id="{ABC70F70-8962-3173-5F07-FBE69E2D0B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4568" y="1869171"/>
            <a:ext cx="5117432" cy="3118977"/>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62385A3A-F3A7-A134-ABA9-4F722E3F4F7A}"/>
              </a:ext>
            </a:extLst>
          </p:cNvPr>
          <p:cNvSpPr txBox="1"/>
          <p:nvPr/>
        </p:nvSpPr>
        <p:spPr>
          <a:xfrm>
            <a:off x="7571873" y="5071795"/>
            <a:ext cx="4315327" cy="369332"/>
          </a:xfrm>
          <a:prstGeom prst="rect">
            <a:avLst/>
          </a:prstGeom>
          <a:noFill/>
        </p:spPr>
        <p:txBody>
          <a:bodyPr wrap="square" rtlCol="0">
            <a:spAutoFit/>
          </a:bodyPr>
          <a:lstStyle/>
          <a:p>
            <a:r>
              <a:rPr lang="en-US" dirty="0"/>
              <a:t>FBG sensor implementation in concrete</a:t>
            </a:r>
          </a:p>
        </p:txBody>
      </p:sp>
      <p:sp>
        <p:nvSpPr>
          <p:cNvPr id="14" name="TextBox 13">
            <a:extLst>
              <a:ext uri="{FF2B5EF4-FFF2-40B4-BE49-F238E27FC236}">
                <a16:creationId xmlns:a16="http://schemas.microsoft.com/office/drawing/2014/main" id="{9D74CC84-1C6F-9788-D1A2-91F5A1BB8A2E}"/>
              </a:ext>
            </a:extLst>
          </p:cNvPr>
          <p:cNvSpPr txBox="1"/>
          <p:nvPr/>
        </p:nvSpPr>
        <p:spPr>
          <a:xfrm>
            <a:off x="368299" y="6263439"/>
            <a:ext cx="10171364" cy="369332"/>
          </a:xfrm>
          <a:prstGeom prst="rect">
            <a:avLst/>
          </a:prstGeom>
          <a:noFill/>
        </p:spPr>
        <p:txBody>
          <a:bodyPr wrap="square" rtlCol="0">
            <a:spAutoFit/>
          </a:bodyPr>
          <a:lstStyle/>
          <a:p>
            <a:r>
              <a:rPr lang="en-US" dirty="0"/>
              <a:t>21 May 2025, Bhavesh Singh, FOS for aircraft, PJM presentation 1 [UJ]</a:t>
            </a:r>
          </a:p>
        </p:txBody>
      </p:sp>
    </p:spTree>
    <p:extLst>
      <p:ext uri="{BB962C8B-B14F-4D97-AF65-F5344CB8AC3E}">
        <p14:creationId xmlns:p14="http://schemas.microsoft.com/office/powerpoint/2010/main" val="4054118510"/>
      </p:ext>
    </p:extLst>
  </p:cSld>
  <p:clrMapOvr>
    <a:masterClrMapping/>
  </p:clrMapOvr>
</p:sld>
</file>

<file path=ppt/theme/theme1.xml><?xml version="1.0" encoding="utf-8"?>
<a:theme xmlns:a="http://schemas.openxmlformats.org/drawingml/2006/main" name="UJ">
  <a:themeElements>
    <a:clrScheme name="UJ">
      <a:dk1>
        <a:srgbClr val="3C3C3C"/>
      </a:dk1>
      <a:lt1>
        <a:srgbClr val="FFFFFF"/>
      </a:lt1>
      <a:dk2>
        <a:srgbClr val="3C3C3C"/>
      </a:dk2>
      <a:lt2>
        <a:srgbClr val="A7A7A7"/>
      </a:lt2>
      <a:accent1>
        <a:srgbClr val="26003B"/>
      </a:accent1>
      <a:accent2>
        <a:srgbClr val="D95900"/>
      </a:accent2>
      <a:accent3>
        <a:srgbClr val="3C3C3C"/>
      </a:accent3>
      <a:accent4>
        <a:srgbClr val="E98837"/>
      </a:accent4>
      <a:accent5>
        <a:srgbClr val="A7A7A7"/>
      </a:accent5>
      <a:accent6>
        <a:srgbClr val="93809D"/>
      </a:accent6>
      <a:hlink>
        <a:srgbClr val="3C3C3C"/>
      </a:hlink>
      <a:folHlink>
        <a:srgbClr val="A7A7A7"/>
      </a:folHlink>
    </a:clrScheme>
    <a:fontScheme name="Custom 97">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3637</TotalTime>
  <Words>1096</Words>
  <Application>Microsoft Office PowerPoint</Application>
  <PresentationFormat>Widescreen</PresentationFormat>
  <Paragraphs>124</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Aptos</vt:lpstr>
      <vt:lpstr>Arial</vt:lpstr>
      <vt:lpstr>Calibri</vt:lpstr>
      <vt:lpstr>Wingdings</vt:lpstr>
      <vt:lpstr>UJ</vt:lpstr>
      <vt:lpstr>Fibre Optic Sensing for Structural Health Monitoring of an Aircraft</vt:lpstr>
      <vt:lpstr>Content</vt:lpstr>
      <vt:lpstr>Background</vt:lpstr>
      <vt:lpstr>Problem statement,  Aim, Objectives</vt:lpstr>
      <vt:lpstr>Problem statement,  Aim, Objectives cont</vt:lpstr>
      <vt:lpstr>Current Technology used for Structural Health Monitoring</vt:lpstr>
      <vt:lpstr>PowerPoint Presentation</vt:lpstr>
      <vt:lpstr>PowerPoint Presentation</vt:lpstr>
      <vt:lpstr>PowerPoint Presentation</vt:lpstr>
      <vt:lpstr>Fibre Optics</vt:lpstr>
      <vt:lpstr>PowerPoint Presentation</vt:lpstr>
      <vt:lpstr>PowerPoint Presentation</vt:lpstr>
      <vt:lpstr>References</vt:lpstr>
      <vt:lpstr>Thank you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Debra</dc:creator>
  <cp:lastModifiedBy>BHAVESH SINGH</cp:lastModifiedBy>
  <cp:revision>145</cp:revision>
  <dcterms:created xsi:type="dcterms:W3CDTF">2016-08-29T16:05:45Z</dcterms:created>
  <dcterms:modified xsi:type="dcterms:W3CDTF">2025-05-20T22:36:31Z</dcterms:modified>
</cp:coreProperties>
</file>