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2" r:id="rId2"/>
    <p:sldId id="256" r:id="rId3"/>
    <p:sldId id="263" r:id="rId4"/>
    <p:sldId id="296" r:id="rId5"/>
    <p:sldId id="266" r:id="rId6"/>
    <p:sldId id="295" r:id="rId7"/>
    <p:sldId id="265" r:id="rId8"/>
    <p:sldId id="259" r:id="rId9"/>
    <p:sldId id="258" r:id="rId10"/>
    <p:sldId id="287" r:id="rId11"/>
    <p:sldId id="264" r:id="rId12"/>
    <p:sldId id="269" r:id="rId13"/>
    <p:sldId id="280" r:id="rId14"/>
    <p:sldId id="289" r:id="rId15"/>
    <p:sldId id="283" r:id="rId16"/>
    <p:sldId id="291" r:id="rId17"/>
    <p:sldId id="284" r:id="rId18"/>
    <p:sldId id="290" r:id="rId19"/>
    <p:sldId id="293" r:id="rId20"/>
    <p:sldId id="292" r:id="rId21"/>
    <p:sldId id="276" r:id="rId22"/>
    <p:sldId id="271" r:id="rId23"/>
    <p:sldId id="272" r:id="rId24"/>
    <p:sldId id="275" r:id="rId25"/>
    <p:sldId id="268" r:id="rId26"/>
    <p:sldId id="273" r:id="rId27"/>
    <p:sldId id="274" r:id="rId28"/>
    <p:sldId id="279" r:id="rId29"/>
    <p:sldId id="282" r:id="rId30"/>
    <p:sldId id="281" r:id="rId31"/>
    <p:sldId id="277" r:id="rId32"/>
    <p:sldId id="294" r:id="rId3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F:\Radia\nov%202007\atd\TG-ATD%20Malaman%20-BR79%20261107.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502187226596681E-2"/>
          <c:y val="5.1400554097404488E-2"/>
          <c:w val="0.82396784776902887"/>
          <c:h val="0.92252035803216859"/>
        </c:manualLayout>
      </c:layout>
      <c:scatterChart>
        <c:scatterStyle val="smoothMarker"/>
        <c:varyColors val="0"/>
        <c:ser>
          <c:idx val="0"/>
          <c:order val="0"/>
          <c:tx>
            <c:strRef>
              <c:f>Feuil1!$H$1:$H$2</c:f>
              <c:strCache>
                <c:ptCount val="1"/>
                <c:pt idx="0">
                  <c:v>TGcor  / %</c:v>
                </c:pt>
              </c:strCache>
            </c:strRef>
          </c:tx>
          <c:marker>
            <c:symbol val="none"/>
          </c:marker>
          <c:xVal>
            <c:numRef>
              <c:f>Feuil1!$G$3:$G$4959</c:f>
              <c:numCache>
                <c:formatCode>General</c:formatCode>
                <c:ptCount val="4957"/>
                <c:pt idx="0">
                  <c:v>12.129999999999999</c:v>
                </c:pt>
                <c:pt idx="1">
                  <c:v>12.07</c:v>
                </c:pt>
                <c:pt idx="2">
                  <c:v>12</c:v>
                </c:pt>
                <c:pt idx="3">
                  <c:v>11.950000000000006</c:v>
                </c:pt>
                <c:pt idx="4">
                  <c:v>11.89</c:v>
                </c:pt>
                <c:pt idx="5">
                  <c:v>11.83</c:v>
                </c:pt>
                <c:pt idx="6">
                  <c:v>11.79</c:v>
                </c:pt>
                <c:pt idx="7">
                  <c:v>11.739999999999998</c:v>
                </c:pt>
                <c:pt idx="8">
                  <c:v>11.709999999999999</c:v>
                </c:pt>
                <c:pt idx="9">
                  <c:v>11.67</c:v>
                </c:pt>
                <c:pt idx="10">
                  <c:v>11.629999999999999</c:v>
                </c:pt>
                <c:pt idx="11">
                  <c:v>11.6</c:v>
                </c:pt>
                <c:pt idx="12">
                  <c:v>11.57</c:v>
                </c:pt>
                <c:pt idx="13">
                  <c:v>11.53</c:v>
                </c:pt>
                <c:pt idx="14">
                  <c:v>11.51</c:v>
                </c:pt>
                <c:pt idx="15">
                  <c:v>11.47</c:v>
                </c:pt>
                <c:pt idx="16">
                  <c:v>11.46</c:v>
                </c:pt>
                <c:pt idx="17">
                  <c:v>11.44</c:v>
                </c:pt>
                <c:pt idx="18">
                  <c:v>11.39</c:v>
                </c:pt>
                <c:pt idx="19">
                  <c:v>11.38</c:v>
                </c:pt>
                <c:pt idx="20">
                  <c:v>11.350000000000026</c:v>
                </c:pt>
                <c:pt idx="21">
                  <c:v>11.34</c:v>
                </c:pt>
                <c:pt idx="22">
                  <c:v>11.32</c:v>
                </c:pt>
                <c:pt idx="23">
                  <c:v>11.29</c:v>
                </c:pt>
                <c:pt idx="24">
                  <c:v>11.28</c:v>
                </c:pt>
                <c:pt idx="25">
                  <c:v>11.26</c:v>
                </c:pt>
                <c:pt idx="26">
                  <c:v>11.25</c:v>
                </c:pt>
                <c:pt idx="27">
                  <c:v>11.229999999999999</c:v>
                </c:pt>
                <c:pt idx="28">
                  <c:v>11.219999999999999</c:v>
                </c:pt>
                <c:pt idx="29">
                  <c:v>11.209999999999999</c:v>
                </c:pt>
                <c:pt idx="30">
                  <c:v>11.19</c:v>
                </c:pt>
                <c:pt idx="31">
                  <c:v>11.19</c:v>
                </c:pt>
                <c:pt idx="32">
                  <c:v>11.19</c:v>
                </c:pt>
                <c:pt idx="33">
                  <c:v>11.19</c:v>
                </c:pt>
                <c:pt idx="34">
                  <c:v>11.19</c:v>
                </c:pt>
                <c:pt idx="35">
                  <c:v>11.19</c:v>
                </c:pt>
                <c:pt idx="36">
                  <c:v>11.19</c:v>
                </c:pt>
                <c:pt idx="37">
                  <c:v>11.18</c:v>
                </c:pt>
                <c:pt idx="38">
                  <c:v>11.2</c:v>
                </c:pt>
                <c:pt idx="39">
                  <c:v>11.209999999999999</c:v>
                </c:pt>
                <c:pt idx="40">
                  <c:v>11.229999999999999</c:v>
                </c:pt>
                <c:pt idx="41">
                  <c:v>11.25</c:v>
                </c:pt>
                <c:pt idx="42">
                  <c:v>11.27</c:v>
                </c:pt>
                <c:pt idx="43">
                  <c:v>11.29</c:v>
                </c:pt>
                <c:pt idx="44">
                  <c:v>11.3</c:v>
                </c:pt>
                <c:pt idx="45">
                  <c:v>11.33</c:v>
                </c:pt>
                <c:pt idx="46">
                  <c:v>11.360000000000024</c:v>
                </c:pt>
                <c:pt idx="47">
                  <c:v>11.41</c:v>
                </c:pt>
                <c:pt idx="48">
                  <c:v>11.42</c:v>
                </c:pt>
                <c:pt idx="49">
                  <c:v>11.46</c:v>
                </c:pt>
                <c:pt idx="50">
                  <c:v>11.52</c:v>
                </c:pt>
                <c:pt idx="51">
                  <c:v>11.55</c:v>
                </c:pt>
                <c:pt idx="52">
                  <c:v>11.59</c:v>
                </c:pt>
                <c:pt idx="53">
                  <c:v>11.639999999999999</c:v>
                </c:pt>
                <c:pt idx="54">
                  <c:v>11.69</c:v>
                </c:pt>
                <c:pt idx="55">
                  <c:v>11.75</c:v>
                </c:pt>
                <c:pt idx="56">
                  <c:v>11.81</c:v>
                </c:pt>
                <c:pt idx="57">
                  <c:v>11.850000000000026</c:v>
                </c:pt>
                <c:pt idx="58">
                  <c:v>11.94</c:v>
                </c:pt>
                <c:pt idx="59">
                  <c:v>12.02</c:v>
                </c:pt>
                <c:pt idx="60">
                  <c:v>12.1</c:v>
                </c:pt>
                <c:pt idx="61">
                  <c:v>12.18</c:v>
                </c:pt>
                <c:pt idx="62">
                  <c:v>12.28</c:v>
                </c:pt>
                <c:pt idx="63">
                  <c:v>12.38</c:v>
                </c:pt>
                <c:pt idx="64">
                  <c:v>12.49</c:v>
                </c:pt>
                <c:pt idx="65">
                  <c:v>12.59</c:v>
                </c:pt>
                <c:pt idx="66">
                  <c:v>12.719999999999999</c:v>
                </c:pt>
                <c:pt idx="67">
                  <c:v>12.850000000000026</c:v>
                </c:pt>
                <c:pt idx="68">
                  <c:v>12.99</c:v>
                </c:pt>
                <c:pt idx="69">
                  <c:v>13.12</c:v>
                </c:pt>
                <c:pt idx="70">
                  <c:v>13.27</c:v>
                </c:pt>
                <c:pt idx="71">
                  <c:v>13.43</c:v>
                </c:pt>
                <c:pt idx="72">
                  <c:v>13.59</c:v>
                </c:pt>
                <c:pt idx="73">
                  <c:v>13.76</c:v>
                </c:pt>
                <c:pt idx="74">
                  <c:v>13.950000000000006</c:v>
                </c:pt>
                <c:pt idx="75">
                  <c:v>14.12</c:v>
                </c:pt>
                <c:pt idx="76">
                  <c:v>14.31</c:v>
                </c:pt>
                <c:pt idx="77">
                  <c:v>14.51</c:v>
                </c:pt>
                <c:pt idx="78">
                  <c:v>14.709999999999999</c:v>
                </c:pt>
                <c:pt idx="79">
                  <c:v>14.92</c:v>
                </c:pt>
                <c:pt idx="80">
                  <c:v>15.139999999999999</c:v>
                </c:pt>
                <c:pt idx="81">
                  <c:v>15.360000000000024</c:v>
                </c:pt>
                <c:pt idx="82">
                  <c:v>15.58</c:v>
                </c:pt>
                <c:pt idx="83">
                  <c:v>15.82</c:v>
                </c:pt>
                <c:pt idx="84">
                  <c:v>16.059999999999999</c:v>
                </c:pt>
                <c:pt idx="85">
                  <c:v>16.3</c:v>
                </c:pt>
                <c:pt idx="86">
                  <c:v>16.559999999999999</c:v>
                </c:pt>
                <c:pt idx="87">
                  <c:v>16.809999999999999</c:v>
                </c:pt>
                <c:pt idx="88">
                  <c:v>17.07</c:v>
                </c:pt>
                <c:pt idx="89">
                  <c:v>17.329999999999988</c:v>
                </c:pt>
                <c:pt idx="90">
                  <c:v>17.610000000000031</c:v>
                </c:pt>
                <c:pt idx="91">
                  <c:v>17.88</c:v>
                </c:pt>
                <c:pt idx="92">
                  <c:v>18.149999999999999</c:v>
                </c:pt>
                <c:pt idx="93">
                  <c:v>18.439999999999987</c:v>
                </c:pt>
                <c:pt idx="94">
                  <c:v>18.71</c:v>
                </c:pt>
                <c:pt idx="95">
                  <c:v>18.989999999999789</c:v>
                </c:pt>
                <c:pt idx="96">
                  <c:v>19.279999999999987</c:v>
                </c:pt>
                <c:pt idx="97">
                  <c:v>19.579999999999988</c:v>
                </c:pt>
                <c:pt idx="98">
                  <c:v>19.86</c:v>
                </c:pt>
                <c:pt idx="99">
                  <c:v>20.16</c:v>
                </c:pt>
                <c:pt idx="100">
                  <c:v>20.47</c:v>
                </c:pt>
                <c:pt idx="101">
                  <c:v>20.77</c:v>
                </c:pt>
                <c:pt idx="102">
                  <c:v>21.05</c:v>
                </c:pt>
                <c:pt idx="103">
                  <c:v>21.330000000000005</c:v>
                </c:pt>
                <c:pt idx="104">
                  <c:v>21.630000000000031</c:v>
                </c:pt>
                <c:pt idx="105">
                  <c:v>21.9</c:v>
                </c:pt>
                <c:pt idx="106">
                  <c:v>22.18</c:v>
                </c:pt>
                <c:pt idx="107">
                  <c:v>22.47</c:v>
                </c:pt>
                <c:pt idx="108">
                  <c:v>22.759999999999987</c:v>
                </c:pt>
                <c:pt idx="109">
                  <c:v>23.06</c:v>
                </c:pt>
                <c:pt idx="110">
                  <c:v>23.34</c:v>
                </c:pt>
                <c:pt idx="111">
                  <c:v>23.64</c:v>
                </c:pt>
                <c:pt idx="112">
                  <c:v>23.93</c:v>
                </c:pt>
                <c:pt idx="113">
                  <c:v>24.21</c:v>
                </c:pt>
                <c:pt idx="114">
                  <c:v>24.51</c:v>
                </c:pt>
                <c:pt idx="115">
                  <c:v>24.79</c:v>
                </c:pt>
                <c:pt idx="116">
                  <c:v>25.07</c:v>
                </c:pt>
                <c:pt idx="117">
                  <c:v>25.38</c:v>
                </c:pt>
                <c:pt idx="118">
                  <c:v>25.67</c:v>
                </c:pt>
                <c:pt idx="119">
                  <c:v>25.939999999999987</c:v>
                </c:pt>
                <c:pt idx="120">
                  <c:v>26.23</c:v>
                </c:pt>
                <c:pt idx="121">
                  <c:v>26.51</c:v>
                </c:pt>
                <c:pt idx="122">
                  <c:v>26.8</c:v>
                </c:pt>
                <c:pt idx="123">
                  <c:v>27.07</c:v>
                </c:pt>
                <c:pt idx="124">
                  <c:v>27.36</c:v>
                </c:pt>
                <c:pt idx="125">
                  <c:v>27.62</c:v>
                </c:pt>
                <c:pt idx="126">
                  <c:v>27.9</c:v>
                </c:pt>
                <c:pt idx="127">
                  <c:v>28.17</c:v>
                </c:pt>
                <c:pt idx="128">
                  <c:v>28.439999999999987</c:v>
                </c:pt>
                <c:pt idx="129">
                  <c:v>28.72</c:v>
                </c:pt>
                <c:pt idx="130">
                  <c:v>28.979999999999986</c:v>
                </c:pt>
                <c:pt idx="131">
                  <c:v>29.24</c:v>
                </c:pt>
                <c:pt idx="132">
                  <c:v>29.51</c:v>
                </c:pt>
                <c:pt idx="133">
                  <c:v>29.759999999999987</c:v>
                </c:pt>
                <c:pt idx="134">
                  <c:v>30.03</c:v>
                </c:pt>
                <c:pt idx="135">
                  <c:v>30.279999999999987</c:v>
                </c:pt>
                <c:pt idx="136">
                  <c:v>30.54</c:v>
                </c:pt>
                <c:pt idx="137">
                  <c:v>30.79</c:v>
                </c:pt>
                <c:pt idx="138">
                  <c:v>31.05</c:v>
                </c:pt>
                <c:pt idx="139">
                  <c:v>31.3</c:v>
                </c:pt>
                <c:pt idx="140">
                  <c:v>31.54</c:v>
                </c:pt>
                <c:pt idx="141">
                  <c:v>31.779999999999987</c:v>
                </c:pt>
                <c:pt idx="142">
                  <c:v>32.020000000000003</c:v>
                </c:pt>
                <c:pt idx="143">
                  <c:v>32.260000000000012</c:v>
                </c:pt>
                <c:pt idx="144">
                  <c:v>32.5</c:v>
                </c:pt>
                <c:pt idx="145">
                  <c:v>32.74</c:v>
                </c:pt>
                <c:pt idx="146">
                  <c:v>32.97</c:v>
                </c:pt>
                <c:pt idx="147">
                  <c:v>33.21</c:v>
                </c:pt>
                <c:pt idx="148">
                  <c:v>33.42</c:v>
                </c:pt>
                <c:pt idx="149">
                  <c:v>33.65</c:v>
                </c:pt>
                <c:pt idx="150">
                  <c:v>33.879999999999995</c:v>
                </c:pt>
                <c:pt idx="151">
                  <c:v>34.1</c:v>
                </c:pt>
                <c:pt idx="152">
                  <c:v>34.309999999999995</c:v>
                </c:pt>
                <c:pt idx="153">
                  <c:v>34.54</c:v>
                </c:pt>
                <c:pt idx="154">
                  <c:v>34.75</c:v>
                </c:pt>
                <c:pt idx="155">
                  <c:v>34.96</c:v>
                </c:pt>
                <c:pt idx="156">
                  <c:v>35.17</c:v>
                </c:pt>
                <c:pt idx="157">
                  <c:v>35.39</c:v>
                </c:pt>
                <c:pt idx="158">
                  <c:v>35.590000000000003</c:v>
                </c:pt>
                <c:pt idx="159">
                  <c:v>35.800000000000004</c:v>
                </c:pt>
                <c:pt idx="160">
                  <c:v>36</c:v>
                </c:pt>
                <c:pt idx="161">
                  <c:v>36.200000000000003</c:v>
                </c:pt>
                <c:pt idx="162">
                  <c:v>36.4</c:v>
                </c:pt>
                <c:pt idx="163">
                  <c:v>36.6</c:v>
                </c:pt>
                <c:pt idx="164">
                  <c:v>36.800000000000004</c:v>
                </c:pt>
                <c:pt idx="165">
                  <c:v>36.99</c:v>
                </c:pt>
                <c:pt idx="166">
                  <c:v>37.190000000000012</c:v>
                </c:pt>
                <c:pt idx="167">
                  <c:v>37.379999999999995</c:v>
                </c:pt>
                <c:pt idx="168">
                  <c:v>37.57</c:v>
                </c:pt>
                <c:pt idx="169">
                  <c:v>37.760000000000012</c:v>
                </c:pt>
                <c:pt idx="170">
                  <c:v>37.96</c:v>
                </c:pt>
                <c:pt idx="171">
                  <c:v>38.14</c:v>
                </c:pt>
                <c:pt idx="172">
                  <c:v>38.33</c:v>
                </c:pt>
                <c:pt idx="173">
                  <c:v>38.520000000000003</c:v>
                </c:pt>
                <c:pt idx="174">
                  <c:v>38.71</c:v>
                </c:pt>
                <c:pt idx="175">
                  <c:v>38.89</c:v>
                </c:pt>
                <c:pt idx="176">
                  <c:v>39.08</c:v>
                </c:pt>
                <c:pt idx="177">
                  <c:v>39.270000000000003</c:v>
                </c:pt>
                <c:pt idx="178">
                  <c:v>39.449999999999996</c:v>
                </c:pt>
                <c:pt idx="179">
                  <c:v>39.630000000000003</c:v>
                </c:pt>
                <c:pt idx="180">
                  <c:v>39.82</c:v>
                </c:pt>
                <c:pt idx="181">
                  <c:v>40.01</c:v>
                </c:pt>
                <c:pt idx="182">
                  <c:v>40.18</c:v>
                </c:pt>
                <c:pt idx="183">
                  <c:v>40.349999999999994</c:v>
                </c:pt>
                <c:pt idx="184">
                  <c:v>40.53</c:v>
                </c:pt>
                <c:pt idx="185">
                  <c:v>40.700000000000003</c:v>
                </c:pt>
                <c:pt idx="186">
                  <c:v>40.879999999999995</c:v>
                </c:pt>
                <c:pt idx="187">
                  <c:v>41.05</c:v>
                </c:pt>
                <c:pt idx="188">
                  <c:v>41.220000000000013</c:v>
                </c:pt>
                <c:pt idx="189">
                  <c:v>41.4</c:v>
                </c:pt>
                <c:pt idx="190">
                  <c:v>41.57</c:v>
                </c:pt>
                <c:pt idx="191">
                  <c:v>41.75</c:v>
                </c:pt>
                <c:pt idx="192">
                  <c:v>41.92</c:v>
                </c:pt>
                <c:pt idx="193">
                  <c:v>42.09</c:v>
                </c:pt>
                <c:pt idx="194">
                  <c:v>42.260000000000012</c:v>
                </c:pt>
                <c:pt idx="195">
                  <c:v>42.44</c:v>
                </c:pt>
                <c:pt idx="196">
                  <c:v>42.6</c:v>
                </c:pt>
                <c:pt idx="197">
                  <c:v>42.78</c:v>
                </c:pt>
                <c:pt idx="198">
                  <c:v>42.949999999999996</c:v>
                </c:pt>
                <c:pt idx="199">
                  <c:v>43.120000000000012</c:v>
                </c:pt>
                <c:pt idx="200">
                  <c:v>43.3</c:v>
                </c:pt>
                <c:pt idx="201">
                  <c:v>43.47</c:v>
                </c:pt>
                <c:pt idx="202">
                  <c:v>43.64</c:v>
                </c:pt>
                <c:pt idx="203">
                  <c:v>43.82</c:v>
                </c:pt>
                <c:pt idx="204">
                  <c:v>43.98</c:v>
                </c:pt>
                <c:pt idx="205">
                  <c:v>44.160000000000011</c:v>
                </c:pt>
                <c:pt idx="206">
                  <c:v>44.33</c:v>
                </c:pt>
                <c:pt idx="207">
                  <c:v>44.5</c:v>
                </c:pt>
                <c:pt idx="208">
                  <c:v>44.660000000000011</c:v>
                </c:pt>
                <c:pt idx="209">
                  <c:v>44.83</c:v>
                </c:pt>
                <c:pt idx="210">
                  <c:v>45</c:v>
                </c:pt>
                <c:pt idx="211">
                  <c:v>45.18</c:v>
                </c:pt>
                <c:pt idx="212">
                  <c:v>45.339999999999996</c:v>
                </c:pt>
                <c:pt idx="213">
                  <c:v>45.52</c:v>
                </c:pt>
                <c:pt idx="214">
                  <c:v>45.68</c:v>
                </c:pt>
                <c:pt idx="215">
                  <c:v>45.839999999999996</c:v>
                </c:pt>
                <c:pt idx="216">
                  <c:v>46.01</c:v>
                </c:pt>
                <c:pt idx="217">
                  <c:v>46.18</c:v>
                </c:pt>
                <c:pt idx="218">
                  <c:v>46.349999999999994</c:v>
                </c:pt>
                <c:pt idx="219">
                  <c:v>46.51</c:v>
                </c:pt>
                <c:pt idx="220">
                  <c:v>46.690000000000012</c:v>
                </c:pt>
                <c:pt idx="221">
                  <c:v>46.849999999999994</c:v>
                </c:pt>
                <c:pt idx="222">
                  <c:v>47.01</c:v>
                </c:pt>
                <c:pt idx="223">
                  <c:v>47.18</c:v>
                </c:pt>
                <c:pt idx="224">
                  <c:v>47.349999999999994</c:v>
                </c:pt>
                <c:pt idx="225">
                  <c:v>47.52</c:v>
                </c:pt>
                <c:pt idx="226">
                  <c:v>47.690000000000012</c:v>
                </c:pt>
                <c:pt idx="227">
                  <c:v>47.86</c:v>
                </c:pt>
                <c:pt idx="228">
                  <c:v>48.02</c:v>
                </c:pt>
                <c:pt idx="229">
                  <c:v>48.2</c:v>
                </c:pt>
                <c:pt idx="230">
                  <c:v>48.349999999999994</c:v>
                </c:pt>
                <c:pt idx="231">
                  <c:v>48.53</c:v>
                </c:pt>
                <c:pt idx="232">
                  <c:v>48.690000000000012</c:v>
                </c:pt>
                <c:pt idx="233">
                  <c:v>48.87</c:v>
                </c:pt>
                <c:pt idx="234">
                  <c:v>49.03</c:v>
                </c:pt>
                <c:pt idx="235">
                  <c:v>49.2</c:v>
                </c:pt>
                <c:pt idx="236">
                  <c:v>49.379999999999995</c:v>
                </c:pt>
                <c:pt idx="237">
                  <c:v>49.55</c:v>
                </c:pt>
                <c:pt idx="238">
                  <c:v>49.720000000000013</c:v>
                </c:pt>
                <c:pt idx="239">
                  <c:v>49.89</c:v>
                </c:pt>
                <c:pt idx="240">
                  <c:v>50.06</c:v>
                </c:pt>
                <c:pt idx="241">
                  <c:v>50.230000000000011</c:v>
                </c:pt>
                <c:pt idx="242">
                  <c:v>50.4</c:v>
                </c:pt>
                <c:pt idx="243">
                  <c:v>50.57</c:v>
                </c:pt>
                <c:pt idx="244">
                  <c:v>50.74</c:v>
                </c:pt>
                <c:pt idx="245">
                  <c:v>50.91</c:v>
                </c:pt>
                <c:pt idx="246">
                  <c:v>51.08</c:v>
                </c:pt>
                <c:pt idx="247">
                  <c:v>51.260000000000012</c:v>
                </c:pt>
                <c:pt idx="248">
                  <c:v>51.43</c:v>
                </c:pt>
                <c:pt idx="249">
                  <c:v>51.6</c:v>
                </c:pt>
                <c:pt idx="250">
                  <c:v>51.77</c:v>
                </c:pt>
                <c:pt idx="251">
                  <c:v>51.93</c:v>
                </c:pt>
                <c:pt idx="252">
                  <c:v>52.1</c:v>
                </c:pt>
                <c:pt idx="253">
                  <c:v>52.27</c:v>
                </c:pt>
                <c:pt idx="254">
                  <c:v>52.44</c:v>
                </c:pt>
                <c:pt idx="255">
                  <c:v>52.6</c:v>
                </c:pt>
                <c:pt idx="256">
                  <c:v>52.77</c:v>
                </c:pt>
                <c:pt idx="257">
                  <c:v>52.94</c:v>
                </c:pt>
                <c:pt idx="258">
                  <c:v>53.1</c:v>
                </c:pt>
                <c:pt idx="259">
                  <c:v>53.27</c:v>
                </c:pt>
                <c:pt idx="260">
                  <c:v>53.43</c:v>
                </c:pt>
                <c:pt idx="261">
                  <c:v>53.61</c:v>
                </c:pt>
                <c:pt idx="262">
                  <c:v>53.77</c:v>
                </c:pt>
                <c:pt idx="263">
                  <c:v>53.94</c:v>
                </c:pt>
                <c:pt idx="264">
                  <c:v>54.120000000000012</c:v>
                </c:pt>
                <c:pt idx="265">
                  <c:v>54.290000000000013</c:v>
                </c:pt>
                <c:pt idx="266">
                  <c:v>54.449999999999996</c:v>
                </c:pt>
                <c:pt idx="267">
                  <c:v>54.64</c:v>
                </c:pt>
                <c:pt idx="268">
                  <c:v>54.809999999999995</c:v>
                </c:pt>
                <c:pt idx="269">
                  <c:v>54.98</c:v>
                </c:pt>
                <c:pt idx="270">
                  <c:v>55.15</c:v>
                </c:pt>
                <c:pt idx="271">
                  <c:v>55.32</c:v>
                </c:pt>
                <c:pt idx="272">
                  <c:v>55.5</c:v>
                </c:pt>
                <c:pt idx="273">
                  <c:v>55.67</c:v>
                </c:pt>
                <c:pt idx="274">
                  <c:v>55.839999999999996</c:v>
                </c:pt>
                <c:pt idx="275">
                  <c:v>56.01</c:v>
                </c:pt>
                <c:pt idx="276">
                  <c:v>56.17</c:v>
                </c:pt>
                <c:pt idx="277">
                  <c:v>56.349999999999994</c:v>
                </c:pt>
                <c:pt idx="278">
                  <c:v>56.51</c:v>
                </c:pt>
                <c:pt idx="279">
                  <c:v>56.68</c:v>
                </c:pt>
                <c:pt idx="280">
                  <c:v>56.839999999999996</c:v>
                </c:pt>
                <c:pt idx="281">
                  <c:v>57.01</c:v>
                </c:pt>
                <c:pt idx="282">
                  <c:v>57.17</c:v>
                </c:pt>
                <c:pt idx="283">
                  <c:v>57.339999999999996</c:v>
                </c:pt>
                <c:pt idx="284">
                  <c:v>57.5</c:v>
                </c:pt>
                <c:pt idx="285">
                  <c:v>57.65</c:v>
                </c:pt>
                <c:pt idx="286">
                  <c:v>57.809999999999995</c:v>
                </c:pt>
                <c:pt idx="287">
                  <c:v>57.98</c:v>
                </c:pt>
                <c:pt idx="288">
                  <c:v>58.120000000000012</c:v>
                </c:pt>
                <c:pt idx="289">
                  <c:v>58.260000000000012</c:v>
                </c:pt>
                <c:pt idx="290">
                  <c:v>58.41</c:v>
                </c:pt>
                <c:pt idx="291">
                  <c:v>58.54</c:v>
                </c:pt>
                <c:pt idx="292">
                  <c:v>58.690000000000012</c:v>
                </c:pt>
                <c:pt idx="293">
                  <c:v>58.83</c:v>
                </c:pt>
                <c:pt idx="294">
                  <c:v>58.97</c:v>
                </c:pt>
                <c:pt idx="295">
                  <c:v>59.1</c:v>
                </c:pt>
                <c:pt idx="296">
                  <c:v>59.25</c:v>
                </c:pt>
                <c:pt idx="297">
                  <c:v>59.379999999999995</c:v>
                </c:pt>
                <c:pt idx="298">
                  <c:v>59.52</c:v>
                </c:pt>
                <c:pt idx="299">
                  <c:v>59.65</c:v>
                </c:pt>
                <c:pt idx="300">
                  <c:v>59.78</c:v>
                </c:pt>
                <c:pt idx="301">
                  <c:v>59.91</c:v>
                </c:pt>
                <c:pt idx="302">
                  <c:v>60.05</c:v>
                </c:pt>
                <c:pt idx="303">
                  <c:v>60.18</c:v>
                </c:pt>
                <c:pt idx="304">
                  <c:v>60.3</c:v>
                </c:pt>
                <c:pt idx="305">
                  <c:v>60.43</c:v>
                </c:pt>
                <c:pt idx="306">
                  <c:v>60.58</c:v>
                </c:pt>
                <c:pt idx="307">
                  <c:v>60.7</c:v>
                </c:pt>
                <c:pt idx="308">
                  <c:v>60.83</c:v>
                </c:pt>
                <c:pt idx="309">
                  <c:v>60.96</c:v>
                </c:pt>
                <c:pt idx="310">
                  <c:v>61.1</c:v>
                </c:pt>
                <c:pt idx="311">
                  <c:v>61.230000000000011</c:v>
                </c:pt>
                <c:pt idx="312">
                  <c:v>61.36</c:v>
                </c:pt>
                <c:pt idx="313">
                  <c:v>61.48</c:v>
                </c:pt>
                <c:pt idx="314">
                  <c:v>61.620000000000012</c:v>
                </c:pt>
                <c:pt idx="315">
                  <c:v>61.75</c:v>
                </c:pt>
                <c:pt idx="316">
                  <c:v>61.879999999999995</c:v>
                </c:pt>
                <c:pt idx="317">
                  <c:v>62.01</c:v>
                </c:pt>
                <c:pt idx="318">
                  <c:v>62.14</c:v>
                </c:pt>
                <c:pt idx="319">
                  <c:v>62.27</c:v>
                </c:pt>
                <c:pt idx="320">
                  <c:v>62.4</c:v>
                </c:pt>
                <c:pt idx="321">
                  <c:v>62.53</c:v>
                </c:pt>
                <c:pt idx="322">
                  <c:v>62.660000000000011</c:v>
                </c:pt>
                <c:pt idx="323">
                  <c:v>62.8</c:v>
                </c:pt>
                <c:pt idx="324">
                  <c:v>62.93</c:v>
                </c:pt>
                <c:pt idx="325">
                  <c:v>63.07</c:v>
                </c:pt>
                <c:pt idx="326">
                  <c:v>63.2</c:v>
                </c:pt>
                <c:pt idx="327">
                  <c:v>63.33</c:v>
                </c:pt>
                <c:pt idx="328">
                  <c:v>63.46</c:v>
                </c:pt>
                <c:pt idx="329">
                  <c:v>63.59</c:v>
                </c:pt>
                <c:pt idx="330">
                  <c:v>63.730000000000011</c:v>
                </c:pt>
                <c:pt idx="331">
                  <c:v>63.86</c:v>
                </c:pt>
                <c:pt idx="332">
                  <c:v>63.99</c:v>
                </c:pt>
                <c:pt idx="333">
                  <c:v>64.11999999999999</c:v>
                </c:pt>
                <c:pt idx="334">
                  <c:v>64.25</c:v>
                </c:pt>
                <c:pt idx="335">
                  <c:v>64.39</c:v>
                </c:pt>
                <c:pt idx="336">
                  <c:v>64.52</c:v>
                </c:pt>
                <c:pt idx="337">
                  <c:v>64.66</c:v>
                </c:pt>
                <c:pt idx="338">
                  <c:v>64.78</c:v>
                </c:pt>
                <c:pt idx="339">
                  <c:v>64.930000000000007</c:v>
                </c:pt>
                <c:pt idx="340">
                  <c:v>65.05</c:v>
                </c:pt>
                <c:pt idx="341">
                  <c:v>65.2</c:v>
                </c:pt>
                <c:pt idx="342">
                  <c:v>65.319999999999993</c:v>
                </c:pt>
                <c:pt idx="343">
                  <c:v>65.47</c:v>
                </c:pt>
                <c:pt idx="344">
                  <c:v>65.61</c:v>
                </c:pt>
                <c:pt idx="345">
                  <c:v>65.75</c:v>
                </c:pt>
                <c:pt idx="346">
                  <c:v>65.900000000000006</c:v>
                </c:pt>
                <c:pt idx="347">
                  <c:v>66.040000000000006</c:v>
                </c:pt>
                <c:pt idx="348">
                  <c:v>66.179999999999978</c:v>
                </c:pt>
                <c:pt idx="349">
                  <c:v>66.33</c:v>
                </c:pt>
                <c:pt idx="350">
                  <c:v>66.489999999999995</c:v>
                </c:pt>
                <c:pt idx="351">
                  <c:v>66.64</c:v>
                </c:pt>
                <c:pt idx="352">
                  <c:v>66.78</c:v>
                </c:pt>
                <c:pt idx="353">
                  <c:v>66.930000000000007</c:v>
                </c:pt>
                <c:pt idx="354">
                  <c:v>67.08</c:v>
                </c:pt>
                <c:pt idx="355">
                  <c:v>67.25</c:v>
                </c:pt>
                <c:pt idx="356">
                  <c:v>67.400000000000006</c:v>
                </c:pt>
                <c:pt idx="357">
                  <c:v>67.55</c:v>
                </c:pt>
                <c:pt idx="358">
                  <c:v>67.709999999999994</c:v>
                </c:pt>
                <c:pt idx="359">
                  <c:v>67.86</c:v>
                </c:pt>
                <c:pt idx="360">
                  <c:v>68.03</c:v>
                </c:pt>
                <c:pt idx="361">
                  <c:v>68.179999999999978</c:v>
                </c:pt>
                <c:pt idx="362">
                  <c:v>68.33</c:v>
                </c:pt>
                <c:pt idx="363">
                  <c:v>68.489999999999995</c:v>
                </c:pt>
                <c:pt idx="364">
                  <c:v>68.649999999999991</c:v>
                </c:pt>
                <c:pt idx="365">
                  <c:v>68.8</c:v>
                </c:pt>
                <c:pt idx="366">
                  <c:v>68.959999999999994</c:v>
                </c:pt>
                <c:pt idx="367">
                  <c:v>69.11</c:v>
                </c:pt>
                <c:pt idx="368">
                  <c:v>69.27</c:v>
                </c:pt>
                <c:pt idx="369">
                  <c:v>69.440000000000026</c:v>
                </c:pt>
                <c:pt idx="370">
                  <c:v>69.599999999999994</c:v>
                </c:pt>
                <c:pt idx="371">
                  <c:v>69.75</c:v>
                </c:pt>
                <c:pt idx="372">
                  <c:v>69.900000000000006</c:v>
                </c:pt>
                <c:pt idx="373">
                  <c:v>70.06</c:v>
                </c:pt>
                <c:pt idx="374">
                  <c:v>70.209999999999994</c:v>
                </c:pt>
                <c:pt idx="375">
                  <c:v>70.36</c:v>
                </c:pt>
                <c:pt idx="376">
                  <c:v>70.52</c:v>
                </c:pt>
                <c:pt idx="377">
                  <c:v>70.669999999999987</c:v>
                </c:pt>
                <c:pt idx="378">
                  <c:v>70.83</c:v>
                </c:pt>
                <c:pt idx="379">
                  <c:v>70.98</c:v>
                </c:pt>
                <c:pt idx="380">
                  <c:v>71.11999999999999</c:v>
                </c:pt>
                <c:pt idx="381">
                  <c:v>71.28</c:v>
                </c:pt>
                <c:pt idx="382">
                  <c:v>71.410000000000025</c:v>
                </c:pt>
                <c:pt idx="383">
                  <c:v>71.56</c:v>
                </c:pt>
                <c:pt idx="384">
                  <c:v>71.709999999999994</c:v>
                </c:pt>
                <c:pt idx="385">
                  <c:v>71.849999999999994</c:v>
                </c:pt>
                <c:pt idx="386">
                  <c:v>72.010000000000005</c:v>
                </c:pt>
                <c:pt idx="387">
                  <c:v>72.14</c:v>
                </c:pt>
                <c:pt idx="388">
                  <c:v>72.290000000000006</c:v>
                </c:pt>
                <c:pt idx="389">
                  <c:v>72.42</c:v>
                </c:pt>
                <c:pt idx="390">
                  <c:v>72.56</c:v>
                </c:pt>
                <c:pt idx="391">
                  <c:v>72.709999999999994</c:v>
                </c:pt>
                <c:pt idx="392">
                  <c:v>72.849999999999994</c:v>
                </c:pt>
                <c:pt idx="393">
                  <c:v>72.989999999999995</c:v>
                </c:pt>
                <c:pt idx="394">
                  <c:v>73.13</c:v>
                </c:pt>
                <c:pt idx="395">
                  <c:v>73.27</c:v>
                </c:pt>
                <c:pt idx="396">
                  <c:v>73.42</c:v>
                </c:pt>
                <c:pt idx="397">
                  <c:v>73.55</c:v>
                </c:pt>
                <c:pt idx="398">
                  <c:v>73.69</c:v>
                </c:pt>
                <c:pt idx="399">
                  <c:v>73.83</c:v>
                </c:pt>
                <c:pt idx="400">
                  <c:v>73.97</c:v>
                </c:pt>
                <c:pt idx="401">
                  <c:v>74.11</c:v>
                </c:pt>
                <c:pt idx="402">
                  <c:v>74.239999999999995</c:v>
                </c:pt>
                <c:pt idx="403">
                  <c:v>74.38</c:v>
                </c:pt>
                <c:pt idx="404">
                  <c:v>74.53</c:v>
                </c:pt>
                <c:pt idx="405">
                  <c:v>74.669999999999987</c:v>
                </c:pt>
                <c:pt idx="406">
                  <c:v>74.81</c:v>
                </c:pt>
                <c:pt idx="407">
                  <c:v>74.940000000000026</c:v>
                </c:pt>
                <c:pt idx="408">
                  <c:v>75.08</c:v>
                </c:pt>
                <c:pt idx="409">
                  <c:v>75.22</c:v>
                </c:pt>
                <c:pt idx="410">
                  <c:v>75.36999999999999</c:v>
                </c:pt>
                <c:pt idx="411">
                  <c:v>75.5</c:v>
                </c:pt>
                <c:pt idx="412">
                  <c:v>75.63</c:v>
                </c:pt>
                <c:pt idx="413">
                  <c:v>75.78</c:v>
                </c:pt>
                <c:pt idx="414">
                  <c:v>75.910000000000025</c:v>
                </c:pt>
                <c:pt idx="415">
                  <c:v>76.06</c:v>
                </c:pt>
                <c:pt idx="416">
                  <c:v>76.2</c:v>
                </c:pt>
                <c:pt idx="417">
                  <c:v>76.34</c:v>
                </c:pt>
                <c:pt idx="418">
                  <c:v>76.48</c:v>
                </c:pt>
                <c:pt idx="419">
                  <c:v>76.61999999999999</c:v>
                </c:pt>
                <c:pt idx="420">
                  <c:v>76.77</c:v>
                </c:pt>
                <c:pt idx="421">
                  <c:v>76.910000000000025</c:v>
                </c:pt>
                <c:pt idx="422">
                  <c:v>77.05</c:v>
                </c:pt>
                <c:pt idx="423">
                  <c:v>77.2</c:v>
                </c:pt>
                <c:pt idx="424">
                  <c:v>77.34</c:v>
                </c:pt>
                <c:pt idx="425">
                  <c:v>77.48</c:v>
                </c:pt>
                <c:pt idx="426">
                  <c:v>77.63</c:v>
                </c:pt>
                <c:pt idx="427">
                  <c:v>77.77</c:v>
                </c:pt>
                <c:pt idx="428">
                  <c:v>77.92</c:v>
                </c:pt>
                <c:pt idx="429">
                  <c:v>78.06</c:v>
                </c:pt>
                <c:pt idx="430">
                  <c:v>78.2</c:v>
                </c:pt>
                <c:pt idx="431">
                  <c:v>78.349999999999994</c:v>
                </c:pt>
                <c:pt idx="432">
                  <c:v>78.5</c:v>
                </c:pt>
                <c:pt idx="433">
                  <c:v>78.64</c:v>
                </c:pt>
                <c:pt idx="434">
                  <c:v>78.78</c:v>
                </c:pt>
                <c:pt idx="435">
                  <c:v>78.910000000000025</c:v>
                </c:pt>
                <c:pt idx="436">
                  <c:v>79.06</c:v>
                </c:pt>
                <c:pt idx="437">
                  <c:v>79.2</c:v>
                </c:pt>
                <c:pt idx="438">
                  <c:v>79.349999999999994</c:v>
                </c:pt>
                <c:pt idx="439">
                  <c:v>79.489999999999995</c:v>
                </c:pt>
                <c:pt idx="440">
                  <c:v>79.63</c:v>
                </c:pt>
                <c:pt idx="441">
                  <c:v>79.77</c:v>
                </c:pt>
                <c:pt idx="442">
                  <c:v>79.910000000000025</c:v>
                </c:pt>
                <c:pt idx="443">
                  <c:v>80.05</c:v>
                </c:pt>
                <c:pt idx="444">
                  <c:v>80.2</c:v>
                </c:pt>
                <c:pt idx="445">
                  <c:v>80.349999999999994</c:v>
                </c:pt>
                <c:pt idx="446">
                  <c:v>80.48</c:v>
                </c:pt>
                <c:pt idx="447">
                  <c:v>80.63</c:v>
                </c:pt>
                <c:pt idx="448">
                  <c:v>80.77</c:v>
                </c:pt>
                <c:pt idx="449">
                  <c:v>80.92</c:v>
                </c:pt>
                <c:pt idx="450">
                  <c:v>81.06</c:v>
                </c:pt>
                <c:pt idx="451">
                  <c:v>81.209999999999994</c:v>
                </c:pt>
                <c:pt idx="452">
                  <c:v>81.349999999999994</c:v>
                </c:pt>
                <c:pt idx="453">
                  <c:v>81.489999999999995</c:v>
                </c:pt>
                <c:pt idx="454">
                  <c:v>81.64</c:v>
                </c:pt>
                <c:pt idx="455">
                  <c:v>81.78</c:v>
                </c:pt>
                <c:pt idx="456">
                  <c:v>81.93</c:v>
                </c:pt>
                <c:pt idx="457">
                  <c:v>82.07</c:v>
                </c:pt>
                <c:pt idx="458">
                  <c:v>82.210000000000022</c:v>
                </c:pt>
                <c:pt idx="459">
                  <c:v>82.36</c:v>
                </c:pt>
                <c:pt idx="460">
                  <c:v>82.51</c:v>
                </c:pt>
                <c:pt idx="461">
                  <c:v>82.649999999999991</c:v>
                </c:pt>
                <c:pt idx="462">
                  <c:v>82.8</c:v>
                </c:pt>
                <c:pt idx="463">
                  <c:v>82.95</c:v>
                </c:pt>
                <c:pt idx="464">
                  <c:v>83.09</c:v>
                </c:pt>
                <c:pt idx="465">
                  <c:v>83.240000000000023</c:v>
                </c:pt>
                <c:pt idx="466">
                  <c:v>83.39</c:v>
                </c:pt>
                <c:pt idx="467">
                  <c:v>83.52</c:v>
                </c:pt>
                <c:pt idx="468">
                  <c:v>83.669999999999987</c:v>
                </c:pt>
                <c:pt idx="469">
                  <c:v>83.81</c:v>
                </c:pt>
                <c:pt idx="470">
                  <c:v>83.95</c:v>
                </c:pt>
                <c:pt idx="471">
                  <c:v>84.1</c:v>
                </c:pt>
                <c:pt idx="472">
                  <c:v>84.25</c:v>
                </c:pt>
                <c:pt idx="473">
                  <c:v>84.38</c:v>
                </c:pt>
                <c:pt idx="474">
                  <c:v>84.52</c:v>
                </c:pt>
                <c:pt idx="475">
                  <c:v>84.669999999999987</c:v>
                </c:pt>
                <c:pt idx="476">
                  <c:v>84.83</c:v>
                </c:pt>
                <c:pt idx="477">
                  <c:v>84.960000000000022</c:v>
                </c:pt>
                <c:pt idx="478">
                  <c:v>85.1</c:v>
                </c:pt>
                <c:pt idx="479">
                  <c:v>85.25</c:v>
                </c:pt>
                <c:pt idx="480">
                  <c:v>85.39</c:v>
                </c:pt>
                <c:pt idx="481">
                  <c:v>85.54</c:v>
                </c:pt>
                <c:pt idx="482">
                  <c:v>85.69</c:v>
                </c:pt>
                <c:pt idx="483">
                  <c:v>85.83</c:v>
                </c:pt>
                <c:pt idx="484">
                  <c:v>85.98</c:v>
                </c:pt>
                <c:pt idx="485">
                  <c:v>86.11999999999999</c:v>
                </c:pt>
                <c:pt idx="486">
                  <c:v>86.26</c:v>
                </c:pt>
                <c:pt idx="487">
                  <c:v>86.410000000000025</c:v>
                </c:pt>
                <c:pt idx="488">
                  <c:v>86.55</c:v>
                </c:pt>
                <c:pt idx="489">
                  <c:v>86.69</c:v>
                </c:pt>
                <c:pt idx="490">
                  <c:v>86.84</c:v>
                </c:pt>
                <c:pt idx="491">
                  <c:v>86.98</c:v>
                </c:pt>
                <c:pt idx="492">
                  <c:v>87.14</c:v>
                </c:pt>
                <c:pt idx="493">
                  <c:v>87.29</c:v>
                </c:pt>
                <c:pt idx="494">
                  <c:v>87.43</c:v>
                </c:pt>
                <c:pt idx="495">
                  <c:v>87.57</c:v>
                </c:pt>
                <c:pt idx="496">
                  <c:v>87.72</c:v>
                </c:pt>
                <c:pt idx="497">
                  <c:v>87.86999999999999</c:v>
                </c:pt>
                <c:pt idx="498">
                  <c:v>88.02</c:v>
                </c:pt>
                <c:pt idx="499">
                  <c:v>88.169999999999987</c:v>
                </c:pt>
                <c:pt idx="500">
                  <c:v>88.31</c:v>
                </c:pt>
                <c:pt idx="501">
                  <c:v>88.47</c:v>
                </c:pt>
                <c:pt idx="502">
                  <c:v>88.61999999999999</c:v>
                </c:pt>
                <c:pt idx="503">
                  <c:v>88.77</c:v>
                </c:pt>
                <c:pt idx="504">
                  <c:v>88.910000000000025</c:v>
                </c:pt>
                <c:pt idx="505">
                  <c:v>89.06</c:v>
                </c:pt>
                <c:pt idx="506">
                  <c:v>89.210000000000022</c:v>
                </c:pt>
                <c:pt idx="507">
                  <c:v>89.36</c:v>
                </c:pt>
                <c:pt idx="508">
                  <c:v>89.52</c:v>
                </c:pt>
                <c:pt idx="509">
                  <c:v>89.669999999999987</c:v>
                </c:pt>
                <c:pt idx="510">
                  <c:v>89.8</c:v>
                </c:pt>
                <c:pt idx="511">
                  <c:v>89.940000000000026</c:v>
                </c:pt>
                <c:pt idx="512">
                  <c:v>90.09</c:v>
                </c:pt>
                <c:pt idx="513">
                  <c:v>90.23</c:v>
                </c:pt>
                <c:pt idx="514">
                  <c:v>90.38</c:v>
                </c:pt>
                <c:pt idx="515">
                  <c:v>90.52</c:v>
                </c:pt>
                <c:pt idx="516">
                  <c:v>90.669999999999987</c:v>
                </c:pt>
                <c:pt idx="517">
                  <c:v>90.8</c:v>
                </c:pt>
                <c:pt idx="518">
                  <c:v>90.95</c:v>
                </c:pt>
                <c:pt idx="519">
                  <c:v>91.08</c:v>
                </c:pt>
                <c:pt idx="520">
                  <c:v>91.22</c:v>
                </c:pt>
                <c:pt idx="521">
                  <c:v>91.35</c:v>
                </c:pt>
                <c:pt idx="522">
                  <c:v>91.490000000000023</c:v>
                </c:pt>
                <c:pt idx="523">
                  <c:v>91.63</c:v>
                </c:pt>
                <c:pt idx="524">
                  <c:v>91.77</c:v>
                </c:pt>
                <c:pt idx="525">
                  <c:v>91.9</c:v>
                </c:pt>
                <c:pt idx="526">
                  <c:v>92.03</c:v>
                </c:pt>
                <c:pt idx="527">
                  <c:v>92.169999999999987</c:v>
                </c:pt>
                <c:pt idx="528">
                  <c:v>92.3</c:v>
                </c:pt>
                <c:pt idx="529">
                  <c:v>92.43</c:v>
                </c:pt>
                <c:pt idx="530">
                  <c:v>92.56</c:v>
                </c:pt>
                <c:pt idx="531">
                  <c:v>92.7</c:v>
                </c:pt>
                <c:pt idx="532">
                  <c:v>92.83</c:v>
                </c:pt>
                <c:pt idx="533">
                  <c:v>92.960000000000022</c:v>
                </c:pt>
                <c:pt idx="534">
                  <c:v>93.09</c:v>
                </c:pt>
                <c:pt idx="535">
                  <c:v>93.22</c:v>
                </c:pt>
                <c:pt idx="536">
                  <c:v>93.35</c:v>
                </c:pt>
                <c:pt idx="537">
                  <c:v>93.490000000000023</c:v>
                </c:pt>
                <c:pt idx="538">
                  <c:v>93.63</c:v>
                </c:pt>
                <c:pt idx="539">
                  <c:v>93.77</c:v>
                </c:pt>
                <c:pt idx="540">
                  <c:v>93.910000000000025</c:v>
                </c:pt>
                <c:pt idx="541">
                  <c:v>94.05</c:v>
                </c:pt>
                <c:pt idx="542">
                  <c:v>94.179999999999978</c:v>
                </c:pt>
                <c:pt idx="543">
                  <c:v>94.33</c:v>
                </c:pt>
                <c:pt idx="544">
                  <c:v>94.460000000000022</c:v>
                </c:pt>
                <c:pt idx="545">
                  <c:v>94.61</c:v>
                </c:pt>
                <c:pt idx="546">
                  <c:v>94.75</c:v>
                </c:pt>
                <c:pt idx="547">
                  <c:v>94.89</c:v>
                </c:pt>
                <c:pt idx="548">
                  <c:v>95.02</c:v>
                </c:pt>
                <c:pt idx="549">
                  <c:v>95.169999999999987</c:v>
                </c:pt>
                <c:pt idx="550">
                  <c:v>95.3</c:v>
                </c:pt>
                <c:pt idx="551">
                  <c:v>95.440000000000026</c:v>
                </c:pt>
                <c:pt idx="552">
                  <c:v>95.59</c:v>
                </c:pt>
                <c:pt idx="553">
                  <c:v>95.72</c:v>
                </c:pt>
                <c:pt idx="554">
                  <c:v>95.86999999999999</c:v>
                </c:pt>
                <c:pt idx="555">
                  <c:v>96.02</c:v>
                </c:pt>
                <c:pt idx="556">
                  <c:v>96.16</c:v>
                </c:pt>
                <c:pt idx="557">
                  <c:v>96.3</c:v>
                </c:pt>
                <c:pt idx="558">
                  <c:v>96.440000000000026</c:v>
                </c:pt>
                <c:pt idx="559">
                  <c:v>96.57</c:v>
                </c:pt>
                <c:pt idx="560">
                  <c:v>96.710000000000022</c:v>
                </c:pt>
                <c:pt idx="561">
                  <c:v>96.85</c:v>
                </c:pt>
                <c:pt idx="562">
                  <c:v>96.990000000000023</c:v>
                </c:pt>
                <c:pt idx="563">
                  <c:v>97.14</c:v>
                </c:pt>
                <c:pt idx="564">
                  <c:v>97.28</c:v>
                </c:pt>
                <c:pt idx="565">
                  <c:v>97.410000000000025</c:v>
                </c:pt>
                <c:pt idx="566">
                  <c:v>97.55</c:v>
                </c:pt>
                <c:pt idx="567">
                  <c:v>97.679999999999978</c:v>
                </c:pt>
                <c:pt idx="568">
                  <c:v>97.81</c:v>
                </c:pt>
                <c:pt idx="569">
                  <c:v>97.95</c:v>
                </c:pt>
                <c:pt idx="570">
                  <c:v>98.08</c:v>
                </c:pt>
                <c:pt idx="571">
                  <c:v>98.210000000000022</c:v>
                </c:pt>
                <c:pt idx="572">
                  <c:v>98.34</c:v>
                </c:pt>
                <c:pt idx="573">
                  <c:v>98.47</c:v>
                </c:pt>
                <c:pt idx="574">
                  <c:v>98.6</c:v>
                </c:pt>
                <c:pt idx="575">
                  <c:v>98.740000000000023</c:v>
                </c:pt>
                <c:pt idx="576">
                  <c:v>98.86</c:v>
                </c:pt>
                <c:pt idx="577">
                  <c:v>98.990000000000023</c:v>
                </c:pt>
                <c:pt idx="578">
                  <c:v>99.11999999999999</c:v>
                </c:pt>
                <c:pt idx="579">
                  <c:v>99.25</c:v>
                </c:pt>
                <c:pt idx="580">
                  <c:v>99.38</c:v>
                </c:pt>
                <c:pt idx="581">
                  <c:v>99.52</c:v>
                </c:pt>
                <c:pt idx="582">
                  <c:v>99.649999999999991</c:v>
                </c:pt>
                <c:pt idx="583">
                  <c:v>99.78</c:v>
                </c:pt>
                <c:pt idx="584">
                  <c:v>99.93</c:v>
                </c:pt>
                <c:pt idx="585">
                  <c:v>100.07</c:v>
                </c:pt>
                <c:pt idx="586">
                  <c:v>100.21000000000002</c:v>
                </c:pt>
                <c:pt idx="587">
                  <c:v>100.36</c:v>
                </c:pt>
                <c:pt idx="588">
                  <c:v>100.5</c:v>
                </c:pt>
                <c:pt idx="589">
                  <c:v>100.64</c:v>
                </c:pt>
                <c:pt idx="590">
                  <c:v>100.79</c:v>
                </c:pt>
                <c:pt idx="591">
                  <c:v>100.95</c:v>
                </c:pt>
                <c:pt idx="592">
                  <c:v>101.09</c:v>
                </c:pt>
                <c:pt idx="593">
                  <c:v>101.24000000000002</c:v>
                </c:pt>
                <c:pt idx="594">
                  <c:v>101.39</c:v>
                </c:pt>
                <c:pt idx="595">
                  <c:v>101.55</c:v>
                </c:pt>
                <c:pt idx="596">
                  <c:v>101.69</c:v>
                </c:pt>
                <c:pt idx="597">
                  <c:v>101.84</c:v>
                </c:pt>
                <c:pt idx="598">
                  <c:v>102.01</c:v>
                </c:pt>
                <c:pt idx="599">
                  <c:v>102.16</c:v>
                </c:pt>
                <c:pt idx="600">
                  <c:v>102.3</c:v>
                </c:pt>
                <c:pt idx="601">
                  <c:v>102.46000000000002</c:v>
                </c:pt>
                <c:pt idx="602">
                  <c:v>102.61999999999999</c:v>
                </c:pt>
                <c:pt idx="603">
                  <c:v>102.77</c:v>
                </c:pt>
                <c:pt idx="604">
                  <c:v>102.93</c:v>
                </c:pt>
                <c:pt idx="605">
                  <c:v>103.09</c:v>
                </c:pt>
                <c:pt idx="606">
                  <c:v>103.24000000000002</c:v>
                </c:pt>
                <c:pt idx="607">
                  <c:v>103.4</c:v>
                </c:pt>
                <c:pt idx="608">
                  <c:v>103.55</c:v>
                </c:pt>
                <c:pt idx="609">
                  <c:v>103.7</c:v>
                </c:pt>
                <c:pt idx="610">
                  <c:v>103.85</c:v>
                </c:pt>
                <c:pt idx="611">
                  <c:v>104</c:v>
                </c:pt>
                <c:pt idx="612">
                  <c:v>104.14999999999999</c:v>
                </c:pt>
                <c:pt idx="613">
                  <c:v>104.3</c:v>
                </c:pt>
                <c:pt idx="614">
                  <c:v>104.45</c:v>
                </c:pt>
                <c:pt idx="615">
                  <c:v>104.61</c:v>
                </c:pt>
                <c:pt idx="616">
                  <c:v>104.75</c:v>
                </c:pt>
                <c:pt idx="617">
                  <c:v>104.89</c:v>
                </c:pt>
                <c:pt idx="618">
                  <c:v>105.05</c:v>
                </c:pt>
                <c:pt idx="619">
                  <c:v>105.2</c:v>
                </c:pt>
                <c:pt idx="620">
                  <c:v>105.34</c:v>
                </c:pt>
                <c:pt idx="621">
                  <c:v>105.5</c:v>
                </c:pt>
                <c:pt idx="622">
                  <c:v>105.64999999999999</c:v>
                </c:pt>
                <c:pt idx="623">
                  <c:v>105.8</c:v>
                </c:pt>
                <c:pt idx="624">
                  <c:v>105.96000000000002</c:v>
                </c:pt>
                <c:pt idx="625">
                  <c:v>106.1</c:v>
                </c:pt>
                <c:pt idx="626">
                  <c:v>106.24000000000002</c:v>
                </c:pt>
                <c:pt idx="627">
                  <c:v>106.41000000000012</c:v>
                </c:pt>
                <c:pt idx="628">
                  <c:v>106.55</c:v>
                </c:pt>
                <c:pt idx="629">
                  <c:v>106.7</c:v>
                </c:pt>
                <c:pt idx="630">
                  <c:v>106.84</c:v>
                </c:pt>
                <c:pt idx="631">
                  <c:v>106.99000000000002</c:v>
                </c:pt>
                <c:pt idx="632">
                  <c:v>107.13</c:v>
                </c:pt>
                <c:pt idx="633">
                  <c:v>107.26</c:v>
                </c:pt>
                <c:pt idx="634">
                  <c:v>107.4</c:v>
                </c:pt>
                <c:pt idx="635">
                  <c:v>107.55</c:v>
                </c:pt>
                <c:pt idx="636">
                  <c:v>107.67999999999998</c:v>
                </c:pt>
                <c:pt idx="637">
                  <c:v>107.82</c:v>
                </c:pt>
                <c:pt idx="638">
                  <c:v>107.96000000000002</c:v>
                </c:pt>
                <c:pt idx="639">
                  <c:v>108.07</c:v>
                </c:pt>
                <c:pt idx="640">
                  <c:v>108.2</c:v>
                </c:pt>
                <c:pt idx="641">
                  <c:v>108.34</c:v>
                </c:pt>
                <c:pt idx="642">
                  <c:v>108.47</c:v>
                </c:pt>
                <c:pt idx="643">
                  <c:v>108.59</c:v>
                </c:pt>
                <c:pt idx="644">
                  <c:v>108.71000000000002</c:v>
                </c:pt>
                <c:pt idx="645">
                  <c:v>108.85</c:v>
                </c:pt>
                <c:pt idx="646">
                  <c:v>108.96000000000002</c:v>
                </c:pt>
                <c:pt idx="647">
                  <c:v>109.09</c:v>
                </c:pt>
                <c:pt idx="648">
                  <c:v>109.22</c:v>
                </c:pt>
                <c:pt idx="649">
                  <c:v>109.35</c:v>
                </c:pt>
                <c:pt idx="650">
                  <c:v>109.47</c:v>
                </c:pt>
                <c:pt idx="651">
                  <c:v>109.6</c:v>
                </c:pt>
                <c:pt idx="652">
                  <c:v>109.73</c:v>
                </c:pt>
                <c:pt idx="653">
                  <c:v>109.85</c:v>
                </c:pt>
                <c:pt idx="654">
                  <c:v>109.98</c:v>
                </c:pt>
                <c:pt idx="655">
                  <c:v>110.11</c:v>
                </c:pt>
                <c:pt idx="656">
                  <c:v>110.23</c:v>
                </c:pt>
                <c:pt idx="657">
                  <c:v>110.36</c:v>
                </c:pt>
                <c:pt idx="658">
                  <c:v>110.49000000000002</c:v>
                </c:pt>
                <c:pt idx="659">
                  <c:v>110.61</c:v>
                </c:pt>
                <c:pt idx="660">
                  <c:v>110.75</c:v>
                </c:pt>
                <c:pt idx="661">
                  <c:v>110.86999999999999</c:v>
                </c:pt>
                <c:pt idx="662">
                  <c:v>111</c:v>
                </c:pt>
                <c:pt idx="663">
                  <c:v>111.13</c:v>
                </c:pt>
                <c:pt idx="664">
                  <c:v>111.27</c:v>
                </c:pt>
                <c:pt idx="665">
                  <c:v>111.4</c:v>
                </c:pt>
                <c:pt idx="666">
                  <c:v>111.53</c:v>
                </c:pt>
                <c:pt idx="667">
                  <c:v>111.67999999999998</c:v>
                </c:pt>
                <c:pt idx="668">
                  <c:v>111.82</c:v>
                </c:pt>
                <c:pt idx="669">
                  <c:v>111.96000000000002</c:v>
                </c:pt>
                <c:pt idx="670">
                  <c:v>112.11</c:v>
                </c:pt>
                <c:pt idx="671">
                  <c:v>112.27</c:v>
                </c:pt>
                <c:pt idx="672">
                  <c:v>112.44000000000032</c:v>
                </c:pt>
                <c:pt idx="673">
                  <c:v>112.6</c:v>
                </c:pt>
                <c:pt idx="674">
                  <c:v>112.77</c:v>
                </c:pt>
                <c:pt idx="675">
                  <c:v>112.95</c:v>
                </c:pt>
                <c:pt idx="676">
                  <c:v>113.13</c:v>
                </c:pt>
                <c:pt idx="677">
                  <c:v>113.31</c:v>
                </c:pt>
                <c:pt idx="678">
                  <c:v>113.51</c:v>
                </c:pt>
                <c:pt idx="679">
                  <c:v>113.69</c:v>
                </c:pt>
                <c:pt idx="680">
                  <c:v>113.89</c:v>
                </c:pt>
                <c:pt idx="681">
                  <c:v>114.09</c:v>
                </c:pt>
                <c:pt idx="682">
                  <c:v>114.29</c:v>
                </c:pt>
                <c:pt idx="683">
                  <c:v>114.49000000000002</c:v>
                </c:pt>
                <c:pt idx="684">
                  <c:v>114.69</c:v>
                </c:pt>
                <c:pt idx="685">
                  <c:v>114.9</c:v>
                </c:pt>
                <c:pt idx="686">
                  <c:v>115.1</c:v>
                </c:pt>
                <c:pt idx="687">
                  <c:v>115.3</c:v>
                </c:pt>
                <c:pt idx="688">
                  <c:v>115.51</c:v>
                </c:pt>
                <c:pt idx="689">
                  <c:v>115.71000000000002</c:v>
                </c:pt>
                <c:pt idx="690">
                  <c:v>115.91000000000012</c:v>
                </c:pt>
                <c:pt idx="691">
                  <c:v>116.1</c:v>
                </c:pt>
                <c:pt idx="692">
                  <c:v>116.3</c:v>
                </c:pt>
                <c:pt idx="693">
                  <c:v>116.48</c:v>
                </c:pt>
                <c:pt idx="694">
                  <c:v>116.66999999999999</c:v>
                </c:pt>
                <c:pt idx="695">
                  <c:v>116.85</c:v>
                </c:pt>
                <c:pt idx="696">
                  <c:v>117.01</c:v>
                </c:pt>
                <c:pt idx="697">
                  <c:v>117.19</c:v>
                </c:pt>
                <c:pt idx="698">
                  <c:v>117.35</c:v>
                </c:pt>
                <c:pt idx="699">
                  <c:v>117.51</c:v>
                </c:pt>
                <c:pt idx="700">
                  <c:v>117.66</c:v>
                </c:pt>
                <c:pt idx="701">
                  <c:v>117.8</c:v>
                </c:pt>
                <c:pt idx="702">
                  <c:v>117.96000000000002</c:v>
                </c:pt>
                <c:pt idx="703">
                  <c:v>118.09</c:v>
                </c:pt>
                <c:pt idx="704">
                  <c:v>118.23</c:v>
                </c:pt>
                <c:pt idx="705">
                  <c:v>118.36999999999999</c:v>
                </c:pt>
                <c:pt idx="706">
                  <c:v>118.49000000000002</c:v>
                </c:pt>
                <c:pt idx="707">
                  <c:v>118.61</c:v>
                </c:pt>
                <c:pt idx="708">
                  <c:v>118.73</c:v>
                </c:pt>
                <c:pt idx="709">
                  <c:v>118.84</c:v>
                </c:pt>
                <c:pt idx="710">
                  <c:v>118.97</c:v>
                </c:pt>
                <c:pt idx="711">
                  <c:v>119.08</c:v>
                </c:pt>
                <c:pt idx="712">
                  <c:v>119.16999999999999</c:v>
                </c:pt>
                <c:pt idx="713">
                  <c:v>119.28</c:v>
                </c:pt>
                <c:pt idx="714">
                  <c:v>119.38</c:v>
                </c:pt>
                <c:pt idx="715">
                  <c:v>119.49000000000002</c:v>
                </c:pt>
                <c:pt idx="716">
                  <c:v>119.58</c:v>
                </c:pt>
                <c:pt idx="717">
                  <c:v>119.67999999999998</c:v>
                </c:pt>
                <c:pt idx="718">
                  <c:v>119.78</c:v>
                </c:pt>
                <c:pt idx="719">
                  <c:v>119.88</c:v>
                </c:pt>
                <c:pt idx="720">
                  <c:v>119.98</c:v>
                </c:pt>
                <c:pt idx="721">
                  <c:v>120.08</c:v>
                </c:pt>
                <c:pt idx="722">
                  <c:v>120.19</c:v>
                </c:pt>
                <c:pt idx="723">
                  <c:v>120.3</c:v>
                </c:pt>
                <c:pt idx="724">
                  <c:v>120.41000000000012</c:v>
                </c:pt>
                <c:pt idx="725">
                  <c:v>120.52</c:v>
                </c:pt>
                <c:pt idx="726">
                  <c:v>120.63</c:v>
                </c:pt>
                <c:pt idx="727">
                  <c:v>120.74000000000002</c:v>
                </c:pt>
                <c:pt idx="728">
                  <c:v>120.86</c:v>
                </c:pt>
                <c:pt idx="729">
                  <c:v>120.98</c:v>
                </c:pt>
                <c:pt idx="730">
                  <c:v>121.1</c:v>
                </c:pt>
                <c:pt idx="731">
                  <c:v>121.22</c:v>
                </c:pt>
                <c:pt idx="732">
                  <c:v>121.35</c:v>
                </c:pt>
                <c:pt idx="733">
                  <c:v>121.48</c:v>
                </c:pt>
                <c:pt idx="734">
                  <c:v>121.61</c:v>
                </c:pt>
                <c:pt idx="735">
                  <c:v>121.73</c:v>
                </c:pt>
                <c:pt idx="736">
                  <c:v>121.86999999999999</c:v>
                </c:pt>
                <c:pt idx="737">
                  <c:v>121.99000000000002</c:v>
                </c:pt>
                <c:pt idx="738">
                  <c:v>122.13</c:v>
                </c:pt>
                <c:pt idx="739">
                  <c:v>122.25</c:v>
                </c:pt>
                <c:pt idx="740">
                  <c:v>122.39</c:v>
                </c:pt>
                <c:pt idx="741">
                  <c:v>122.52</c:v>
                </c:pt>
                <c:pt idx="742">
                  <c:v>122.66</c:v>
                </c:pt>
                <c:pt idx="743">
                  <c:v>122.79</c:v>
                </c:pt>
                <c:pt idx="744">
                  <c:v>122.92</c:v>
                </c:pt>
                <c:pt idx="745">
                  <c:v>123.05</c:v>
                </c:pt>
                <c:pt idx="746">
                  <c:v>123.17999999999998</c:v>
                </c:pt>
                <c:pt idx="747">
                  <c:v>123.3</c:v>
                </c:pt>
                <c:pt idx="748">
                  <c:v>123.43</c:v>
                </c:pt>
                <c:pt idx="749">
                  <c:v>123.56</c:v>
                </c:pt>
                <c:pt idx="750">
                  <c:v>123.67999999999998</c:v>
                </c:pt>
                <c:pt idx="751">
                  <c:v>123.8</c:v>
                </c:pt>
                <c:pt idx="752">
                  <c:v>123.92</c:v>
                </c:pt>
                <c:pt idx="753">
                  <c:v>124.03</c:v>
                </c:pt>
                <c:pt idx="754">
                  <c:v>124.16</c:v>
                </c:pt>
                <c:pt idx="755">
                  <c:v>124.28</c:v>
                </c:pt>
                <c:pt idx="756">
                  <c:v>124.39</c:v>
                </c:pt>
                <c:pt idx="757">
                  <c:v>124.51</c:v>
                </c:pt>
                <c:pt idx="758">
                  <c:v>124.61999999999999</c:v>
                </c:pt>
                <c:pt idx="759">
                  <c:v>124.73</c:v>
                </c:pt>
                <c:pt idx="760">
                  <c:v>124.85</c:v>
                </c:pt>
                <c:pt idx="761">
                  <c:v>124.96000000000002</c:v>
                </c:pt>
                <c:pt idx="762">
                  <c:v>125.08</c:v>
                </c:pt>
                <c:pt idx="763">
                  <c:v>125.2</c:v>
                </c:pt>
                <c:pt idx="764">
                  <c:v>125.31</c:v>
                </c:pt>
                <c:pt idx="765">
                  <c:v>125.43</c:v>
                </c:pt>
                <c:pt idx="766">
                  <c:v>125.55</c:v>
                </c:pt>
                <c:pt idx="767">
                  <c:v>125.66999999999999</c:v>
                </c:pt>
                <c:pt idx="768">
                  <c:v>125.79</c:v>
                </c:pt>
                <c:pt idx="769">
                  <c:v>125.91000000000012</c:v>
                </c:pt>
                <c:pt idx="770">
                  <c:v>126.03</c:v>
                </c:pt>
                <c:pt idx="771">
                  <c:v>126.14999999999999</c:v>
                </c:pt>
                <c:pt idx="772">
                  <c:v>126.28</c:v>
                </c:pt>
                <c:pt idx="773">
                  <c:v>126.41000000000012</c:v>
                </c:pt>
                <c:pt idx="774">
                  <c:v>126.54</c:v>
                </c:pt>
                <c:pt idx="775">
                  <c:v>126.66</c:v>
                </c:pt>
                <c:pt idx="776">
                  <c:v>126.79</c:v>
                </c:pt>
                <c:pt idx="777">
                  <c:v>126.92</c:v>
                </c:pt>
                <c:pt idx="778">
                  <c:v>127.06</c:v>
                </c:pt>
                <c:pt idx="779">
                  <c:v>127.2</c:v>
                </c:pt>
                <c:pt idx="780">
                  <c:v>127.33</c:v>
                </c:pt>
                <c:pt idx="781">
                  <c:v>127.47</c:v>
                </c:pt>
                <c:pt idx="782">
                  <c:v>127.61999999999999</c:v>
                </c:pt>
                <c:pt idx="783">
                  <c:v>127.77</c:v>
                </c:pt>
                <c:pt idx="784">
                  <c:v>127.91000000000012</c:v>
                </c:pt>
                <c:pt idx="785">
                  <c:v>128.06</c:v>
                </c:pt>
                <c:pt idx="786">
                  <c:v>128.20999999999998</c:v>
                </c:pt>
                <c:pt idx="787">
                  <c:v>128.37</c:v>
                </c:pt>
                <c:pt idx="788">
                  <c:v>128.52000000000001</c:v>
                </c:pt>
                <c:pt idx="789">
                  <c:v>128.68</c:v>
                </c:pt>
                <c:pt idx="790">
                  <c:v>128.84</c:v>
                </c:pt>
                <c:pt idx="791">
                  <c:v>129</c:v>
                </c:pt>
                <c:pt idx="792">
                  <c:v>129.16999999999999</c:v>
                </c:pt>
                <c:pt idx="793">
                  <c:v>129.32000000000087</c:v>
                </c:pt>
                <c:pt idx="794">
                  <c:v>129.47999999999999</c:v>
                </c:pt>
                <c:pt idx="795">
                  <c:v>129.66</c:v>
                </c:pt>
                <c:pt idx="796">
                  <c:v>129.83000000000001</c:v>
                </c:pt>
                <c:pt idx="797">
                  <c:v>129.99</c:v>
                </c:pt>
                <c:pt idx="798">
                  <c:v>130.16</c:v>
                </c:pt>
                <c:pt idx="799">
                  <c:v>130.32000000000087</c:v>
                </c:pt>
                <c:pt idx="800">
                  <c:v>130.49</c:v>
                </c:pt>
                <c:pt idx="801">
                  <c:v>130.65</c:v>
                </c:pt>
                <c:pt idx="802">
                  <c:v>130.81</c:v>
                </c:pt>
                <c:pt idx="803">
                  <c:v>130.97</c:v>
                </c:pt>
                <c:pt idx="804">
                  <c:v>131.12</c:v>
                </c:pt>
                <c:pt idx="805">
                  <c:v>131.29</c:v>
                </c:pt>
                <c:pt idx="806">
                  <c:v>131.44</c:v>
                </c:pt>
                <c:pt idx="807">
                  <c:v>131.59</c:v>
                </c:pt>
                <c:pt idx="808">
                  <c:v>131.73999999999998</c:v>
                </c:pt>
                <c:pt idx="809">
                  <c:v>131.89000000000001</c:v>
                </c:pt>
                <c:pt idx="810">
                  <c:v>132.03</c:v>
                </c:pt>
                <c:pt idx="811">
                  <c:v>132.19</c:v>
                </c:pt>
                <c:pt idx="812">
                  <c:v>132.34</c:v>
                </c:pt>
                <c:pt idx="813">
                  <c:v>132.47999999999999</c:v>
                </c:pt>
                <c:pt idx="814">
                  <c:v>132.63</c:v>
                </c:pt>
                <c:pt idx="815">
                  <c:v>132.78</c:v>
                </c:pt>
                <c:pt idx="816">
                  <c:v>132.91999999999999</c:v>
                </c:pt>
                <c:pt idx="817">
                  <c:v>133.06</c:v>
                </c:pt>
                <c:pt idx="818">
                  <c:v>133.20999999999998</c:v>
                </c:pt>
                <c:pt idx="819">
                  <c:v>133.35000000000107</c:v>
                </c:pt>
                <c:pt idx="820">
                  <c:v>133.51</c:v>
                </c:pt>
                <c:pt idx="821">
                  <c:v>133.65</c:v>
                </c:pt>
                <c:pt idx="822">
                  <c:v>133.79</c:v>
                </c:pt>
                <c:pt idx="823">
                  <c:v>133.94</c:v>
                </c:pt>
                <c:pt idx="824">
                  <c:v>134.09</c:v>
                </c:pt>
                <c:pt idx="825">
                  <c:v>134.22999999999999</c:v>
                </c:pt>
                <c:pt idx="826">
                  <c:v>134.38000000000127</c:v>
                </c:pt>
                <c:pt idx="827">
                  <c:v>134.53</c:v>
                </c:pt>
                <c:pt idx="828">
                  <c:v>134.66999999999999</c:v>
                </c:pt>
                <c:pt idx="829">
                  <c:v>134.81</c:v>
                </c:pt>
                <c:pt idx="830">
                  <c:v>134.94999999999999</c:v>
                </c:pt>
                <c:pt idx="831">
                  <c:v>135.1</c:v>
                </c:pt>
                <c:pt idx="832">
                  <c:v>135.23999999999998</c:v>
                </c:pt>
                <c:pt idx="833">
                  <c:v>135.38000000000127</c:v>
                </c:pt>
                <c:pt idx="834">
                  <c:v>135.52000000000001</c:v>
                </c:pt>
                <c:pt idx="835">
                  <c:v>135.66999999999999</c:v>
                </c:pt>
                <c:pt idx="836">
                  <c:v>135.80000000000001</c:v>
                </c:pt>
                <c:pt idx="837">
                  <c:v>135.94</c:v>
                </c:pt>
                <c:pt idx="838">
                  <c:v>136.07</c:v>
                </c:pt>
                <c:pt idx="839">
                  <c:v>136.20999999999998</c:v>
                </c:pt>
                <c:pt idx="840">
                  <c:v>136.35000000000107</c:v>
                </c:pt>
                <c:pt idx="841">
                  <c:v>136.49</c:v>
                </c:pt>
                <c:pt idx="842">
                  <c:v>136.62</c:v>
                </c:pt>
                <c:pt idx="843">
                  <c:v>136.76999999999998</c:v>
                </c:pt>
                <c:pt idx="844">
                  <c:v>136.89000000000001</c:v>
                </c:pt>
                <c:pt idx="845">
                  <c:v>137.03</c:v>
                </c:pt>
                <c:pt idx="846">
                  <c:v>137.16999999999999</c:v>
                </c:pt>
                <c:pt idx="847">
                  <c:v>137.30000000000001</c:v>
                </c:pt>
                <c:pt idx="848">
                  <c:v>137.44</c:v>
                </c:pt>
                <c:pt idx="849">
                  <c:v>137.58000000000001</c:v>
                </c:pt>
                <c:pt idx="850">
                  <c:v>137.70999999999998</c:v>
                </c:pt>
                <c:pt idx="851">
                  <c:v>137.84</c:v>
                </c:pt>
                <c:pt idx="852">
                  <c:v>137.97999999999999</c:v>
                </c:pt>
                <c:pt idx="853">
                  <c:v>138.10999999999999</c:v>
                </c:pt>
                <c:pt idx="854">
                  <c:v>138.23999999999998</c:v>
                </c:pt>
                <c:pt idx="855">
                  <c:v>138.37</c:v>
                </c:pt>
                <c:pt idx="856">
                  <c:v>138.5</c:v>
                </c:pt>
                <c:pt idx="857">
                  <c:v>138.62</c:v>
                </c:pt>
                <c:pt idx="858">
                  <c:v>138.75</c:v>
                </c:pt>
                <c:pt idx="859">
                  <c:v>138.89000000000001</c:v>
                </c:pt>
                <c:pt idx="860">
                  <c:v>139</c:v>
                </c:pt>
                <c:pt idx="861">
                  <c:v>139.13</c:v>
                </c:pt>
                <c:pt idx="862">
                  <c:v>139.25</c:v>
                </c:pt>
                <c:pt idx="863">
                  <c:v>139.37</c:v>
                </c:pt>
                <c:pt idx="864">
                  <c:v>139.51</c:v>
                </c:pt>
                <c:pt idx="865">
                  <c:v>139.63999999999999</c:v>
                </c:pt>
                <c:pt idx="866">
                  <c:v>139.76999999999998</c:v>
                </c:pt>
                <c:pt idx="867">
                  <c:v>139.9</c:v>
                </c:pt>
                <c:pt idx="868">
                  <c:v>140.04</c:v>
                </c:pt>
                <c:pt idx="869">
                  <c:v>140.16999999999999</c:v>
                </c:pt>
                <c:pt idx="870">
                  <c:v>140.31</c:v>
                </c:pt>
                <c:pt idx="871">
                  <c:v>140.44999999999999</c:v>
                </c:pt>
                <c:pt idx="872">
                  <c:v>140.59</c:v>
                </c:pt>
                <c:pt idx="873">
                  <c:v>140.72999999999999</c:v>
                </c:pt>
                <c:pt idx="874">
                  <c:v>140.87</c:v>
                </c:pt>
                <c:pt idx="875">
                  <c:v>141.02000000000001</c:v>
                </c:pt>
                <c:pt idx="876">
                  <c:v>141.15</c:v>
                </c:pt>
                <c:pt idx="877">
                  <c:v>141.30000000000001</c:v>
                </c:pt>
                <c:pt idx="878">
                  <c:v>141.44</c:v>
                </c:pt>
                <c:pt idx="879">
                  <c:v>141.59</c:v>
                </c:pt>
                <c:pt idx="880">
                  <c:v>141.72999999999999</c:v>
                </c:pt>
                <c:pt idx="881">
                  <c:v>141.87</c:v>
                </c:pt>
                <c:pt idx="882">
                  <c:v>142.01</c:v>
                </c:pt>
                <c:pt idx="883">
                  <c:v>142.15</c:v>
                </c:pt>
                <c:pt idx="884">
                  <c:v>142.28</c:v>
                </c:pt>
                <c:pt idx="885">
                  <c:v>142.41999999999999</c:v>
                </c:pt>
                <c:pt idx="886">
                  <c:v>142.57</c:v>
                </c:pt>
                <c:pt idx="887">
                  <c:v>142.69999999999999</c:v>
                </c:pt>
                <c:pt idx="888">
                  <c:v>142.84</c:v>
                </c:pt>
                <c:pt idx="889">
                  <c:v>142.97999999999999</c:v>
                </c:pt>
                <c:pt idx="890">
                  <c:v>143.12</c:v>
                </c:pt>
                <c:pt idx="891">
                  <c:v>143.26</c:v>
                </c:pt>
                <c:pt idx="892">
                  <c:v>143.39000000000001</c:v>
                </c:pt>
                <c:pt idx="893">
                  <c:v>143.54</c:v>
                </c:pt>
                <c:pt idx="894">
                  <c:v>143.68</c:v>
                </c:pt>
                <c:pt idx="895">
                  <c:v>143.81</c:v>
                </c:pt>
                <c:pt idx="896">
                  <c:v>143.94999999999999</c:v>
                </c:pt>
                <c:pt idx="897">
                  <c:v>144.1</c:v>
                </c:pt>
                <c:pt idx="898">
                  <c:v>144.22999999999999</c:v>
                </c:pt>
                <c:pt idx="899">
                  <c:v>144.38000000000127</c:v>
                </c:pt>
                <c:pt idx="900">
                  <c:v>144.51</c:v>
                </c:pt>
                <c:pt idx="901">
                  <c:v>144.63999999999999</c:v>
                </c:pt>
                <c:pt idx="902">
                  <c:v>144.78</c:v>
                </c:pt>
                <c:pt idx="903">
                  <c:v>144.91</c:v>
                </c:pt>
                <c:pt idx="904">
                  <c:v>145.05000000000001</c:v>
                </c:pt>
                <c:pt idx="905">
                  <c:v>145.19</c:v>
                </c:pt>
                <c:pt idx="906">
                  <c:v>145.32000000000087</c:v>
                </c:pt>
                <c:pt idx="907">
                  <c:v>145.47</c:v>
                </c:pt>
                <c:pt idx="908">
                  <c:v>145.60999999999999</c:v>
                </c:pt>
                <c:pt idx="909">
                  <c:v>145.75</c:v>
                </c:pt>
                <c:pt idx="910">
                  <c:v>145.89000000000001</c:v>
                </c:pt>
                <c:pt idx="911">
                  <c:v>146.03</c:v>
                </c:pt>
                <c:pt idx="912">
                  <c:v>146.16999999999999</c:v>
                </c:pt>
                <c:pt idx="913">
                  <c:v>146.30000000000001</c:v>
                </c:pt>
                <c:pt idx="914">
                  <c:v>146.44999999999999</c:v>
                </c:pt>
                <c:pt idx="915">
                  <c:v>146.59</c:v>
                </c:pt>
                <c:pt idx="916">
                  <c:v>146.72999999999999</c:v>
                </c:pt>
                <c:pt idx="917">
                  <c:v>146.87</c:v>
                </c:pt>
                <c:pt idx="918">
                  <c:v>147.02000000000001</c:v>
                </c:pt>
                <c:pt idx="919">
                  <c:v>147.16</c:v>
                </c:pt>
                <c:pt idx="920">
                  <c:v>147.30000000000001</c:v>
                </c:pt>
                <c:pt idx="921">
                  <c:v>147.44</c:v>
                </c:pt>
                <c:pt idx="922">
                  <c:v>147.58000000000001</c:v>
                </c:pt>
                <c:pt idx="923">
                  <c:v>147.72999999999999</c:v>
                </c:pt>
                <c:pt idx="924">
                  <c:v>147.87</c:v>
                </c:pt>
                <c:pt idx="925">
                  <c:v>148.01</c:v>
                </c:pt>
                <c:pt idx="926">
                  <c:v>148.15</c:v>
                </c:pt>
                <c:pt idx="927">
                  <c:v>148.29</c:v>
                </c:pt>
                <c:pt idx="928">
                  <c:v>148.44</c:v>
                </c:pt>
                <c:pt idx="929">
                  <c:v>148.58000000000001</c:v>
                </c:pt>
                <c:pt idx="930">
                  <c:v>148.72</c:v>
                </c:pt>
                <c:pt idx="931">
                  <c:v>148.87</c:v>
                </c:pt>
                <c:pt idx="932">
                  <c:v>149.02000000000001</c:v>
                </c:pt>
                <c:pt idx="933">
                  <c:v>149.16</c:v>
                </c:pt>
                <c:pt idx="934">
                  <c:v>149.31</c:v>
                </c:pt>
                <c:pt idx="935">
                  <c:v>149.46</c:v>
                </c:pt>
                <c:pt idx="936">
                  <c:v>149.60999999999999</c:v>
                </c:pt>
                <c:pt idx="937">
                  <c:v>149.73999999999998</c:v>
                </c:pt>
                <c:pt idx="938">
                  <c:v>149.88000000000127</c:v>
                </c:pt>
                <c:pt idx="939">
                  <c:v>150.04</c:v>
                </c:pt>
                <c:pt idx="940">
                  <c:v>150.16999999999999</c:v>
                </c:pt>
                <c:pt idx="941">
                  <c:v>150.31</c:v>
                </c:pt>
                <c:pt idx="942">
                  <c:v>150.44999999999999</c:v>
                </c:pt>
                <c:pt idx="943">
                  <c:v>150.58000000000001</c:v>
                </c:pt>
                <c:pt idx="944">
                  <c:v>150.70999999999998</c:v>
                </c:pt>
                <c:pt idx="945">
                  <c:v>150.85000000000107</c:v>
                </c:pt>
                <c:pt idx="946">
                  <c:v>150.97999999999999</c:v>
                </c:pt>
                <c:pt idx="947">
                  <c:v>151.1</c:v>
                </c:pt>
                <c:pt idx="948">
                  <c:v>151.22</c:v>
                </c:pt>
                <c:pt idx="949">
                  <c:v>151.36000000000001</c:v>
                </c:pt>
                <c:pt idx="950">
                  <c:v>151.49</c:v>
                </c:pt>
                <c:pt idx="951">
                  <c:v>151.60999999999999</c:v>
                </c:pt>
                <c:pt idx="952">
                  <c:v>151.73999999999998</c:v>
                </c:pt>
                <c:pt idx="953">
                  <c:v>151.88000000000127</c:v>
                </c:pt>
                <c:pt idx="954">
                  <c:v>152.01</c:v>
                </c:pt>
                <c:pt idx="955">
                  <c:v>152.16</c:v>
                </c:pt>
                <c:pt idx="956">
                  <c:v>152.29</c:v>
                </c:pt>
                <c:pt idx="957">
                  <c:v>152.43</c:v>
                </c:pt>
                <c:pt idx="958">
                  <c:v>152.57</c:v>
                </c:pt>
                <c:pt idx="959">
                  <c:v>152.69999999999999</c:v>
                </c:pt>
                <c:pt idx="960">
                  <c:v>152.85000000000107</c:v>
                </c:pt>
                <c:pt idx="961">
                  <c:v>152.99</c:v>
                </c:pt>
                <c:pt idx="962">
                  <c:v>153.13999999999999</c:v>
                </c:pt>
                <c:pt idx="963">
                  <c:v>153.28</c:v>
                </c:pt>
                <c:pt idx="964">
                  <c:v>153.41999999999999</c:v>
                </c:pt>
                <c:pt idx="965">
                  <c:v>153.56</c:v>
                </c:pt>
                <c:pt idx="966">
                  <c:v>153.69999999999999</c:v>
                </c:pt>
                <c:pt idx="967">
                  <c:v>153.83000000000001</c:v>
                </c:pt>
                <c:pt idx="968">
                  <c:v>153.96</c:v>
                </c:pt>
                <c:pt idx="969">
                  <c:v>154.1</c:v>
                </c:pt>
                <c:pt idx="970">
                  <c:v>154.22999999999999</c:v>
                </c:pt>
                <c:pt idx="971">
                  <c:v>154.36000000000001</c:v>
                </c:pt>
                <c:pt idx="972">
                  <c:v>154.5</c:v>
                </c:pt>
                <c:pt idx="973">
                  <c:v>154.62</c:v>
                </c:pt>
                <c:pt idx="974">
                  <c:v>154.75</c:v>
                </c:pt>
                <c:pt idx="975">
                  <c:v>154.87</c:v>
                </c:pt>
                <c:pt idx="976">
                  <c:v>155</c:v>
                </c:pt>
                <c:pt idx="977">
                  <c:v>155.13</c:v>
                </c:pt>
                <c:pt idx="978">
                  <c:v>155.25</c:v>
                </c:pt>
                <c:pt idx="979">
                  <c:v>155.37</c:v>
                </c:pt>
                <c:pt idx="980">
                  <c:v>155.5</c:v>
                </c:pt>
                <c:pt idx="981">
                  <c:v>155.62</c:v>
                </c:pt>
                <c:pt idx="982">
                  <c:v>155.73999999999998</c:v>
                </c:pt>
                <c:pt idx="983">
                  <c:v>155.86000000000001</c:v>
                </c:pt>
                <c:pt idx="984">
                  <c:v>155.97999999999999</c:v>
                </c:pt>
                <c:pt idx="985">
                  <c:v>156.1</c:v>
                </c:pt>
                <c:pt idx="986">
                  <c:v>156.23999999999998</c:v>
                </c:pt>
                <c:pt idx="987">
                  <c:v>156.36000000000001</c:v>
                </c:pt>
                <c:pt idx="988">
                  <c:v>156.49</c:v>
                </c:pt>
                <c:pt idx="989">
                  <c:v>156.60999999999999</c:v>
                </c:pt>
                <c:pt idx="990">
                  <c:v>156.75</c:v>
                </c:pt>
                <c:pt idx="991">
                  <c:v>156.87</c:v>
                </c:pt>
                <c:pt idx="992">
                  <c:v>156.99</c:v>
                </c:pt>
                <c:pt idx="993">
                  <c:v>157.13</c:v>
                </c:pt>
                <c:pt idx="994">
                  <c:v>157.25</c:v>
                </c:pt>
                <c:pt idx="995">
                  <c:v>157.39000000000001</c:v>
                </c:pt>
                <c:pt idx="996">
                  <c:v>157.52000000000001</c:v>
                </c:pt>
                <c:pt idx="997">
                  <c:v>157.65</c:v>
                </c:pt>
                <c:pt idx="998">
                  <c:v>157.78</c:v>
                </c:pt>
                <c:pt idx="999">
                  <c:v>157.91</c:v>
                </c:pt>
                <c:pt idx="1000">
                  <c:v>158.05000000000001</c:v>
                </c:pt>
                <c:pt idx="1001">
                  <c:v>158.18</c:v>
                </c:pt>
                <c:pt idx="1002">
                  <c:v>158.32000000000087</c:v>
                </c:pt>
                <c:pt idx="1003">
                  <c:v>158.44999999999999</c:v>
                </c:pt>
                <c:pt idx="1004">
                  <c:v>158.59</c:v>
                </c:pt>
                <c:pt idx="1005">
                  <c:v>158.72999999999999</c:v>
                </c:pt>
                <c:pt idx="1006">
                  <c:v>158.87</c:v>
                </c:pt>
                <c:pt idx="1007">
                  <c:v>159.01</c:v>
                </c:pt>
                <c:pt idx="1008">
                  <c:v>159.16</c:v>
                </c:pt>
                <c:pt idx="1009">
                  <c:v>159.31</c:v>
                </c:pt>
                <c:pt idx="1010">
                  <c:v>159.44999999999999</c:v>
                </c:pt>
                <c:pt idx="1011">
                  <c:v>159.6</c:v>
                </c:pt>
                <c:pt idx="1012">
                  <c:v>159.75</c:v>
                </c:pt>
                <c:pt idx="1013">
                  <c:v>159.89000000000001</c:v>
                </c:pt>
                <c:pt idx="1014">
                  <c:v>160.04</c:v>
                </c:pt>
                <c:pt idx="1015">
                  <c:v>160.19</c:v>
                </c:pt>
                <c:pt idx="1016">
                  <c:v>160.33000000000001</c:v>
                </c:pt>
                <c:pt idx="1017">
                  <c:v>160.47999999999999</c:v>
                </c:pt>
                <c:pt idx="1018">
                  <c:v>160.62</c:v>
                </c:pt>
                <c:pt idx="1019">
                  <c:v>160.76</c:v>
                </c:pt>
                <c:pt idx="1020">
                  <c:v>160.9</c:v>
                </c:pt>
                <c:pt idx="1021">
                  <c:v>161.04</c:v>
                </c:pt>
                <c:pt idx="1022">
                  <c:v>161.18</c:v>
                </c:pt>
                <c:pt idx="1023">
                  <c:v>161.31</c:v>
                </c:pt>
                <c:pt idx="1024">
                  <c:v>161.46</c:v>
                </c:pt>
                <c:pt idx="1025">
                  <c:v>161.59</c:v>
                </c:pt>
                <c:pt idx="1026">
                  <c:v>161.72</c:v>
                </c:pt>
                <c:pt idx="1027">
                  <c:v>161.85000000000107</c:v>
                </c:pt>
                <c:pt idx="1028">
                  <c:v>161.97999999999999</c:v>
                </c:pt>
                <c:pt idx="1029">
                  <c:v>162.1</c:v>
                </c:pt>
                <c:pt idx="1030">
                  <c:v>162.22999999999999</c:v>
                </c:pt>
                <c:pt idx="1031">
                  <c:v>162.37</c:v>
                </c:pt>
                <c:pt idx="1032">
                  <c:v>162.47999999999999</c:v>
                </c:pt>
                <c:pt idx="1033">
                  <c:v>162.62</c:v>
                </c:pt>
                <c:pt idx="1034">
                  <c:v>162.72999999999999</c:v>
                </c:pt>
                <c:pt idx="1035">
                  <c:v>162.86000000000001</c:v>
                </c:pt>
                <c:pt idx="1036">
                  <c:v>162.99</c:v>
                </c:pt>
                <c:pt idx="1037">
                  <c:v>163.10999999999999</c:v>
                </c:pt>
                <c:pt idx="1038">
                  <c:v>163.25</c:v>
                </c:pt>
                <c:pt idx="1039">
                  <c:v>163.36000000000001</c:v>
                </c:pt>
                <c:pt idx="1040">
                  <c:v>163.49</c:v>
                </c:pt>
                <c:pt idx="1041">
                  <c:v>163.60999999999999</c:v>
                </c:pt>
                <c:pt idx="1042">
                  <c:v>163.73999999999998</c:v>
                </c:pt>
                <c:pt idx="1043">
                  <c:v>163.87</c:v>
                </c:pt>
                <c:pt idx="1044">
                  <c:v>164</c:v>
                </c:pt>
                <c:pt idx="1045">
                  <c:v>164.13</c:v>
                </c:pt>
                <c:pt idx="1046">
                  <c:v>164.26</c:v>
                </c:pt>
                <c:pt idx="1047">
                  <c:v>164.39000000000001</c:v>
                </c:pt>
                <c:pt idx="1048">
                  <c:v>164.53</c:v>
                </c:pt>
                <c:pt idx="1049">
                  <c:v>164.66</c:v>
                </c:pt>
                <c:pt idx="1050">
                  <c:v>164.79</c:v>
                </c:pt>
                <c:pt idx="1051">
                  <c:v>164.93</c:v>
                </c:pt>
                <c:pt idx="1052">
                  <c:v>165.07</c:v>
                </c:pt>
                <c:pt idx="1053">
                  <c:v>165.19</c:v>
                </c:pt>
                <c:pt idx="1054">
                  <c:v>165.33</c:v>
                </c:pt>
                <c:pt idx="1055">
                  <c:v>165.47</c:v>
                </c:pt>
                <c:pt idx="1056">
                  <c:v>165.62</c:v>
                </c:pt>
                <c:pt idx="1057">
                  <c:v>165.76</c:v>
                </c:pt>
                <c:pt idx="1058">
                  <c:v>165.9</c:v>
                </c:pt>
                <c:pt idx="1059">
                  <c:v>166.04</c:v>
                </c:pt>
                <c:pt idx="1060">
                  <c:v>166.18</c:v>
                </c:pt>
                <c:pt idx="1061">
                  <c:v>166.32000000000087</c:v>
                </c:pt>
                <c:pt idx="1062">
                  <c:v>166.47</c:v>
                </c:pt>
                <c:pt idx="1063">
                  <c:v>166.60999999999999</c:v>
                </c:pt>
                <c:pt idx="1064">
                  <c:v>166.76</c:v>
                </c:pt>
                <c:pt idx="1065">
                  <c:v>166.91</c:v>
                </c:pt>
                <c:pt idx="1066">
                  <c:v>167.06</c:v>
                </c:pt>
                <c:pt idx="1067">
                  <c:v>167.2</c:v>
                </c:pt>
                <c:pt idx="1068">
                  <c:v>167.35000000000107</c:v>
                </c:pt>
                <c:pt idx="1069">
                  <c:v>167.5</c:v>
                </c:pt>
                <c:pt idx="1070">
                  <c:v>167.65</c:v>
                </c:pt>
                <c:pt idx="1071">
                  <c:v>167.8</c:v>
                </c:pt>
                <c:pt idx="1072">
                  <c:v>167.94</c:v>
                </c:pt>
                <c:pt idx="1073">
                  <c:v>168.08</c:v>
                </c:pt>
                <c:pt idx="1074">
                  <c:v>168.23999999999998</c:v>
                </c:pt>
                <c:pt idx="1075">
                  <c:v>168.38000000000127</c:v>
                </c:pt>
                <c:pt idx="1076">
                  <c:v>168.52</c:v>
                </c:pt>
                <c:pt idx="1077">
                  <c:v>168.67</c:v>
                </c:pt>
                <c:pt idx="1078">
                  <c:v>168.8</c:v>
                </c:pt>
                <c:pt idx="1079">
                  <c:v>168.96</c:v>
                </c:pt>
                <c:pt idx="1080">
                  <c:v>169.08</c:v>
                </c:pt>
                <c:pt idx="1081">
                  <c:v>169.22</c:v>
                </c:pt>
                <c:pt idx="1082">
                  <c:v>169.36</c:v>
                </c:pt>
                <c:pt idx="1083">
                  <c:v>169.5</c:v>
                </c:pt>
                <c:pt idx="1084">
                  <c:v>169.64</c:v>
                </c:pt>
                <c:pt idx="1085">
                  <c:v>169.78</c:v>
                </c:pt>
                <c:pt idx="1086">
                  <c:v>169.91</c:v>
                </c:pt>
                <c:pt idx="1087">
                  <c:v>170.06</c:v>
                </c:pt>
                <c:pt idx="1088">
                  <c:v>170.2</c:v>
                </c:pt>
                <c:pt idx="1089">
                  <c:v>170.33</c:v>
                </c:pt>
                <c:pt idx="1090">
                  <c:v>170.47</c:v>
                </c:pt>
                <c:pt idx="1091">
                  <c:v>170.60999999999999</c:v>
                </c:pt>
                <c:pt idx="1092">
                  <c:v>170.75</c:v>
                </c:pt>
                <c:pt idx="1093">
                  <c:v>170.9</c:v>
                </c:pt>
                <c:pt idx="1094">
                  <c:v>171.03</c:v>
                </c:pt>
                <c:pt idx="1095">
                  <c:v>171.17</c:v>
                </c:pt>
                <c:pt idx="1096">
                  <c:v>171.31</c:v>
                </c:pt>
                <c:pt idx="1097">
                  <c:v>171.44</c:v>
                </c:pt>
                <c:pt idx="1098">
                  <c:v>171.58</c:v>
                </c:pt>
                <c:pt idx="1099">
                  <c:v>171.7</c:v>
                </c:pt>
                <c:pt idx="1100">
                  <c:v>171.85000000000107</c:v>
                </c:pt>
                <c:pt idx="1101">
                  <c:v>171.99</c:v>
                </c:pt>
                <c:pt idx="1102">
                  <c:v>172.13</c:v>
                </c:pt>
                <c:pt idx="1103">
                  <c:v>172.25</c:v>
                </c:pt>
                <c:pt idx="1104">
                  <c:v>172.39000000000001</c:v>
                </c:pt>
                <c:pt idx="1105">
                  <c:v>172.53</c:v>
                </c:pt>
                <c:pt idx="1106">
                  <c:v>172.67</c:v>
                </c:pt>
                <c:pt idx="1107">
                  <c:v>172.8</c:v>
                </c:pt>
                <c:pt idx="1108">
                  <c:v>172.93</c:v>
                </c:pt>
                <c:pt idx="1109">
                  <c:v>173.07</c:v>
                </c:pt>
                <c:pt idx="1110">
                  <c:v>173.2</c:v>
                </c:pt>
                <c:pt idx="1111">
                  <c:v>173.34</c:v>
                </c:pt>
                <c:pt idx="1112">
                  <c:v>173.47</c:v>
                </c:pt>
                <c:pt idx="1113">
                  <c:v>173.60999999999999</c:v>
                </c:pt>
                <c:pt idx="1114">
                  <c:v>173.76</c:v>
                </c:pt>
                <c:pt idx="1115">
                  <c:v>173.89000000000001</c:v>
                </c:pt>
                <c:pt idx="1116">
                  <c:v>174.03</c:v>
                </c:pt>
                <c:pt idx="1117">
                  <c:v>174.17</c:v>
                </c:pt>
                <c:pt idx="1118">
                  <c:v>174.32000000000087</c:v>
                </c:pt>
                <c:pt idx="1119">
                  <c:v>174.46</c:v>
                </c:pt>
                <c:pt idx="1120">
                  <c:v>174.6</c:v>
                </c:pt>
                <c:pt idx="1121">
                  <c:v>174.73999999999998</c:v>
                </c:pt>
                <c:pt idx="1122">
                  <c:v>174.88000000000127</c:v>
                </c:pt>
                <c:pt idx="1123">
                  <c:v>175.03</c:v>
                </c:pt>
                <c:pt idx="1124">
                  <c:v>175.17</c:v>
                </c:pt>
                <c:pt idx="1125">
                  <c:v>175.32000000000087</c:v>
                </c:pt>
                <c:pt idx="1126">
                  <c:v>175.47</c:v>
                </c:pt>
                <c:pt idx="1127">
                  <c:v>175.60999999999999</c:v>
                </c:pt>
                <c:pt idx="1128">
                  <c:v>175.76</c:v>
                </c:pt>
                <c:pt idx="1129">
                  <c:v>175.9</c:v>
                </c:pt>
                <c:pt idx="1130">
                  <c:v>176.04</c:v>
                </c:pt>
                <c:pt idx="1131">
                  <c:v>176.18</c:v>
                </c:pt>
                <c:pt idx="1132">
                  <c:v>176.32000000000087</c:v>
                </c:pt>
                <c:pt idx="1133">
                  <c:v>176.47</c:v>
                </c:pt>
                <c:pt idx="1134">
                  <c:v>176.6</c:v>
                </c:pt>
                <c:pt idx="1135">
                  <c:v>176.73999999999998</c:v>
                </c:pt>
                <c:pt idx="1136">
                  <c:v>176.87</c:v>
                </c:pt>
                <c:pt idx="1137">
                  <c:v>177</c:v>
                </c:pt>
                <c:pt idx="1138">
                  <c:v>177.14</c:v>
                </c:pt>
                <c:pt idx="1139">
                  <c:v>177.28</c:v>
                </c:pt>
                <c:pt idx="1140">
                  <c:v>177.41</c:v>
                </c:pt>
                <c:pt idx="1141">
                  <c:v>177.53</c:v>
                </c:pt>
                <c:pt idx="1142">
                  <c:v>177.66</c:v>
                </c:pt>
                <c:pt idx="1143">
                  <c:v>177.8</c:v>
                </c:pt>
                <c:pt idx="1144">
                  <c:v>177.93</c:v>
                </c:pt>
                <c:pt idx="1145">
                  <c:v>178.05</c:v>
                </c:pt>
                <c:pt idx="1146">
                  <c:v>178.18</c:v>
                </c:pt>
                <c:pt idx="1147">
                  <c:v>178.31</c:v>
                </c:pt>
                <c:pt idx="1148">
                  <c:v>178.44</c:v>
                </c:pt>
                <c:pt idx="1149">
                  <c:v>178.57</c:v>
                </c:pt>
                <c:pt idx="1150">
                  <c:v>178.7</c:v>
                </c:pt>
                <c:pt idx="1151">
                  <c:v>178.83</c:v>
                </c:pt>
                <c:pt idx="1152">
                  <c:v>178.95000000000007</c:v>
                </c:pt>
                <c:pt idx="1153">
                  <c:v>179.08</c:v>
                </c:pt>
                <c:pt idx="1154">
                  <c:v>179.20999999999998</c:v>
                </c:pt>
                <c:pt idx="1155">
                  <c:v>179.34</c:v>
                </c:pt>
                <c:pt idx="1156">
                  <c:v>179.46</c:v>
                </c:pt>
                <c:pt idx="1157">
                  <c:v>179.6</c:v>
                </c:pt>
                <c:pt idx="1158">
                  <c:v>179.72</c:v>
                </c:pt>
                <c:pt idx="1159">
                  <c:v>179.85000000000107</c:v>
                </c:pt>
                <c:pt idx="1160">
                  <c:v>179.98000000000027</c:v>
                </c:pt>
                <c:pt idx="1161">
                  <c:v>180.10999999999999</c:v>
                </c:pt>
                <c:pt idx="1162">
                  <c:v>180.23</c:v>
                </c:pt>
                <c:pt idx="1163">
                  <c:v>180.37</c:v>
                </c:pt>
                <c:pt idx="1164">
                  <c:v>180.5</c:v>
                </c:pt>
                <c:pt idx="1165">
                  <c:v>180.64</c:v>
                </c:pt>
                <c:pt idx="1166">
                  <c:v>180.76999999999998</c:v>
                </c:pt>
                <c:pt idx="1167">
                  <c:v>180.92000000000004</c:v>
                </c:pt>
                <c:pt idx="1168">
                  <c:v>181.07</c:v>
                </c:pt>
                <c:pt idx="1169">
                  <c:v>181.20999999999998</c:v>
                </c:pt>
                <c:pt idx="1170">
                  <c:v>181.35000000000107</c:v>
                </c:pt>
                <c:pt idx="1171">
                  <c:v>181.49</c:v>
                </c:pt>
                <c:pt idx="1172">
                  <c:v>181.64</c:v>
                </c:pt>
                <c:pt idx="1173">
                  <c:v>181.79</c:v>
                </c:pt>
                <c:pt idx="1174">
                  <c:v>181.95000000000007</c:v>
                </c:pt>
                <c:pt idx="1175">
                  <c:v>182.09</c:v>
                </c:pt>
                <c:pt idx="1176">
                  <c:v>182.23999999999998</c:v>
                </c:pt>
                <c:pt idx="1177">
                  <c:v>182.39000000000001</c:v>
                </c:pt>
                <c:pt idx="1178">
                  <c:v>182.54</c:v>
                </c:pt>
                <c:pt idx="1179">
                  <c:v>182.69</c:v>
                </c:pt>
                <c:pt idx="1180">
                  <c:v>182.85000000000107</c:v>
                </c:pt>
                <c:pt idx="1181">
                  <c:v>182.99</c:v>
                </c:pt>
                <c:pt idx="1182">
                  <c:v>183.13</c:v>
                </c:pt>
                <c:pt idx="1183">
                  <c:v>183.29</c:v>
                </c:pt>
                <c:pt idx="1184">
                  <c:v>183.44</c:v>
                </c:pt>
                <c:pt idx="1185">
                  <c:v>183.59</c:v>
                </c:pt>
                <c:pt idx="1186">
                  <c:v>183.73</c:v>
                </c:pt>
                <c:pt idx="1187">
                  <c:v>183.87</c:v>
                </c:pt>
                <c:pt idx="1188">
                  <c:v>184.02</c:v>
                </c:pt>
                <c:pt idx="1189">
                  <c:v>184.16</c:v>
                </c:pt>
                <c:pt idx="1190">
                  <c:v>184.3</c:v>
                </c:pt>
                <c:pt idx="1191">
                  <c:v>184.44</c:v>
                </c:pt>
                <c:pt idx="1192">
                  <c:v>184.58</c:v>
                </c:pt>
                <c:pt idx="1193">
                  <c:v>184.72</c:v>
                </c:pt>
                <c:pt idx="1194">
                  <c:v>184.85000000000107</c:v>
                </c:pt>
                <c:pt idx="1195">
                  <c:v>184.99</c:v>
                </c:pt>
                <c:pt idx="1196">
                  <c:v>185.12</c:v>
                </c:pt>
                <c:pt idx="1197">
                  <c:v>185.25</c:v>
                </c:pt>
                <c:pt idx="1198">
                  <c:v>185.38000000000127</c:v>
                </c:pt>
                <c:pt idx="1199">
                  <c:v>185.51</c:v>
                </c:pt>
                <c:pt idx="1200">
                  <c:v>185.65</c:v>
                </c:pt>
                <c:pt idx="1201">
                  <c:v>185.76999999999998</c:v>
                </c:pt>
                <c:pt idx="1202">
                  <c:v>185.91</c:v>
                </c:pt>
                <c:pt idx="1203">
                  <c:v>186.05</c:v>
                </c:pt>
                <c:pt idx="1204">
                  <c:v>186.18</c:v>
                </c:pt>
                <c:pt idx="1205">
                  <c:v>186.31</c:v>
                </c:pt>
                <c:pt idx="1206">
                  <c:v>186.45000000000007</c:v>
                </c:pt>
                <c:pt idx="1207">
                  <c:v>186.58</c:v>
                </c:pt>
                <c:pt idx="1208">
                  <c:v>186.7</c:v>
                </c:pt>
                <c:pt idx="1209">
                  <c:v>186.85000000000107</c:v>
                </c:pt>
                <c:pt idx="1210">
                  <c:v>186.98000000000027</c:v>
                </c:pt>
                <c:pt idx="1211">
                  <c:v>187.10999999999999</c:v>
                </c:pt>
                <c:pt idx="1212">
                  <c:v>187.25</c:v>
                </c:pt>
                <c:pt idx="1213">
                  <c:v>187.4</c:v>
                </c:pt>
                <c:pt idx="1214">
                  <c:v>187.53</c:v>
                </c:pt>
                <c:pt idx="1215">
                  <c:v>187.67</c:v>
                </c:pt>
                <c:pt idx="1216">
                  <c:v>187.82000000000087</c:v>
                </c:pt>
                <c:pt idx="1217">
                  <c:v>187.95000000000007</c:v>
                </c:pt>
                <c:pt idx="1218">
                  <c:v>188.09</c:v>
                </c:pt>
                <c:pt idx="1219">
                  <c:v>188.23999999999998</c:v>
                </c:pt>
                <c:pt idx="1220">
                  <c:v>188.39000000000001</c:v>
                </c:pt>
                <c:pt idx="1221">
                  <c:v>188.52</c:v>
                </c:pt>
                <c:pt idx="1222">
                  <c:v>188.68</c:v>
                </c:pt>
                <c:pt idx="1223">
                  <c:v>188.82000000000087</c:v>
                </c:pt>
                <c:pt idx="1224">
                  <c:v>188.97</c:v>
                </c:pt>
                <c:pt idx="1225">
                  <c:v>189.12</c:v>
                </c:pt>
                <c:pt idx="1226">
                  <c:v>189.26999999999998</c:v>
                </c:pt>
                <c:pt idx="1227">
                  <c:v>189.42000000000004</c:v>
                </c:pt>
                <c:pt idx="1228">
                  <c:v>189.56</c:v>
                </c:pt>
                <c:pt idx="1229">
                  <c:v>189.70999999999998</c:v>
                </c:pt>
                <c:pt idx="1230">
                  <c:v>189.86</c:v>
                </c:pt>
                <c:pt idx="1231">
                  <c:v>190.01</c:v>
                </c:pt>
                <c:pt idx="1232">
                  <c:v>190.16</c:v>
                </c:pt>
                <c:pt idx="1233">
                  <c:v>190.31</c:v>
                </c:pt>
                <c:pt idx="1234">
                  <c:v>190.46</c:v>
                </c:pt>
                <c:pt idx="1235">
                  <c:v>190.60999999999999</c:v>
                </c:pt>
                <c:pt idx="1236">
                  <c:v>190.76</c:v>
                </c:pt>
                <c:pt idx="1237">
                  <c:v>190.9</c:v>
                </c:pt>
                <c:pt idx="1238">
                  <c:v>191.05</c:v>
                </c:pt>
                <c:pt idx="1239">
                  <c:v>191.19</c:v>
                </c:pt>
                <c:pt idx="1240">
                  <c:v>191.34</c:v>
                </c:pt>
                <c:pt idx="1241">
                  <c:v>191.49</c:v>
                </c:pt>
                <c:pt idx="1242">
                  <c:v>191.63</c:v>
                </c:pt>
                <c:pt idx="1243">
                  <c:v>191.78</c:v>
                </c:pt>
                <c:pt idx="1244">
                  <c:v>191.92000000000004</c:v>
                </c:pt>
                <c:pt idx="1245">
                  <c:v>192.06</c:v>
                </c:pt>
                <c:pt idx="1246">
                  <c:v>192.2</c:v>
                </c:pt>
                <c:pt idx="1247">
                  <c:v>192.34</c:v>
                </c:pt>
                <c:pt idx="1248">
                  <c:v>192.48000000000027</c:v>
                </c:pt>
                <c:pt idx="1249">
                  <c:v>192.62</c:v>
                </c:pt>
                <c:pt idx="1250">
                  <c:v>192.75</c:v>
                </c:pt>
                <c:pt idx="1251">
                  <c:v>192.89000000000001</c:v>
                </c:pt>
                <c:pt idx="1252">
                  <c:v>193.03</c:v>
                </c:pt>
                <c:pt idx="1253">
                  <c:v>193.17</c:v>
                </c:pt>
                <c:pt idx="1254">
                  <c:v>193.3</c:v>
                </c:pt>
                <c:pt idx="1255">
                  <c:v>193.44</c:v>
                </c:pt>
                <c:pt idx="1256">
                  <c:v>193.58</c:v>
                </c:pt>
                <c:pt idx="1257">
                  <c:v>193.7</c:v>
                </c:pt>
                <c:pt idx="1258">
                  <c:v>193.84</c:v>
                </c:pt>
                <c:pt idx="1259">
                  <c:v>193.97</c:v>
                </c:pt>
                <c:pt idx="1260">
                  <c:v>194.1</c:v>
                </c:pt>
                <c:pt idx="1261">
                  <c:v>194.23</c:v>
                </c:pt>
                <c:pt idx="1262">
                  <c:v>194.35000000000107</c:v>
                </c:pt>
                <c:pt idx="1263">
                  <c:v>194.48000000000027</c:v>
                </c:pt>
                <c:pt idx="1264">
                  <c:v>194.60999999999999</c:v>
                </c:pt>
                <c:pt idx="1265">
                  <c:v>194.72</c:v>
                </c:pt>
                <c:pt idx="1266">
                  <c:v>194.85000000000107</c:v>
                </c:pt>
                <c:pt idx="1267">
                  <c:v>194.98000000000027</c:v>
                </c:pt>
                <c:pt idx="1268">
                  <c:v>195.1</c:v>
                </c:pt>
                <c:pt idx="1269">
                  <c:v>195.23</c:v>
                </c:pt>
                <c:pt idx="1270">
                  <c:v>195.36</c:v>
                </c:pt>
                <c:pt idx="1271">
                  <c:v>195.48000000000027</c:v>
                </c:pt>
                <c:pt idx="1272">
                  <c:v>195.59</c:v>
                </c:pt>
                <c:pt idx="1273">
                  <c:v>195.72</c:v>
                </c:pt>
                <c:pt idx="1274">
                  <c:v>195.85000000000107</c:v>
                </c:pt>
                <c:pt idx="1275">
                  <c:v>195.97</c:v>
                </c:pt>
                <c:pt idx="1276">
                  <c:v>196.1</c:v>
                </c:pt>
                <c:pt idx="1277">
                  <c:v>196.23</c:v>
                </c:pt>
                <c:pt idx="1278">
                  <c:v>196.35000000000107</c:v>
                </c:pt>
                <c:pt idx="1279">
                  <c:v>196.48000000000027</c:v>
                </c:pt>
                <c:pt idx="1280">
                  <c:v>196.60999999999999</c:v>
                </c:pt>
                <c:pt idx="1281">
                  <c:v>196.73</c:v>
                </c:pt>
                <c:pt idx="1282">
                  <c:v>196.86</c:v>
                </c:pt>
                <c:pt idx="1283">
                  <c:v>196.98000000000027</c:v>
                </c:pt>
                <c:pt idx="1284">
                  <c:v>197.12</c:v>
                </c:pt>
                <c:pt idx="1285">
                  <c:v>197.25</c:v>
                </c:pt>
                <c:pt idx="1286">
                  <c:v>197.37</c:v>
                </c:pt>
                <c:pt idx="1287">
                  <c:v>197.5</c:v>
                </c:pt>
                <c:pt idx="1288">
                  <c:v>197.63</c:v>
                </c:pt>
                <c:pt idx="1289">
                  <c:v>197.76999999999998</c:v>
                </c:pt>
                <c:pt idx="1290">
                  <c:v>197.9</c:v>
                </c:pt>
                <c:pt idx="1291">
                  <c:v>198.04</c:v>
                </c:pt>
                <c:pt idx="1292">
                  <c:v>198.17</c:v>
                </c:pt>
                <c:pt idx="1293">
                  <c:v>198.31</c:v>
                </c:pt>
                <c:pt idx="1294">
                  <c:v>198.45000000000007</c:v>
                </c:pt>
                <c:pt idx="1295">
                  <c:v>198.59</c:v>
                </c:pt>
                <c:pt idx="1296">
                  <c:v>198.73</c:v>
                </c:pt>
                <c:pt idx="1297">
                  <c:v>198.86</c:v>
                </c:pt>
                <c:pt idx="1298">
                  <c:v>199</c:v>
                </c:pt>
                <c:pt idx="1299">
                  <c:v>199.15</c:v>
                </c:pt>
                <c:pt idx="1300">
                  <c:v>199.28</c:v>
                </c:pt>
                <c:pt idx="1301">
                  <c:v>199.42000000000004</c:v>
                </c:pt>
                <c:pt idx="1302">
                  <c:v>199.56</c:v>
                </c:pt>
                <c:pt idx="1303">
                  <c:v>199.7</c:v>
                </c:pt>
                <c:pt idx="1304">
                  <c:v>199.84</c:v>
                </c:pt>
                <c:pt idx="1305">
                  <c:v>199.98000000000027</c:v>
                </c:pt>
                <c:pt idx="1306">
                  <c:v>200.10999999999999</c:v>
                </c:pt>
                <c:pt idx="1307">
                  <c:v>200.26</c:v>
                </c:pt>
                <c:pt idx="1308">
                  <c:v>200.4</c:v>
                </c:pt>
                <c:pt idx="1309">
                  <c:v>200.53</c:v>
                </c:pt>
                <c:pt idx="1310">
                  <c:v>200.68</c:v>
                </c:pt>
                <c:pt idx="1311">
                  <c:v>200.81</c:v>
                </c:pt>
                <c:pt idx="1312">
                  <c:v>200.95000000000007</c:v>
                </c:pt>
                <c:pt idx="1313">
                  <c:v>201.1</c:v>
                </c:pt>
                <c:pt idx="1314">
                  <c:v>201.23</c:v>
                </c:pt>
                <c:pt idx="1315">
                  <c:v>201.38000000000127</c:v>
                </c:pt>
                <c:pt idx="1316">
                  <c:v>201.52</c:v>
                </c:pt>
                <c:pt idx="1317">
                  <c:v>201.67</c:v>
                </c:pt>
                <c:pt idx="1318">
                  <c:v>201.81</c:v>
                </c:pt>
                <c:pt idx="1319">
                  <c:v>201.96</c:v>
                </c:pt>
                <c:pt idx="1320">
                  <c:v>202.1</c:v>
                </c:pt>
                <c:pt idx="1321">
                  <c:v>202.25</c:v>
                </c:pt>
                <c:pt idx="1322">
                  <c:v>202.39000000000001</c:v>
                </c:pt>
                <c:pt idx="1323">
                  <c:v>202.54</c:v>
                </c:pt>
                <c:pt idx="1324">
                  <c:v>202.69</c:v>
                </c:pt>
                <c:pt idx="1325">
                  <c:v>202.84</c:v>
                </c:pt>
                <c:pt idx="1326">
                  <c:v>202.99</c:v>
                </c:pt>
                <c:pt idx="1327">
                  <c:v>203.14</c:v>
                </c:pt>
                <c:pt idx="1328">
                  <c:v>203.28</c:v>
                </c:pt>
                <c:pt idx="1329">
                  <c:v>203.42000000000004</c:v>
                </c:pt>
                <c:pt idx="1330">
                  <c:v>203.58</c:v>
                </c:pt>
                <c:pt idx="1331">
                  <c:v>203.72</c:v>
                </c:pt>
                <c:pt idx="1332">
                  <c:v>203.88000000000127</c:v>
                </c:pt>
                <c:pt idx="1333">
                  <c:v>204.02</c:v>
                </c:pt>
                <c:pt idx="1334">
                  <c:v>204.17</c:v>
                </c:pt>
                <c:pt idx="1335">
                  <c:v>204.32000000000087</c:v>
                </c:pt>
                <c:pt idx="1336">
                  <c:v>204.46</c:v>
                </c:pt>
                <c:pt idx="1337">
                  <c:v>204.60999999999999</c:v>
                </c:pt>
                <c:pt idx="1338">
                  <c:v>204.75</c:v>
                </c:pt>
                <c:pt idx="1339">
                  <c:v>204.89000000000001</c:v>
                </c:pt>
                <c:pt idx="1340">
                  <c:v>205.04</c:v>
                </c:pt>
                <c:pt idx="1341">
                  <c:v>205.18</c:v>
                </c:pt>
                <c:pt idx="1342">
                  <c:v>205.31</c:v>
                </c:pt>
                <c:pt idx="1343">
                  <c:v>205.45000000000007</c:v>
                </c:pt>
                <c:pt idx="1344">
                  <c:v>205.58</c:v>
                </c:pt>
                <c:pt idx="1345">
                  <c:v>205.73</c:v>
                </c:pt>
                <c:pt idx="1346">
                  <c:v>205.86</c:v>
                </c:pt>
                <c:pt idx="1347">
                  <c:v>205.99</c:v>
                </c:pt>
                <c:pt idx="1348">
                  <c:v>206.13</c:v>
                </c:pt>
                <c:pt idx="1349">
                  <c:v>206.26</c:v>
                </c:pt>
                <c:pt idx="1350">
                  <c:v>206.39000000000001</c:v>
                </c:pt>
                <c:pt idx="1351">
                  <c:v>206.52</c:v>
                </c:pt>
                <c:pt idx="1352">
                  <c:v>206.65</c:v>
                </c:pt>
                <c:pt idx="1353">
                  <c:v>206.76999999999998</c:v>
                </c:pt>
                <c:pt idx="1354">
                  <c:v>206.9</c:v>
                </c:pt>
                <c:pt idx="1355">
                  <c:v>207.03</c:v>
                </c:pt>
                <c:pt idx="1356">
                  <c:v>207.16</c:v>
                </c:pt>
                <c:pt idx="1357">
                  <c:v>207.3</c:v>
                </c:pt>
                <c:pt idx="1358">
                  <c:v>207.42000000000004</c:v>
                </c:pt>
                <c:pt idx="1359">
                  <c:v>207.56</c:v>
                </c:pt>
                <c:pt idx="1360">
                  <c:v>207.69</c:v>
                </c:pt>
                <c:pt idx="1361">
                  <c:v>207.81</c:v>
                </c:pt>
                <c:pt idx="1362">
                  <c:v>207.95000000000007</c:v>
                </c:pt>
                <c:pt idx="1363">
                  <c:v>208.08</c:v>
                </c:pt>
                <c:pt idx="1364">
                  <c:v>208.20999999999998</c:v>
                </c:pt>
                <c:pt idx="1365">
                  <c:v>208.34</c:v>
                </c:pt>
                <c:pt idx="1366">
                  <c:v>208.48000000000027</c:v>
                </c:pt>
                <c:pt idx="1367">
                  <c:v>208.60999999999999</c:v>
                </c:pt>
                <c:pt idx="1368">
                  <c:v>208.75</c:v>
                </c:pt>
                <c:pt idx="1369">
                  <c:v>208.89000000000001</c:v>
                </c:pt>
                <c:pt idx="1370">
                  <c:v>209.03</c:v>
                </c:pt>
                <c:pt idx="1371">
                  <c:v>209.17</c:v>
                </c:pt>
                <c:pt idx="1372">
                  <c:v>209.32000000000087</c:v>
                </c:pt>
                <c:pt idx="1373">
                  <c:v>209.46</c:v>
                </c:pt>
                <c:pt idx="1374">
                  <c:v>209.60999999999999</c:v>
                </c:pt>
                <c:pt idx="1375">
                  <c:v>209.76</c:v>
                </c:pt>
                <c:pt idx="1376">
                  <c:v>209.91</c:v>
                </c:pt>
                <c:pt idx="1377">
                  <c:v>210.05</c:v>
                </c:pt>
                <c:pt idx="1378">
                  <c:v>210.2</c:v>
                </c:pt>
                <c:pt idx="1379">
                  <c:v>210.36</c:v>
                </c:pt>
                <c:pt idx="1380">
                  <c:v>210.5</c:v>
                </c:pt>
                <c:pt idx="1381">
                  <c:v>210.66</c:v>
                </c:pt>
                <c:pt idx="1382">
                  <c:v>210.8</c:v>
                </c:pt>
                <c:pt idx="1383">
                  <c:v>210.94</c:v>
                </c:pt>
                <c:pt idx="1384">
                  <c:v>211.09</c:v>
                </c:pt>
                <c:pt idx="1385">
                  <c:v>211.23</c:v>
                </c:pt>
                <c:pt idx="1386">
                  <c:v>211.38000000000127</c:v>
                </c:pt>
                <c:pt idx="1387">
                  <c:v>211.51</c:v>
                </c:pt>
                <c:pt idx="1388">
                  <c:v>211.65</c:v>
                </c:pt>
                <c:pt idx="1389">
                  <c:v>211.78</c:v>
                </c:pt>
                <c:pt idx="1390">
                  <c:v>211.9</c:v>
                </c:pt>
                <c:pt idx="1391">
                  <c:v>212.04</c:v>
                </c:pt>
                <c:pt idx="1392">
                  <c:v>212.16</c:v>
                </c:pt>
                <c:pt idx="1393">
                  <c:v>212.29</c:v>
                </c:pt>
                <c:pt idx="1394">
                  <c:v>212.41</c:v>
                </c:pt>
                <c:pt idx="1395">
                  <c:v>212.54</c:v>
                </c:pt>
                <c:pt idx="1396">
                  <c:v>212.66</c:v>
                </c:pt>
                <c:pt idx="1397">
                  <c:v>212.76</c:v>
                </c:pt>
                <c:pt idx="1398">
                  <c:v>212.89000000000001</c:v>
                </c:pt>
                <c:pt idx="1399">
                  <c:v>213.01</c:v>
                </c:pt>
                <c:pt idx="1400">
                  <c:v>213.13</c:v>
                </c:pt>
                <c:pt idx="1401">
                  <c:v>213.26</c:v>
                </c:pt>
                <c:pt idx="1402">
                  <c:v>213.38000000000127</c:v>
                </c:pt>
                <c:pt idx="1403">
                  <c:v>213.5</c:v>
                </c:pt>
                <c:pt idx="1404">
                  <c:v>213.63</c:v>
                </c:pt>
                <c:pt idx="1405">
                  <c:v>213.76</c:v>
                </c:pt>
                <c:pt idx="1406">
                  <c:v>213.89000000000001</c:v>
                </c:pt>
                <c:pt idx="1407">
                  <c:v>214.03</c:v>
                </c:pt>
                <c:pt idx="1408">
                  <c:v>214.16</c:v>
                </c:pt>
                <c:pt idx="1409">
                  <c:v>214.3</c:v>
                </c:pt>
                <c:pt idx="1410">
                  <c:v>214.43</c:v>
                </c:pt>
                <c:pt idx="1411">
                  <c:v>214.58</c:v>
                </c:pt>
                <c:pt idx="1412">
                  <c:v>214.70999999999998</c:v>
                </c:pt>
                <c:pt idx="1413">
                  <c:v>214.86</c:v>
                </c:pt>
                <c:pt idx="1414">
                  <c:v>214.99</c:v>
                </c:pt>
                <c:pt idx="1415">
                  <c:v>215.14</c:v>
                </c:pt>
                <c:pt idx="1416">
                  <c:v>215.28</c:v>
                </c:pt>
                <c:pt idx="1417">
                  <c:v>215.42000000000004</c:v>
                </c:pt>
                <c:pt idx="1418">
                  <c:v>215.56</c:v>
                </c:pt>
                <c:pt idx="1419">
                  <c:v>215.70999999999998</c:v>
                </c:pt>
                <c:pt idx="1420">
                  <c:v>215.83</c:v>
                </c:pt>
                <c:pt idx="1421">
                  <c:v>215.98000000000027</c:v>
                </c:pt>
                <c:pt idx="1422">
                  <c:v>216.10999999999999</c:v>
                </c:pt>
                <c:pt idx="1423">
                  <c:v>216.23</c:v>
                </c:pt>
                <c:pt idx="1424">
                  <c:v>216.36</c:v>
                </c:pt>
                <c:pt idx="1425">
                  <c:v>216.5</c:v>
                </c:pt>
                <c:pt idx="1426">
                  <c:v>216.63</c:v>
                </c:pt>
                <c:pt idx="1427">
                  <c:v>216.75</c:v>
                </c:pt>
                <c:pt idx="1428">
                  <c:v>216.88000000000127</c:v>
                </c:pt>
                <c:pt idx="1429">
                  <c:v>217.01</c:v>
                </c:pt>
                <c:pt idx="1430">
                  <c:v>217.14</c:v>
                </c:pt>
                <c:pt idx="1431">
                  <c:v>217.26</c:v>
                </c:pt>
                <c:pt idx="1432">
                  <c:v>217.39000000000001</c:v>
                </c:pt>
                <c:pt idx="1433">
                  <c:v>217.53</c:v>
                </c:pt>
                <c:pt idx="1434">
                  <c:v>217.66</c:v>
                </c:pt>
                <c:pt idx="1435">
                  <c:v>217.78</c:v>
                </c:pt>
                <c:pt idx="1436">
                  <c:v>217.93</c:v>
                </c:pt>
                <c:pt idx="1437">
                  <c:v>218.06</c:v>
                </c:pt>
                <c:pt idx="1438">
                  <c:v>218.19</c:v>
                </c:pt>
                <c:pt idx="1439">
                  <c:v>218.34</c:v>
                </c:pt>
                <c:pt idx="1440">
                  <c:v>218.47</c:v>
                </c:pt>
                <c:pt idx="1441">
                  <c:v>218.62</c:v>
                </c:pt>
                <c:pt idx="1442">
                  <c:v>218.75</c:v>
                </c:pt>
                <c:pt idx="1443">
                  <c:v>218.89000000000001</c:v>
                </c:pt>
                <c:pt idx="1444">
                  <c:v>219.03</c:v>
                </c:pt>
                <c:pt idx="1445">
                  <c:v>219.16</c:v>
                </c:pt>
                <c:pt idx="1446">
                  <c:v>219.3</c:v>
                </c:pt>
                <c:pt idx="1447">
                  <c:v>219.43</c:v>
                </c:pt>
                <c:pt idx="1448">
                  <c:v>219.57</c:v>
                </c:pt>
                <c:pt idx="1449">
                  <c:v>219.7</c:v>
                </c:pt>
                <c:pt idx="1450">
                  <c:v>219.83</c:v>
                </c:pt>
                <c:pt idx="1451">
                  <c:v>219.95000000000007</c:v>
                </c:pt>
                <c:pt idx="1452">
                  <c:v>220.08</c:v>
                </c:pt>
                <c:pt idx="1453">
                  <c:v>220.2</c:v>
                </c:pt>
                <c:pt idx="1454">
                  <c:v>220.33</c:v>
                </c:pt>
                <c:pt idx="1455">
                  <c:v>220.46</c:v>
                </c:pt>
                <c:pt idx="1456">
                  <c:v>220.58</c:v>
                </c:pt>
                <c:pt idx="1457">
                  <c:v>220.7</c:v>
                </c:pt>
                <c:pt idx="1458">
                  <c:v>220.83</c:v>
                </c:pt>
                <c:pt idx="1459">
                  <c:v>220.95000000000007</c:v>
                </c:pt>
                <c:pt idx="1460">
                  <c:v>221.08</c:v>
                </c:pt>
                <c:pt idx="1461">
                  <c:v>221.19</c:v>
                </c:pt>
                <c:pt idx="1462">
                  <c:v>221.31</c:v>
                </c:pt>
                <c:pt idx="1463">
                  <c:v>221.43</c:v>
                </c:pt>
                <c:pt idx="1464">
                  <c:v>221.56</c:v>
                </c:pt>
                <c:pt idx="1465">
                  <c:v>221.68</c:v>
                </c:pt>
                <c:pt idx="1466">
                  <c:v>221.81</c:v>
                </c:pt>
                <c:pt idx="1467">
                  <c:v>221.94</c:v>
                </c:pt>
                <c:pt idx="1468">
                  <c:v>222.07</c:v>
                </c:pt>
                <c:pt idx="1469">
                  <c:v>222.22</c:v>
                </c:pt>
                <c:pt idx="1470">
                  <c:v>222.35000000000107</c:v>
                </c:pt>
                <c:pt idx="1471">
                  <c:v>222.48000000000027</c:v>
                </c:pt>
                <c:pt idx="1472">
                  <c:v>222.64</c:v>
                </c:pt>
                <c:pt idx="1473">
                  <c:v>222.79</c:v>
                </c:pt>
                <c:pt idx="1474">
                  <c:v>222.94</c:v>
                </c:pt>
                <c:pt idx="1475">
                  <c:v>223.09</c:v>
                </c:pt>
                <c:pt idx="1476">
                  <c:v>223.23999999999998</c:v>
                </c:pt>
                <c:pt idx="1477">
                  <c:v>223.4</c:v>
                </c:pt>
                <c:pt idx="1478">
                  <c:v>223.55</c:v>
                </c:pt>
                <c:pt idx="1479">
                  <c:v>223.70999999999998</c:v>
                </c:pt>
                <c:pt idx="1480">
                  <c:v>223.87</c:v>
                </c:pt>
                <c:pt idx="1481">
                  <c:v>224.02</c:v>
                </c:pt>
                <c:pt idx="1482">
                  <c:v>224.18</c:v>
                </c:pt>
                <c:pt idx="1483">
                  <c:v>224.33</c:v>
                </c:pt>
                <c:pt idx="1484">
                  <c:v>224.48000000000027</c:v>
                </c:pt>
                <c:pt idx="1485">
                  <c:v>224.62</c:v>
                </c:pt>
                <c:pt idx="1486">
                  <c:v>224.76</c:v>
                </c:pt>
                <c:pt idx="1487">
                  <c:v>224.9</c:v>
                </c:pt>
                <c:pt idx="1488">
                  <c:v>225.04</c:v>
                </c:pt>
                <c:pt idx="1489">
                  <c:v>225.17</c:v>
                </c:pt>
                <c:pt idx="1490">
                  <c:v>225.3</c:v>
                </c:pt>
                <c:pt idx="1491">
                  <c:v>225.42000000000004</c:v>
                </c:pt>
                <c:pt idx="1492">
                  <c:v>225.54</c:v>
                </c:pt>
                <c:pt idx="1493">
                  <c:v>225.65</c:v>
                </c:pt>
                <c:pt idx="1494">
                  <c:v>225.78</c:v>
                </c:pt>
                <c:pt idx="1495">
                  <c:v>225.89000000000001</c:v>
                </c:pt>
                <c:pt idx="1496">
                  <c:v>226</c:v>
                </c:pt>
                <c:pt idx="1497">
                  <c:v>226.10999999999999</c:v>
                </c:pt>
                <c:pt idx="1498">
                  <c:v>226.23999999999998</c:v>
                </c:pt>
                <c:pt idx="1499">
                  <c:v>226.35000000000107</c:v>
                </c:pt>
                <c:pt idx="1500">
                  <c:v>226.47</c:v>
                </c:pt>
                <c:pt idx="1501">
                  <c:v>226.59</c:v>
                </c:pt>
                <c:pt idx="1502">
                  <c:v>226.72</c:v>
                </c:pt>
                <c:pt idx="1503">
                  <c:v>226.86</c:v>
                </c:pt>
                <c:pt idx="1504">
                  <c:v>226.98000000000027</c:v>
                </c:pt>
                <c:pt idx="1505">
                  <c:v>227.12</c:v>
                </c:pt>
                <c:pt idx="1506">
                  <c:v>227.26</c:v>
                </c:pt>
                <c:pt idx="1507">
                  <c:v>227.4</c:v>
                </c:pt>
                <c:pt idx="1508">
                  <c:v>227.56</c:v>
                </c:pt>
                <c:pt idx="1509">
                  <c:v>227.69</c:v>
                </c:pt>
                <c:pt idx="1510">
                  <c:v>227.84</c:v>
                </c:pt>
                <c:pt idx="1511">
                  <c:v>227.98000000000027</c:v>
                </c:pt>
                <c:pt idx="1512">
                  <c:v>228.13</c:v>
                </c:pt>
                <c:pt idx="1513">
                  <c:v>228.29</c:v>
                </c:pt>
                <c:pt idx="1514">
                  <c:v>228.45000000000007</c:v>
                </c:pt>
                <c:pt idx="1515">
                  <c:v>228.6</c:v>
                </c:pt>
                <c:pt idx="1516">
                  <c:v>228.75</c:v>
                </c:pt>
                <c:pt idx="1517">
                  <c:v>228.91</c:v>
                </c:pt>
                <c:pt idx="1518">
                  <c:v>229.06</c:v>
                </c:pt>
                <c:pt idx="1519">
                  <c:v>229.20999999999998</c:v>
                </c:pt>
                <c:pt idx="1520">
                  <c:v>229.36</c:v>
                </c:pt>
                <c:pt idx="1521">
                  <c:v>229.5</c:v>
                </c:pt>
                <c:pt idx="1522">
                  <c:v>229.64</c:v>
                </c:pt>
                <c:pt idx="1523">
                  <c:v>229.78</c:v>
                </c:pt>
                <c:pt idx="1524">
                  <c:v>229.93</c:v>
                </c:pt>
                <c:pt idx="1525">
                  <c:v>230.06</c:v>
                </c:pt>
                <c:pt idx="1526">
                  <c:v>230.19</c:v>
                </c:pt>
                <c:pt idx="1527">
                  <c:v>230.33</c:v>
                </c:pt>
                <c:pt idx="1528">
                  <c:v>230.46</c:v>
                </c:pt>
                <c:pt idx="1529">
                  <c:v>230.59</c:v>
                </c:pt>
                <c:pt idx="1530">
                  <c:v>230.73</c:v>
                </c:pt>
                <c:pt idx="1531">
                  <c:v>230.86</c:v>
                </c:pt>
                <c:pt idx="1532">
                  <c:v>230.99</c:v>
                </c:pt>
                <c:pt idx="1533">
                  <c:v>231.12</c:v>
                </c:pt>
                <c:pt idx="1534">
                  <c:v>231.25</c:v>
                </c:pt>
                <c:pt idx="1535">
                  <c:v>231.38000000000127</c:v>
                </c:pt>
                <c:pt idx="1536">
                  <c:v>231.51</c:v>
                </c:pt>
                <c:pt idx="1537">
                  <c:v>231.64</c:v>
                </c:pt>
                <c:pt idx="1538">
                  <c:v>231.78</c:v>
                </c:pt>
                <c:pt idx="1539">
                  <c:v>231.9</c:v>
                </c:pt>
                <c:pt idx="1540">
                  <c:v>232.04</c:v>
                </c:pt>
                <c:pt idx="1541">
                  <c:v>232.18</c:v>
                </c:pt>
                <c:pt idx="1542">
                  <c:v>232.32000000000087</c:v>
                </c:pt>
                <c:pt idx="1543">
                  <c:v>232.45000000000007</c:v>
                </c:pt>
                <c:pt idx="1544">
                  <c:v>232.59</c:v>
                </c:pt>
                <c:pt idx="1545">
                  <c:v>232.73</c:v>
                </c:pt>
                <c:pt idx="1546">
                  <c:v>232.86</c:v>
                </c:pt>
                <c:pt idx="1547">
                  <c:v>233.02</c:v>
                </c:pt>
                <c:pt idx="1548">
                  <c:v>233.15</c:v>
                </c:pt>
                <c:pt idx="1549">
                  <c:v>233.29</c:v>
                </c:pt>
                <c:pt idx="1550">
                  <c:v>233.44</c:v>
                </c:pt>
                <c:pt idx="1551">
                  <c:v>233.59</c:v>
                </c:pt>
                <c:pt idx="1552">
                  <c:v>233.73</c:v>
                </c:pt>
                <c:pt idx="1553">
                  <c:v>233.87</c:v>
                </c:pt>
                <c:pt idx="1554">
                  <c:v>234.02</c:v>
                </c:pt>
                <c:pt idx="1555">
                  <c:v>234.17</c:v>
                </c:pt>
                <c:pt idx="1556">
                  <c:v>234.32000000000087</c:v>
                </c:pt>
                <c:pt idx="1557">
                  <c:v>234.46</c:v>
                </c:pt>
                <c:pt idx="1558">
                  <c:v>234.60999999999999</c:v>
                </c:pt>
                <c:pt idx="1559">
                  <c:v>234.75</c:v>
                </c:pt>
                <c:pt idx="1560">
                  <c:v>234.9</c:v>
                </c:pt>
                <c:pt idx="1561">
                  <c:v>235.03</c:v>
                </c:pt>
                <c:pt idx="1562">
                  <c:v>235.17</c:v>
                </c:pt>
                <c:pt idx="1563">
                  <c:v>235.31</c:v>
                </c:pt>
                <c:pt idx="1564">
                  <c:v>235.45000000000007</c:v>
                </c:pt>
                <c:pt idx="1565">
                  <c:v>235.59</c:v>
                </c:pt>
                <c:pt idx="1566">
                  <c:v>235.73</c:v>
                </c:pt>
                <c:pt idx="1567">
                  <c:v>235.85000000000107</c:v>
                </c:pt>
                <c:pt idx="1568">
                  <c:v>235.99</c:v>
                </c:pt>
                <c:pt idx="1569">
                  <c:v>236.12</c:v>
                </c:pt>
                <c:pt idx="1570">
                  <c:v>236.26</c:v>
                </c:pt>
                <c:pt idx="1571">
                  <c:v>236.39000000000001</c:v>
                </c:pt>
                <c:pt idx="1572">
                  <c:v>236.53</c:v>
                </c:pt>
                <c:pt idx="1573">
                  <c:v>236.66</c:v>
                </c:pt>
                <c:pt idx="1574">
                  <c:v>236.79</c:v>
                </c:pt>
                <c:pt idx="1575">
                  <c:v>236.94</c:v>
                </c:pt>
                <c:pt idx="1576">
                  <c:v>237.08</c:v>
                </c:pt>
                <c:pt idx="1577">
                  <c:v>237.20999999999998</c:v>
                </c:pt>
                <c:pt idx="1578">
                  <c:v>237.36</c:v>
                </c:pt>
                <c:pt idx="1579">
                  <c:v>237.5</c:v>
                </c:pt>
                <c:pt idx="1580">
                  <c:v>237.65</c:v>
                </c:pt>
                <c:pt idx="1581">
                  <c:v>237.8</c:v>
                </c:pt>
                <c:pt idx="1582">
                  <c:v>237.95000000000007</c:v>
                </c:pt>
                <c:pt idx="1583">
                  <c:v>238.09</c:v>
                </c:pt>
                <c:pt idx="1584">
                  <c:v>238.25</c:v>
                </c:pt>
                <c:pt idx="1585">
                  <c:v>238.4</c:v>
                </c:pt>
                <c:pt idx="1586">
                  <c:v>238.56</c:v>
                </c:pt>
                <c:pt idx="1587">
                  <c:v>238.70999999999998</c:v>
                </c:pt>
                <c:pt idx="1588">
                  <c:v>238.85000000000107</c:v>
                </c:pt>
                <c:pt idx="1589">
                  <c:v>239.01</c:v>
                </c:pt>
                <c:pt idx="1590">
                  <c:v>239.16</c:v>
                </c:pt>
                <c:pt idx="1591">
                  <c:v>239.31</c:v>
                </c:pt>
                <c:pt idx="1592">
                  <c:v>239.46</c:v>
                </c:pt>
                <c:pt idx="1593">
                  <c:v>239.62</c:v>
                </c:pt>
                <c:pt idx="1594">
                  <c:v>239.76</c:v>
                </c:pt>
                <c:pt idx="1595">
                  <c:v>239.91</c:v>
                </c:pt>
                <c:pt idx="1596">
                  <c:v>240.05</c:v>
                </c:pt>
                <c:pt idx="1597">
                  <c:v>240.2</c:v>
                </c:pt>
                <c:pt idx="1598">
                  <c:v>240.34</c:v>
                </c:pt>
                <c:pt idx="1599">
                  <c:v>240.48000000000027</c:v>
                </c:pt>
                <c:pt idx="1600">
                  <c:v>240.62</c:v>
                </c:pt>
                <c:pt idx="1601">
                  <c:v>240.76</c:v>
                </c:pt>
                <c:pt idx="1602">
                  <c:v>240.9</c:v>
                </c:pt>
                <c:pt idx="1603">
                  <c:v>241.04</c:v>
                </c:pt>
                <c:pt idx="1604">
                  <c:v>241.17</c:v>
                </c:pt>
                <c:pt idx="1605">
                  <c:v>241.3</c:v>
                </c:pt>
                <c:pt idx="1606">
                  <c:v>241.42000000000004</c:v>
                </c:pt>
                <c:pt idx="1607">
                  <c:v>241.56</c:v>
                </c:pt>
                <c:pt idx="1608">
                  <c:v>241.69</c:v>
                </c:pt>
                <c:pt idx="1609">
                  <c:v>241.8</c:v>
                </c:pt>
                <c:pt idx="1610">
                  <c:v>241.93</c:v>
                </c:pt>
                <c:pt idx="1611">
                  <c:v>242.05</c:v>
                </c:pt>
                <c:pt idx="1612">
                  <c:v>242.18</c:v>
                </c:pt>
                <c:pt idx="1613">
                  <c:v>242.3</c:v>
                </c:pt>
                <c:pt idx="1614">
                  <c:v>242.42000000000004</c:v>
                </c:pt>
                <c:pt idx="1615">
                  <c:v>242.53</c:v>
                </c:pt>
                <c:pt idx="1616">
                  <c:v>242.66</c:v>
                </c:pt>
                <c:pt idx="1617">
                  <c:v>242.78</c:v>
                </c:pt>
                <c:pt idx="1618">
                  <c:v>242.91</c:v>
                </c:pt>
                <c:pt idx="1619">
                  <c:v>243.03</c:v>
                </c:pt>
                <c:pt idx="1620">
                  <c:v>243.15</c:v>
                </c:pt>
                <c:pt idx="1621">
                  <c:v>243.28</c:v>
                </c:pt>
                <c:pt idx="1622">
                  <c:v>243.41</c:v>
                </c:pt>
                <c:pt idx="1623">
                  <c:v>243.54</c:v>
                </c:pt>
                <c:pt idx="1624">
                  <c:v>243.66</c:v>
                </c:pt>
                <c:pt idx="1625">
                  <c:v>243.81</c:v>
                </c:pt>
                <c:pt idx="1626">
                  <c:v>243.94</c:v>
                </c:pt>
                <c:pt idx="1627">
                  <c:v>244.08</c:v>
                </c:pt>
                <c:pt idx="1628">
                  <c:v>244.22</c:v>
                </c:pt>
                <c:pt idx="1629">
                  <c:v>244.36</c:v>
                </c:pt>
                <c:pt idx="1630">
                  <c:v>244.51</c:v>
                </c:pt>
                <c:pt idx="1631">
                  <c:v>244.64</c:v>
                </c:pt>
                <c:pt idx="1632">
                  <c:v>244.79</c:v>
                </c:pt>
                <c:pt idx="1633">
                  <c:v>244.92000000000004</c:v>
                </c:pt>
                <c:pt idx="1634">
                  <c:v>245.06</c:v>
                </c:pt>
                <c:pt idx="1635">
                  <c:v>245.2</c:v>
                </c:pt>
                <c:pt idx="1636">
                  <c:v>245.34</c:v>
                </c:pt>
                <c:pt idx="1637">
                  <c:v>245.46</c:v>
                </c:pt>
                <c:pt idx="1638">
                  <c:v>245.6</c:v>
                </c:pt>
                <c:pt idx="1639">
                  <c:v>245.73</c:v>
                </c:pt>
                <c:pt idx="1640">
                  <c:v>245.86</c:v>
                </c:pt>
                <c:pt idx="1641">
                  <c:v>245.98000000000027</c:v>
                </c:pt>
                <c:pt idx="1642">
                  <c:v>246.10999999999999</c:v>
                </c:pt>
                <c:pt idx="1643">
                  <c:v>246.23</c:v>
                </c:pt>
                <c:pt idx="1644">
                  <c:v>246.35000000000107</c:v>
                </c:pt>
                <c:pt idx="1645">
                  <c:v>246.48000000000027</c:v>
                </c:pt>
                <c:pt idx="1646">
                  <c:v>246.6</c:v>
                </c:pt>
                <c:pt idx="1647">
                  <c:v>246.73</c:v>
                </c:pt>
                <c:pt idx="1648">
                  <c:v>246.86</c:v>
                </c:pt>
                <c:pt idx="1649">
                  <c:v>246.97</c:v>
                </c:pt>
                <c:pt idx="1650">
                  <c:v>247.09</c:v>
                </c:pt>
                <c:pt idx="1651">
                  <c:v>247.22</c:v>
                </c:pt>
                <c:pt idx="1652">
                  <c:v>247.34</c:v>
                </c:pt>
                <c:pt idx="1653">
                  <c:v>247.46</c:v>
                </c:pt>
                <c:pt idx="1654">
                  <c:v>247.58</c:v>
                </c:pt>
                <c:pt idx="1655">
                  <c:v>247.7</c:v>
                </c:pt>
                <c:pt idx="1656">
                  <c:v>247.82000000000087</c:v>
                </c:pt>
                <c:pt idx="1657">
                  <c:v>247.94</c:v>
                </c:pt>
                <c:pt idx="1658">
                  <c:v>248.06</c:v>
                </c:pt>
                <c:pt idx="1659">
                  <c:v>248.18</c:v>
                </c:pt>
                <c:pt idx="1660">
                  <c:v>248.3</c:v>
                </c:pt>
                <c:pt idx="1661">
                  <c:v>248.43</c:v>
                </c:pt>
                <c:pt idx="1662">
                  <c:v>248.55</c:v>
                </c:pt>
                <c:pt idx="1663">
                  <c:v>248.67</c:v>
                </c:pt>
                <c:pt idx="1664">
                  <c:v>248.79</c:v>
                </c:pt>
                <c:pt idx="1665">
                  <c:v>248.92000000000004</c:v>
                </c:pt>
                <c:pt idx="1666">
                  <c:v>249.04</c:v>
                </c:pt>
                <c:pt idx="1667">
                  <c:v>249.16</c:v>
                </c:pt>
                <c:pt idx="1668">
                  <c:v>249.29</c:v>
                </c:pt>
                <c:pt idx="1669">
                  <c:v>249.41</c:v>
                </c:pt>
                <c:pt idx="1670">
                  <c:v>249.54</c:v>
                </c:pt>
                <c:pt idx="1671">
                  <c:v>249.66</c:v>
                </c:pt>
                <c:pt idx="1672">
                  <c:v>249.78</c:v>
                </c:pt>
                <c:pt idx="1673">
                  <c:v>249.91</c:v>
                </c:pt>
                <c:pt idx="1674">
                  <c:v>250.03</c:v>
                </c:pt>
                <c:pt idx="1675">
                  <c:v>250.16</c:v>
                </c:pt>
                <c:pt idx="1676">
                  <c:v>250.28</c:v>
                </c:pt>
                <c:pt idx="1677">
                  <c:v>250.4</c:v>
                </c:pt>
                <c:pt idx="1678">
                  <c:v>250.52</c:v>
                </c:pt>
                <c:pt idx="1679">
                  <c:v>250.64</c:v>
                </c:pt>
                <c:pt idx="1680">
                  <c:v>250.76</c:v>
                </c:pt>
                <c:pt idx="1681">
                  <c:v>250.88000000000127</c:v>
                </c:pt>
                <c:pt idx="1682">
                  <c:v>251</c:v>
                </c:pt>
                <c:pt idx="1683">
                  <c:v>251.12</c:v>
                </c:pt>
                <c:pt idx="1684">
                  <c:v>251.23</c:v>
                </c:pt>
                <c:pt idx="1685">
                  <c:v>251.35000000000107</c:v>
                </c:pt>
                <c:pt idx="1686">
                  <c:v>251.47</c:v>
                </c:pt>
                <c:pt idx="1687">
                  <c:v>251.6</c:v>
                </c:pt>
                <c:pt idx="1688">
                  <c:v>251.70999999999998</c:v>
                </c:pt>
                <c:pt idx="1689">
                  <c:v>251.84</c:v>
                </c:pt>
                <c:pt idx="1690">
                  <c:v>251.96</c:v>
                </c:pt>
                <c:pt idx="1691">
                  <c:v>252.09</c:v>
                </c:pt>
                <c:pt idx="1692">
                  <c:v>252.22</c:v>
                </c:pt>
                <c:pt idx="1693">
                  <c:v>252.34</c:v>
                </c:pt>
                <c:pt idx="1694">
                  <c:v>252.47</c:v>
                </c:pt>
                <c:pt idx="1695">
                  <c:v>252.6</c:v>
                </c:pt>
                <c:pt idx="1696">
                  <c:v>252.73999999999998</c:v>
                </c:pt>
                <c:pt idx="1697">
                  <c:v>252.87</c:v>
                </c:pt>
                <c:pt idx="1698">
                  <c:v>253.01</c:v>
                </c:pt>
                <c:pt idx="1699">
                  <c:v>253.15</c:v>
                </c:pt>
                <c:pt idx="1700">
                  <c:v>253.29</c:v>
                </c:pt>
                <c:pt idx="1701">
                  <c:v>253.42000000000004</c:v>
                </c:pt>
                <c:pt idx="1702">
                  <c:v>253.57</c:v>
                </c:pt>
                <c:pt idx="1703">
                  <c:v>253.7</c:v>
                </c:pt>
                <c:pt idx="1704">
                  <c:v>253.85000000000107</c:v>
                </c:pt>
                <c:pt idx="1705">
                  <c:v>253.98000000000027</c:v>
                </c:pt>
                <c:pt idx="1706">
                  <c:v>254.10999999999999</c:v>
                </c:pt>
                <c:pt idx="1707">
                  <c:v>254.26</c:v>
                </c:pt>
                <c:pt idx="1708">
                  <c:v>254.39000000000001</c:v>
                </c:pt>
                <c:pt idx="1709">
                  <c:v>254.53</c:v>
                </c:pt>
                <c:pt idx="1710">
                  <c:v>254.66</c:v>
                </c:pt>
                <c:pt idx="1711">
                  <c:v>254.8</c:v>
                </c:pt>
                <c:pt idx="1712">
                  <c:v>254.93</c:v>
                </c:pt>
                <c:pt idx="1713">
                  <c:v>255.06</c:v>
                </c:pt>
                <c:pt idx="1714">
                  <c:v>255.19</c:v>
                </c:pt>
                <c:pt idx="1715">
                  <c:v>255.33</c:v>
                </c:pt>
                <c:pt idx="1716">
                  <c:v>255.46</c:v>
                </c:pt>
                <c:pt idx="1717">
                  <c:v>255.60999999999999</c:v>
                </c:pt>
                <c:pt idx="1718">
                  <c:v>255.73999999999998</c:v>
                </c:pt>
                <c:pt idx="1719">
                  <c:v>255.88000000000127</c:v>
                </c:pt>
                <c:pt idx="1720">
                  <c:v>256.02</c:v>
                </c:pt>
                <c:pt idx="1721">
                  <c:v>256.16000000000008</c:v>
                </c:pt>
                <c:pt idx="1722">
                  <c:v>256.3</c:v>
                </c:pt>
                <c:pt idx="1723">
                  <c:v>256.44</c:v>
                </c:pt>
                <c:pt idx="1724">
                  <c:v>256.58</c:v>
                </c:pt>
                <c:pt idx="1725">
                  <c:v>256.72000000000003</c:v>
                </c:pt>
                <c:pt idx="1726">
                  <c:v>256.87</c:v>
                </c:pt>
                <c:pt idx="1727">
                  <c:v>257</c:v>
                </c:pt>
                <c:pt idx="1728">
                  <c:v>257.14000000000038</c:v>
                </c:pt>
                <c:pt idx="1729">
                  <c:v>257.27</c:v>
                </c:pt>
                <c:pt idx="1730">
                  <c:v>257.41000000000003</c:v>
                </c:pt>
                <c:pt idx="1731">
                  <c:v>257.55</c:v>
                </c:pt>
                <c:pt idx="1732">
                  <c:v>257.69</c:v>
                </c:pt>
                <c:pt idx="1733">
                  <c:v>257.83</c:v>
                </c:pt>
                <c:pt idx="1734">
                  <c:v>257.97000000000003</c:v>
                </c:pt>
                <c:pt idx="1735">
                  <c:v>258.11</c:v>
                </c:pt>
                <c:pt idx="1736">
                  <c:v>258.25</c:v>
                </c:pt>
                <c:pt idx="1737">
                  <c:v>258.39999999999969</c:v>
                </c:pt>
                <c:pt idx="1738">
                  <c:v>258.55</c:v>
                </c:pt>
                <c:pt idx="1739">
                  <c:v>258.69</c:v>
                </c:pt>
                <c:pt idx="1740">
                  <c:v>258.83</c:v>
                </c:pt>
                <c:pt idx="1741">
                  <c:v>258.98999999999899</c:v>
                </c:pt>
                <c:pt idx="1742">
                  <c:v>259.13</c:v>
                </c:pt>
                <c:pt idx="1743">
                  <c:v>259.27999999999969</c:v>
                </c:pt>
                <c:pt idx="1744">
                  <c:v>259.41999999999899</c:v>
                </c:pt>
                <c:pt idx="1745">
                  <c:v>259.56</c:v>
                </c:pt>
                <c:pt idx="1746">
                  <c:v>259.70999999999964</c:v>
                </c:pt>
                <c:pt idx="1747">
                  <c:v>259.86</c:v>
                </c:pt>
                <c:pt idx="1748">
                  <c:v>260</c:v>
                </c:pt>
                <c:pt idx="1749">
                  <c:v>260.14999999999998</c:v>
                </c:pt>
                <c:pt idx="1750">
                  <c:v>260.28999999999894</c:v>
                </c:pt>
                <c:pt idx="1751">
                  <c:v>260.42999999999893</c:v>
                </c:pt>
                <c:pt idx="1752">
                  <c:v>260.57</c:v>
                </c:pt>
                <c:pt idx="1753">
                  <c:v>260.72000000000003</c:v>
                </c:pt>
                <c:pt idx="1754">
                  <c:v>260.85000000000002</c:v>
                </c:pt>
                <c:pt idx="1755">
                  <c:v>260.98999999999899</c:v>
                </c:pt>
                <c:pt idx="1756">
                  <c:v>261.14000000000038</c:v>
                </c:pt>
                <c:pt idx="1757">
                  <c:v>261.27999999999969</c:v>
                </c:pt>
                <c:pt idx="1758">
                  <c:v>261.41999999999899</c:v>
                </c:pt>
                <c:pt idx="1759">
                  <c:v>261.56</c:v>
                </c:pt>
                <c:pt idx="1760">
                  <c:v>261.7</c:v>
                </c:pt>
                <c:pt idx="1761">
                  <c:v>261.85000000000002</c:v>
                </c:pt>
                <c:pt idx="1762">
                  <c:v>261.98999999999899</c:v>
                </c:pt>
                <c:pt idx="1763">
                  <c:v>262.14000000000038</c:v>
                </c:pt>
                <c:pt idx="1764">
                  <c:v>262.27</c:v>
                </c:pt>
                <c:pt idx="1765">
                  <c:v>262.41999999999899</c:v>
                </c:pt>
                <c:pt idx="1766">
                  <c:v>262.56</c:v>
                </c:pt>
                <c:pt idx="1767">
                  <c:v>262.70999999999964</c:v>
                </c:pt>
                <c:pt idx="1768">
                  <c:v>262.85000000000002</c:v>
                </c:pt>
                <c:pt idx="1769">
                  <c:v>262.98999999999899</c:v>
                </c:pt>
                <c:pt idx="1770">
                  <c:v>263.14000000000038</c:v>
                </c:pt>
                <c:pt idx="1771">
                  <c:v>263.27</c:v>
                </c:pt>
                <c:pt idx="1772">
                  <c:v>263.41000000000003</c:v>
                </c:pt>
                <c:pt idx="1773">
                  <c:v>263.55</c:v>
                </c:pt>
                <c:pt idx="1774">
                  <c:v>263.68</c:v>
                </c:pt>
                <c:pt idx="1775">
                  <c:v>263.81</c:v>
                </c:pt>
                <c:pt idx="1776">
                  <c:v>263.95</c:v>
                </c:pt>
                <c:pt idx="1777">
                  <c:v>264.08999999999969</c:v>
                </c:pt>
                <c:pt idx="1778">
                  <c:v>264.20999999999964</c:v>
                </c:pt>
                <c:pt idx="1779">
                  <c:v>264.35000000000002</c:v>
                </c:pt>
                <c:pt idx="1780">
                  <c:v>264.47000000000003</c:v>
                </c:pt>
                <c:pt idx="1781">
                  <c:v>264.60000000000002</c:v>
                </c:pt>
                <c:pt idx="1782">
                  <c:v>264.72999999999894</c:v>
                </c:pt>
                <c:pt idx="1783">
                  <c:v>264.86</c:v>
                </c:pt>
                <c:pt idx="1784">
                  <c:v>264.97999999999894</c:v>
                </c:pt>
                <c:pt idx="1785">
                  <c:v>265.11</c:v>
                </c:pt>
                <c:pt idx="1786">
                  <c:v>265.25</c:v>
                </c:pt>
                <c:pt idx="1787">
                  <c:v>265.37</c:v>
                </c:pt>
                <c:pt idx="1788">
                  <c:v>265.5</c:v>
                </c:pt>
                <c:pt idx="1789">
                  <c:v>265.64000000000038</c:v>
                </c:pt>
                <c:pt idx="1790">
                  <c:v>265.77</c:v>
                </c:pt>
                <c:pt idx="1791">
                  <c:v>265.89</c:v>
                </c:pt>
                <c:pt idx="1792">
                  <c:v>266.02999999999969</c:v>
                </c:pt>
                <c:pt idx="1793">
                  <c:v>266.16000000000008</c:v>
                </c:pt>
                <c:pt idx="1794">
                  <c:v>266.3</c:v>
                </c:pt>
                <c:pt idx="1795">
                  <c:v>266.45</c:v>
                </c:pt>
                <c:pt idx="1796">
                  <c:v>266.58999999999969</c:v>
                </c:pt>
                <c:pt idx="1797">
                  <c:v>266.74</c:v>
                </c:pt>
                <c:pt idx="1798">
                  <c:v>266.89</c:v>
                </c:pt>
                <c:pt idx="1799">
                  <c:v>267.05</c:v>
                </c:pt>
                <c:pt idx="1800">
                  <c:v>267.2</c:v>
                </c:pt>
                <c:pt idx="1801">
                  <c:v>267.37</c:v>
                </c:pt>
                <c:pt idx="1802">
                  <c:v>267.52999999999969</c:v>
                </c:pt>
                <c:pt idx="1803">
                  <c:v>267.69</c:v>
                </c:pt>
                <c:pt idx="1804">
                  <c:v>267.86</c:v>
                </c:pt>
                <c:pt idx="1805">
                  <c:v>268.02999999999969</c:v>
                </c:pt>
                <c:pt idx="1806">
                  <c:v>268.2</c:v>
                </c:pt>
                <c:pt idx="1807">
                  <c:v>268.38</c:v>
                </c:pt>
                <c:pt idx="1808">
                  <c:v>268.55</c:v>
                </c:pt>
                <c:pt idx="1809">
                  <c:v>268.72999999999894</c:v>
                </c:pt>
                <c:pt idx="1810">
                  <c:v>268.89999999999969</c:v>
                </c:pt>
                <c:pt idx="1811">
                  <c:v>269.07</c:v>
                </c:pt>
                <c:pt idx="1812">
                  <c:v>269.24</c:v>
                </c:pt>
                <c:pt idx="1813">
                  <c:v>269.41000000000003</c:v>
                </c:pt>
                <c:pt idx="1814">
                  <c:v>269.58</c:v>
                </c:pt>
                <c:pt idx="1815">
                  <c:v>269.75</c:v>
                </c:pt>
                <c:pt idx="1816">
                  <c:v>269.91000000000003</c:v>
                </c:pt>
                <c:pt idx="1817">
                  <c:v>270.07</c:v>
                </c:pt>
                <c:pt idx="1818">
                  <c:v>270.22999999999894</c:v>
                </c:pt>
                <c:pt idx="1819">
                  <c:v>270.38</c:v>
                </c:pt>
                <c:pt idx="1820">
                  <c:v>270.52</c:v>
                </c:pt>
                <c:pt idx="1821">
                  <c:v>270.64999999999998</c:v>
                </c:pt>
                <c:pt idx="1822">
                  <c:v>270.78999999999894</c:v>
                </c:pt>
                <c:pt idx="1823">
                  <c:v>270.92999999999893</c:v>
                </c:pt>
                <c:pt idx="1824">
                  <c:v>271.05</c:v>
                </c:pt>
                <c:pt idx="1825">
                  <c:v>271.17</c:v>
                </c:pt>
                <c:pt idx="1826">
                  <c:v>271.28999999999894</c:v>
                </c:pt>
                <c:pt idx="1827">
                  <c:v>271.39999999999969</c:v>
                </c:pt>
                <c:pt idx="1828">
                  <c:v>271.52</c:v>
                </c:pt>
                <c:pt idx="1829">
                  <c:v>271.63</c:v>
                </c:pt>
                <c:pt idx="1830">
                  <c:v>271.72000000000003</c:v>
                </c:pt>
                <c:pt idx="1831">
                  <c:v>271.83999999999969</c:v>
                </c:pt>
                <c:pt idx="1832">
                  <c:v>271.94</c:v>
                </c:pt>
                <c:pt idx="1833">
                  <c:v>272.05</c:v>
                </c:pt>
                <c:pt idx="1834">
                  <c:v>272.17</c:v>
                </c:pt>
                <c:pt idx="1835">
                  <c:v>272.27999999999969</c:v>
                </c:pt>
                <c:pt idx="1836">
                  <c:v>272.39</c:v>
                </c:pt>
                <c:pt idx="1837">
                  <c:v>272.52</c:v>
                </c:pt>
                <c:pt idx="1838">
                  <c:v>272.64000000000038</c:v>
                </c:pt>
                <c:pt idx="1839">
                  <c:v>272.76</c:v>
                </c:pt>
                <c:pt idx="1840">
                  <c:v>272.89</c:v>
                </c:pt>
                <c:pt idx="1841">
                  <c:v>273.01</c:v>
                </c:pt>
                <c:pt idx="1842">
                  <c:v>273.14999999999998</c:v>
                </c:pt>
                <c:pt idx="1843">
                  <c:v>273.27999999999969</c:v>
                </c:pt>
                <c:pt idx="1844">
                  <c:v>273.41999999999899</c:v>
                </c:pt>
                <c:pt idx="1845">
                  <c:v>273.54000000000002</c:v>
                </c:pt>
                <c:pt idx="1846">
                  <c:v>273.69</c:v>
                </c:pt>
                <c:pt idx="1847">
                  <c:v>273.82</c:v>
                </c:pt>
                <c:pt idx="1848">
                  <c:v>273.95999999999964</c:v>
                </c:pt>
                <c:pt idx="1849">
                  <c:v>274.10000000000002</c:v>
                </c:pt>
                <c:pt idx="1850">
                  <c:v>274.22999999999894</c:v>
                </c:pt>
                <c:pt idx="1851">
                  <c:v>274.36</c:v>
                </c:pt>
                <c:pt idx="1852">
                  <c:v>274.5</c:v>
                </c:pt>
                <c:pt idx="1853">
                  <c:v>274.63</c:v>
                </c:pt>
                <c:pt idx="1854">
                  <c:v>274.75</c:v>
                </c:pt>
                <c:pt idx="1855">
                  <c:v>274.88</c:v>
                </c:pt>
                <c:pt idx="1856">
                  <c:v>275</c:v>
                </c:pt>
                <c:pt idx="1857">
                  <c:v>275.12</c:v>
                </c:pt>
                <c:pt idx="1858">
                  <c:v>275.22999999999894</c:v>
                </c:pt>
                <c:pt idx="1859">
                  <c:v>275.36</c:v>
                </c:pt>
                <c:pt idx="1860">
                  <c:v>275.47000000000003</c:v>
                </c:pt>
                <c:pt idx="1861">
                  <c:v>275.58999999999969</c:v>
                </c:pt>
                <c:pt idx="1862">
                  <c:v>275.7</c:v>
                </c:pt>
                <c:pt idx="1863">
                  <c:v>275.82</c:v>
                </c:pt>
                <c:pt idx="1864">
                  <c:v>275.91999999999899</c:v>
                </c:pt>
                <c:pt idx="1865">
                  <c:v>276.04000000000002</c:v>
                </c:pt>
                <c:pt idx="1866">
                  <c:v>276.14000000000038</c:v>
                </c:pt>
                <c:pt idx="1867">
                  <c:v>276.26</c:v>
                </c:pt>
                <c:pt idx="1868">
                  <c:v>276.38</c:v>
                </c:pt>
                <c:pt idx="1869">
                  <c:v>276.48999999999899</c:v>
                </c:pt>
                <c:pt idx="1870">
                  <c:v>276.62</c:v>
                </c:pt>
                <c:pt idx="1871">
                  <c:v>276.74</c:v>
                </c:pt>
                <c:pt idx="1872">
                  <c:v>276.86</c:v>
                </c:pt>
                <c:pt idx="1873">
                  <c:v>276.97999999999894</c:v>
                </c:pt>
                <c:pt idx="1874">
                  <c:v>277.10000000000002</c:v>
                </c:pt>
                <c:pt idx="1875">
                  <c:v>277.22999999999894</c:v>
                </c:pt>
                <c:pt idx="1876">
                  <c:v>277.36</c:v>
                </c:pt>
                <c:pt idx="1877">
                  <c:v>277.48999999999899</c:v>
                </c:pt>
                <c:pt idx="1878">
                  <c:v>277.62</c:v>
                </c:pt>
                <c:pt idx="1879">
                  <c:v>277.75</c:v>
                </c:pt>
                <c:pt idx="1880">
                  <c:v>277.89</c:v>
                </c:pt>
                <c:pt idx="1881">
                  <c:v>278.02</c:v>
                </c:pt>
                <c:pt idx="1882">
                  <c:v>278.14000000000038</c:v>
                </c:pt>
                <c:pt idx="1883">
                  <c:v>278.27</c:v>
                </c:pt>
                <c:pt idx="1884">
                  <c:v>278.39999999999969</c:v>
                </c:pt>
                <c:pt idx="1885">
                  <c:v>278.52999999999969</c:v>
                </c:pt>
                <c:pt idx="1886">
                  <c:v>278.67</c:v>
                </c:pt>
                <c:pt idx="1887">
                  <c:v>278.8</c:v>
                </c:pt>
                <c:pt idx="1888">
                  <c:v>278.92999999999893</c:v>
                </c:pt>
                <c:pt idx="1889">
                  <c:v>279.05</c:v>
                </c:pt>
                <c:pt idx="1890">
                  <c:v>279.19</c:v>
                </c:pt>
                <c:pt idx="1891">
                  <c:v>279.31</c:v>
                </c:pt>
                <c:pt idx="1892">
                  <c:v>279.44</c:v>
                </c:pt>
                <c:pt idx="1893">
                  <c:v>279.57</c:v>
                </c:pt>
                <c:pt idx="1894">
                  <c:v>279.7</c:v>
                </c:pt>
                <c:pt idx="1895">
                  <c:v>279.82</c:v>
                </c:pt>
                <c:pt idx="1896">
                  <c:v>279.95</c:v>
                </c:pt>
                <c:pt idx="1897">
                  <c:v>280.08999999999969</c:v>
                </c:pt>
                <c:pt idx="1898">
                  <c:v>280.22000000000003</c:v>
                </c:pt>
                <c:pt idx="1899">
                  <c:v>280.35000000000002</c:v>
                </c:pt>
                <c:pt idx="1900">
                  <c:v>280.47999999999894</c:v>
                </c:pt>
                <c:pt idx="1901">
                  <c:v>280.61</c:v>
                </c:pt>
                <c:pt idx="1902">
                  <c:v>280.75</c:v>
                </c:pt>
                <c:pt idx="1903">
                  <c:v>280.88</c:v>
                </c:pt>
                <c:pt idx="1904">
                  <c:v>281.02</c:v>
                </c:pt>
                <c:pt idx="1905">
                  <c:v>281.14999999999998</c:v>
                </c:pt>
                <c:pt idx="1906">
                  <c:v>281.3</c:v>
                </c:pt>
                <c:pt idx="1907">
                  <c:v>281.45</c:v>
                </c:pt>
                <c:pt idx="1908">
                  <c:v>281.58999999999969</c:v>
                </c:pt>
                <c:pt idx="1909">
                  <c:v>281.74</c:v>
                </c:pt>
                <c:pt idx="1910">
                  <c:v>281.88</c:v>
                </c:pt>
                <c:pt idx="1911">
                  <c:v>282.02</c:v>
                </c:pt>
                <c:pt idx="1912">
                  <c:v>282.17</c:v>
                </c:pt>
                <c:pt idx="1913">
                  <c:v>282.31</c:v>
                </c:pt>
                <c:pt idx="1914">
                  <c:v>282.45999999999964</c:v>
                </c:pt>
                <c:pt idx="1915">
                  <c:v>282.60000000000002</c:v>
                </c:pt>
                <c:pt idx="1916">
                  <c:v>282.75</c:v>
                </c:pt>
                <c:pt idx="1917">
                  <c:v>282.89</c:v>
                </c:pt>
                <c:pt idx="1918">
                  <c:v>283.05</c:v>
                </c:pt>
                <c:pt idx="1919">
                  <c:v>283.19</c:v>
                </c:pt>
                <c:pt idx="1920">
                  <c:v>283.33999999999969</c:v>
                </c:pt>
                <c:pt idx="1921">
                  <c:v>283.47999999999894</c:v>
                </c:pt>
                <c:pt idx="1922">
                  <c:v>283.62</c:v>
                </c:pt>
                <c:pt idx="1923">
                  <c:v>283.77</c:v>
                </c:pt>
                <c:pt idx="1924">
                  <c:v>283.89999999999969</c:v>
                </c:pt>
                <c:pt idx="1925">
                  <c:v>284.05</c:v>
                </c:pt>
                <c:pt idx="1926">
                  <c:v>284.19</c:v>
                </c:pt>
                <c:pt idx="1927">
                  <c:v>284.33</c:v>
                </c:pt>
                <c:pt idx="1928">
                  <c:v>284.47000000000003</c:v>
                </c:pt>
                <c:pt idx="1929">
                  <c:v>284.60000000000002</c:v>
                </c:pt>
                <c:pt idx="1930">
                  <c:v>284.72999999999894</c:v>
                </c:pt>
                <c:pt idx="1931">
                  <c:v>284.87</c:v>
                </c:pt>
                <c:pt idx="1932">
                  <c:v>285.01</c:v>
                </c:pt>
                <c:pt idx="1933">
                  <c:v>285.14000000000038</c:v>
                </c:pt>
                <c:pt idx="1934">
                  <c:v>285.27</c:v>
                </c:pt>
                <c:pt idx="1935">
                  <c:v>285.39999999999969</c:v>
                </c:pt>
                <c:pt idx="1936">
                  <c:v>285.52999999999969</c:v>
                </c:pt>
                <c:pt idx="1937">
                  <c:v>285.66000000000008</c:v>
                </c:pt>
                <c:pt idx="1938">
                  <c:v>285.78999999999894</c:v>
                </c:pt>
                <c:pt idx="1939">
                  <c:v>285.91000000000003</c:v>
                </c:pt>
                <c:pt idx="1940">
                  <c:v>286.02999999999969</c:v>
                </c:pt>
                <c:pt idx="1941">
                  <c:v>286.16000000000008</c:v>
                </c:pt>
                <c:pt idx="1942">
                  <c:v>286.28999999999894</c:v>
                </c:pt>
                <c:pt idx="1943">
                  <c:v>286.41000000000003</c:v>
                </c:pt>
                <c:pt idx="1944">
                  <c:v>286.52999999999969</c:v>
                </c:pt>
                <c:pt idx="1945">
                  <c:v>286.64999999999998</c:v>
                </c:pt>
                <c:pt idx="1946">
                  <c:v>286.77</c:v>
                </c:pt>
                <c:pt idx="1947">
                  <c:v>286.89</c:v>
                </c:pt>
                <c:pt idx="1948">
                  <c:v>286.98999999999899</c:v>
                </c:pt>
                <c:pt idx="1949">
                  <c:v>287.11</c:v>
                </c:pt>
                <c:pt idx="1950">
                  <c:v>287.22000000000003</c:v>
                </c:pt>
                <c:pt idx="1951">
                  <c:v>287.33999999999969</c:v>
                </c:pt>
                <c:pt idx="1952">
                  <c:v>287.47000000000003</c:v>
                </c:pt>
                <c:pt idx="1953">
                  <c:v>287.58</c:v>
                </c:pt>
                <c:pt idx="1954">
                  <c:v>287.70999999999964</c:v>
                </c:pt>
                <c:pt idx="1955">
                  <c:v>287.83999999999969</c:v>
                </c:pt>
                <c:pt idx="1956">
                  <c:v>287.95999999999964</c:v>
                </c:pt>
                <c:pt idx="1957">
                  <c:v>288.10000000000002</c:v>
                </c:pt>
                <c:pt idx="1958">
                  <c:v>288.22999999999894</c:v>
                </c:pt>
                <c:pt idx="1959">
                  <c:v>288.37</c:v>
                </c:pt>
                <c:pt idx="1960">
                  <c:v>288.52</c:v>
                </c:pt>
                <c:pt idx="1961">
                  <c:v>288.66000000000008</c:v>
                </c:pt>
                <c:pt idx="1962">
                  <c:v>288.81</c:v>
                </c:pt>
                <c:pt idx="1963">
                  <c:v>288.95999999999964</c:v>
                </c:pt>
                <c:pt idx="1964">
                  <c:v>289.11</c:v>
                </c:pt>
                <c:pt idx="1965">
                  <c:v>289.27</c:v>
                </c:pt>
                <c:pt idx="1966">
                  <c:v>289.41999999999899</c:v>
                </c:pt>
                <c:pt idx="1967">
                  <c:v>289.57</c:v>
                </c:pt>
                <c:pt idx="1968">
                  <c:v>289.72999999999894</c:v>
                </c:pt>
                <c:pt idx="1969">
                  <c:v>289.88</c:v>
                </c:pt>
                <c:pt idx="1970">
                  <c:v>290.02999999999969</c:v>
                </c:pt>
                <c:pt idx="1971">
                  <c:v>290.17</c:v>
                </c:pt>
                <c:pt idx="1972">
                  <c:v>290.32</c:v>
                </c:pt>
                <c:pt idx="1973">
                  <c:v>290.47000000000003</c:v>
                </c:pt>
                <c:pt idx="1974">
                  <c:v>290.61</c:v>
                </c:pt>
                <c:pt idx="1975">
                  <c:v>290.76</c:v>
                </c:pt>
                <c:pt idx="1976">
                  <c:v>290.89999999999969</c:v>
                </c:pt>
                <c:pt idx="1977">
                  <c:v>291.04000000000002</c:v>
                </c:pt>
                <c:pt idx="1978">
                  <c:v>291.17</c:v>
                </c:pt>
                <c:pt idx="1979">
                  <c:v>291.3</c:v>
                </c:pt>
                <c:pt idx="1980">
                  <c:v>291.41999999999899</c:v>
                </c:pt>
                <c:pt idx="1981">
                  <c:v>291.54000000000002</c:v>
                </c:pt>
                <c:pt idx="1982">
                  <c:v>291.67</c:v>
                </c:pt>
                <c:pt idx="1983">
                  <c:v>291.78999999999894</c:v>
                </c:pt>
                <c:pt idx="1984">
                  <c:v>291.91000000000003</c:v>
                </c:pt>
                <c:pt idx="1985">
                  <c:v>292.02</c:v>
                </c:pt>
                <c:pt idx="1986">
                  <c:v>292.14000000000038</c:v>
                </c:pt>
                <c:pt idx="1987">
                  <c:v>292.26</c:v>
                </c:pt>
                <c:pt idx="1988">
                  <c:v>292.38</c:v>
                </c:pt>
                <c:pt idx="1989">
                  <c:v>292.48999999999899</c:v>
                </c:pt>
                <c:pt idx="1990">
                  <c:v>292.61</c:v>
                </c:pt>
                <c:pt idx="1991">
                  <c:v>292.72000000000003</c:v>
                </c:pt>
                <c:pt idx="1992">
                  <c:v>292.83</c:v>
                </c:pt>
                <c:pt idx="1993">
                  <c:v>292.95</c:v>
                </c:pt>
                <c:pt idx="1994">
                  <c:v>293.06</c:v>
                </c:pt>
                <c:pt idx="1995">
                  <c:v>293.18</c:v>
                </c:pt>
                <c:pt idx="1996">
                  <c:v>293.31</c:v>
                </c:pt>
                <c:pt idx="1997">
                  <c:v>293.42999999999893</c:v>
                </c:pt>
                <c:pt idx="1998">
                  <c:v>293.56</c:v>
                </c:pt>
                <c:pt idx="1999">
                  <c:v>293.7</c:v>
                </c:pt>
                <c:pt idx="2000">
                  <c:v>293.83</c:v>
                </c:pt>
                <c:pt idx="2001">
                  <c:v>293.97000000000003</c:v>
                </c:pt>
                <c:pt idx="2002">
                  <c:v>294.11</c:v>
                </c:pt>
                <c:pt idx="2003">
                  <c:v>294.26</c:v>
                </c:pt>
                <c:pt idx="2004">
                  <c:v>294.41000000000003</c:v>
                </c:pt>
                <c:pt idx="2005">
                  <c:v>294.56</c:v>
                </c:pt>
                <c:pt idx="2006">
                  <c:v>294.70999999999964</c:v>
                </c:pt>
                <c:pt idx="2007">
                  <c:v>294.86</c:v>
                </c:pt>
                <c:pt idx="2008">
                  <c:v>295</c:v>
                </c:pt>
                <c:pt idx="2009">
                  <c:v>295.14999999999998</c:v>
                </c:pt>
                <c:pt idx="2010">
                  <c:v>295.3</c:v>
                </c:pt>
                <c:pt idx="2011">
                  <c:v>295.42999999999893</c:v>
                </c:pt>
                <c:pt idx="2012">
                  <c:v>295.57</c:v>
                </c:pt>
                <c:pt idx="2013">
                  <c:v>295.70999999999964</c:v>
                </c:pt>
                <c:pt idx="2014">
                  <c:v>295.83999999999969</c:v>
                </c:pt>
                <c:pt idx="2015">
                  <c:v>295.97000000000003</c:v>
                </c:pt>
                <c:pt idx="2016">
                  <c:v>296.11</c:v>
                </c:pt>
                <c:pt idx="2017">
                  <c:v>296.22999999999894</c:v>
                </c:pt>
                <c:pt idx="2018">
                  <c:v>296.36</c:v>
                </c:pt>
                <c:pt idx="2019">
                  <c:v>296.47999999999894</c:v>
                </c:pt>
                <c:pt idx="2020">
                  <c:v>296.61</c:v>
                </c:pt>
                <c:pt idx="2021">
                  <c:v>296.72999999999894</c:v>
                </c:pt>
                <c:pt idx="2022">
                  <c:v>296.85000000000002</c:v>
                </c:pt>
                <c:pt idx="2023">
                  <c:v>296.97000000000003</c:v>
                </c:pt>
                <c:pt idx="2024">
                  <c:v>297.08999999999969</c:v>
                </c:pt>
                <c:pt idx="2025">
                  <c:v>297.22000000000003</c:v>
                </c:pt>
                <c:pt idx="2026">
                  <c:v>297.33999999999969</c:v>
                </c:pt>
                <c:pt idx="2027">
                  <c:v>297.45</c:v>
                </c:pt>
                <c:pt idx="2028">
                  <c:v>297.58</c:v>
                </c:pt>
                <c:pt idx="2029">
                  <c:v>297.7</c:v>
                </c:pt>
                <c:pt idx="2030">
                  <c:v>297.83</c:v>
                </c:pt>
                <c:pt idx="2031">
                  <c:v>297.95999999999964</c:v>
                </c:pt>
                <c:pt idx="2032">
                  <c:v>298.08</c:v>
                </c:pt>
                <c:pt idx="2033">
                  <c:v>298.20999999999964</c:v>
                </c:pt>
                <c:pt idx="2034">
                  <c:v>298.33999999999969</c:v>
                </c:pt>
                <c:pt idx="2035">
                  <c:v>298.47000000000003</c:v>
                </c:pt>
                <c:pt idx="2036">
                  <c:v>298.61</c:v>
                </c:pt>
                <c:pt idx="2037">
                  <c:v>298.75</c:v>
                </c:pt>
                <c:pt idx="2038">
                  <c:v>298.88</c:v>
                </c:pt>
                <c:pt idx="2039">
                  <c:v>299.02</c:v>
                </c:pt>
                <c:pt idx="2040">
                  <c:v>299.17</c:v>
                </c:pt>
                <c:pt idx="2041">
                  <c:v>299.31</c:v>
                </c:pt>
                <c:pt idx="2042">
                  <c:v>299.45</c:v>
                </c:pt>
                <c:pt idx="2043">
                  <c:v>299.60000000000002</c:v>
                </c:pt>
                <c:pt idx="2044">
                  <c:v>299.75</c:v>
                </c:pt>
                <c:pt idx="2045">
                  <c:v>299.89999999999969</c:v>
                </c:pt>
                <c:pt idx="2046">
                  <c:v>300.04000000000002</c:v>
                </c:pt>
                <c:pt idx="2047">
                  <c:v>300.19</c:v>
                </c:pt>
                <c:pt idx="2048">
                  <c:v>300.33999999999969</c:v>
                </c:pt>
                <c:pt idx="2049">
                  <c:v>300.48999999999899</c:v>
                </c:pt>
                <c:pt idx="2050">
                  <c:v>300.63</c:v>
                </c:pt>
                <c:pt idx="2051">
                  <c:v>300.77999999999969</c:v>
                </c:pt>
                <c:pt idx="2052">
                  <c:v>300.91999999999899</c:v>
                </c:pt>
                <c:pt idx="2053">
                  <c:v>301.06</c:v>
                </c:pt>
                <c:pt idx="2054">
                  <c:v>301.2</c:v>
                </c:pt>
                <c:pt idx="2055">
                  <c:v>301.33</c:v>
                </c:pt>
                <c:pt idx="2056">
                  <c:v>301.45999999999964</c:v>
                </c:pt>
                <c:pt idx="2057">
                  <c:v>301.58999999999969</c:v>
                </c:pt>
                <c:pt idx="2058">
                  <c:v>301.72000000000003</c:v>
                </c:pt>
                <c:pt idx="2059">
                  <c:v>301.83</c:v>
                </c:pt>
                <c:pt idx="2060">
                  <c:v>301.95</c:v>
                </c:pt>
                <c:pt idx="2061">
                  <c:v>302.07</c:v>
                </c:pt>
                <c:pt idx="2062">
                  <c:v>302.18</c:v>
                </c:pt>
                <c:pt idx="2063">
                  <c:v>302.3</c:v>
                </c:pt>
                <c:pt idx="2064">
                  <c:v>302.39999999999969</c:v>
                </c:pt>
                <c:pt idx="2065">
                  <c:v>302.51</c:v>
                </c:pt>
                <c:pt idx="2066">
                  <c:v>302.62</c:v>
                </c:pt>
                <c:pt idx="2067">
                  <c:v>302.72999999999894</c:v>
                </c:pt>
                <c:pt idx="2068">
                  <c:v>302.83999999999969</c:v>
                </c:pt>
                <c:pt idx="2069">
                  <c:v>302.95</c:v>
                </c:pt>
                <c:pt idx="2070">
                  <c:v>303.08</c:v>
                </c:pt>
                <c:pt idx="2071">
                  <c:v>303.2</c:v>
                </c:pt>
                <c:pt idx="2072">
                  <c:v>303.32</c:v>
                </c:pt>
                <c:pt idx="2073">
                  <c:v>303.44</c:v>
                </c:pt>
                <c:pt idx="2074">
                  <c:v>303.57</c:v>
                </c:pt>
                <c:pt idx="2075">
                  <c:v>303.7</c:v>
                </c:pt>
                <c:pt idx="2076">
                  <c:v>303.85000000000002</c:v>
                </c:pt>
                <c:pt idx="2077">
                  <c:v>303.97999999999894</c:v>
                </c:pt>
                <c:pt idx="2078">
                  <c:v>304.13</c:v>
                </c:pt>
                <c:pt idx="2079">
                  <c:v>304.27</c:v>
                </c:pt>
                <c:pt idx="2080">
                  <c:v>304.41000000000003</c:v>
                </c:pt>
                <c:pt idx="2081">
                  <c:v>304.56</c:v>
                </c:pt>
                <c:pt idx="2082">
                  <c:v>304.70999999999964</c:v>
                </c:pt>
                <c:pt idx="2083">
                  <c:v>304.85000000000002</c:v>
                </c:pt>
                <c:pt idx="2084">
                  <c:v>305.01</c:v>
                </c:pt>
                <c:pt idx="2085">
                  <c:v>305.16000000000008</c:v>
                </c:pt>
                <c:pt idx="2086">
                  <c:v>305.31</c:v>
                </c:pt>
                <c:pt idx="2087">
                  <c:v>305.45999999999964</c:v>
                </c:pt>
                <c:pt idx="2088">
                  <c:v>305.60000000000002</c:v>
                </c:pt>
                <c:pt idx="2089">
                  <c:v>305.76</c:v>
                </c:pt>
                <c:pt idx="2090">
                  <c:v>305.91000000000003</c:v>
                </c:pt>
                <c:pt idx="2091">
                  <c:v>306.06</c:v>
                </c:pt>
                <c:pt idx="2092">
                  <c:v>306.2</c:v>
                </c:pt>
                <c:pt idx="2093">
                  <c:v>306.35000000000002</c:v>
                </c:pt>
                <c:pt idx="2094">
                  <c:v>306.48999999999899</c:v>
                </c:pt>
                <c:pt idx="2095">
                  <c:v>306.64000000000038</c:v>
                </c:pt>
                <c:pt idx="2096">
                  <c:v>306.77</c:v>
                </c:pt>
                <c:pt idx="2097">
                  <c:v>306.89999999999969</c:v>
                </c:pt>
                <c:pt idx="2098">
                  <c:v>307.02999999999969</c:v>
                </c:pt>
                <c:pt idx="2099">
                  <c:v>307.17</c:v>
                </c:pt>
                <c:pt idx="2100">
                  <c:v>307.28999999999894</c:v>
                </c:pt>
                <c:pt idx="2101">
                  <c:v>307.42999999999893</c:v>
                </c:pt>
                <c:pt idx="2102">
                  <c:v>307.56</c:v>
                </c:pt>
                <c:pt idx="2103">
                  <c:v>307.69</c:v>
                </c:pt>
                <c:pt idx="2104">
                  <c:v>307.81</c:v>
                </c:pt>
                <c:pt idx="2105">
                  <c:v>307.92999999999893</c:v>
                </c:pt>
                <c:pt idx="2106">
                  <c:v>308.06</c:v>
                </c:pt>
                <c:pt idx="2107">
                  <c:v>308.18</c:v>
                </c:pt>
                <c:pt idx="2108">
                  <c:v>308.32</c:v>
                </c:pt>
                <c:pt idx="2109">
                  <c:v>308.44</c:v>
                </c:pt>
                <c:pt idx="2110">
                  <c:v>308.57</c:v>
                </c:pt>
                <c:pt idx="2111">
                  <c:v>308.7</c:v>
                </c:pt>
                <c:pt idx="2112">
                  <c:v>308.83999999999969</c:v>
                </c:pt>
                <c:pt idx="2113">
                  <c:v>308.97000000000003</c:v>
                </c:pt>
                <c:pt idx="2114">
                  <c:v>309.10000000000002</c:v>
                </c:pt>
                <c:pt idx="2115">
                  <c:v>309.24</c:v>
                </c:pt>
                <c:pt idx="2116">
                  <c:v>309.38</c:v>
                </c:pt>
                <c:pt idx="2117">
                  <c:v>309.52999999999969</c:v>
                </c:pt>
                <c:pt idx="2118">
                  <c:v>309.67</c:v>
                </c:pt>
                <c:pt idx="2119">
                  <c:v>309.81</c:v>
                </c:pt>
                <c:pt idx="2120">
                  <c:v>309.95999999999964</c:v>
                </c:pt>
                <c:pt idx="2121">
                  <c:v>310.10000000000002</c:v>
                </c:pt>
                <c:pt idx="2122">
                  <c:v>310.25</c:v>
                </c:pt>
                <c:pt idx="2123">
                  <c:v>310.41000000000003</c:v>
                </c:pt>
                <c:pt idx="2124">
                  <c:v>310.54000000000002</c:v>
                </c:pt>
                <c:pt idx="2125">
                  <c:v>310.69</c:v>
                </c:pt>
                <c:pt idx="2126">
                  <c:v>310.83</c:v>
                </c:pt>
                <c:pt idx="2127">
                  <c:v>310.97000000000003</c:v>
                </c:pt>
                <c:pt idx="2128">
                  <c:v>311.11</c:v>
                </c:pt>
                <c:pt idx="2129">
                  <c:v>311.25</c:v>
                </c:pt>
                <c:pt idx="2130">
                  <c:v>311.37</c:v>
                </c:pt>
                <c:pt idx="2131">
                  <c:v>311.5</c:v>
                </c:pt>
                <c:pt idx="2132">
                  <c:v>311.64000000000038</c:v>
                </c:pt>
                <c:pt idx="2133">
                  <c:v>311.76</c:v>
                </c:pt>
                <c:pt idx="2134">
                  <c:v>311.89</c:v>
                </c:pt>
                <c:pt idx="2135">
                  <c:v>312.01</c:v>
                </c:pt>
                <c:pt idx="2136">
                  <c:v>312.14000000000038</c:v>
                </c:pt>
                <c:pt idx="2137">
                  <c:v>312.26</c:v>
                </c:pt>
                <c:pt idx="2138">
                  <c:v>312.37</c:v>
                </c:pt>
                <c:pt idx="2139">
                  <c:v>312.48999999999899</c:v>
                </c:pt>
                <c:pt idx="2140">
                  <c:v>312.61</c:v>
                </c:pt>
                <c:pt idx="2141">
                  <c:v>312.70999999999964</c:v>
                </c:pt>
                <c:pt idx="2142">
                  <c:v>312.82</c:v>
                </c:pt>
                <c:pt idx="2143">
                  <c:v>312.94</c:v>
                </c:pt>
                <c:pt idx="2144">
                  <c:v>313.05</c:v>
                </c:pt>
                <c:pt idx="2145">
                  <c:v>313.17</c:v>
                </c:pt>
                <c:pt idx="2146">
                  <c:v>313.28999999999894</c:v>
                </c:pt>
                <c:pt idx="2147">
                  <c:v>313.41000000000003</c:v>
                </c:pt>
                <c:pt idx="2148">
                  <c:v>313.52999999999969</c:v>
                </c:pt>
                <c:pt idx="2149">
                  <c:v>313.67</c:v>
                </c:pt>
                <c:pt idx="2150">
                  <c:v>313.78999999999894</c:v>
                </c:pt>
                <c:pt idx="2151">
                  <c:v>313.92999999999893</c:v>
                </c:pt>
                <c:pt idx="2152">
                  <c:v>314.06</c:v>
                </c:pt>
                <c:pt idx="2153">
                  <c:v>314.20999999999964</c:v>
                </c:pt>
                <c:pt idx="2154">
                  <c:v>314.36</c:v>
                </c:pt>
                <c:pt idx="2155">
                  <c:v>314.51</c:v>
                </c:pt>
                <c:pt idx="2156">
                  <c:v>314.64999999999998</c:v>
                </c:pt>
                <c:pt idx="2157">
                  <c:v>314.8</c:v>
                </c:pt>
                <c:pt idx="2158">
                  <c:v>314.95999999999964</c:v>
                </c:pt>
                <c:pt idx="2159">
                  <c:v>315.10000000000002</c:v>
                </c:pt>
                <c:pt idx="2160">
                  <c:v>315.25</c:v>
                </c:pt>
                <c:pt idx="2161">
                  <c:v>315.39999999999969</c:v>
                </c:pt>
                <c:pt idx="2162">
                  <c:v>315.54000000000002</c:v>
                </c:pt>
                <c:pt idx="2163">
                  <c:v>315.68</c:v>
                </c:pt>
                <c:pt idx="2164">
                  <c:v>315.82</c:v>
                </c:pt>
                <c:pt idx="2165">
                  <c:v>315.95</c:v>
                </c:pt>
                <c:pt idx="2166">
                  <c:v>316.08999999999969</c:v>
                </c:pt>
                <c:pt idx="2167">
                  <c:v>316.22000000000003</c:v>
                </c:pt>
                <c:pt idx="2168">
                  <c:v>316.35000000000002</c:v>
                </c:pt>
                <c:pt idx="2169">
                  <c:v>316.45999999999964</c:v>
                </c:pt>
                <c:pt idx="2170">
                  <c:v>316.58999999999969</c:v>
                </c:pt>
                <c:pt idx="2171">
                  <c:v>316.7</c:v>
                </c:pt>
                <c:pt idx="2172">
                  <c:v>316.81</c:v>
                </c:pt>
                <c:pt idx="2173">
                  <c:v>316.92999999999893</c:v>
                </c:pt>
                <c:pt idx="2174">
                  <c:v>317.02999999999969</c:v>
                </c:pt>
                <c:pt idx="2175">
                  <c:v>317.14000000000038</c:v>
                </c:pt>
                <c:pt idx="2176">
                  <c:v>317.26</c:v>
                </c:pt>
                <c:pt idx="2177">
                  <c:v>317.36</c:v>
                </c:pt>
                <c:pt idx="2178">
                  <c:v>317.45999999999964</c:v>
                </c:pt>
                <c:pt idx="2179">
                  <c:v>317.58</c:v>
                </c:pt>
                <c:pt idx="2180">
                  <c:v>317.69</c:v>
                </c:pt>
                <c:pt idx="2181">
                  <c:v>317.81</c:v>
                </c:pt>
                <c:pt idx="2182">
                  <c:v>317.92999999999893</c:v>
                </c:pt>
                <c:pt idx="2183">
                  <c:v>318.06</c:v>
                </c:pt>
                <c:pt idx="2184">
                  <c:v>318.18</c:v>
                </c:pt>
                <c:pt idx="2185">
                  <c:v>318.31</c:v>
                </c:pt>
                <c:pt idx="2186">
                  <c:v>318.44</c:v>
                </c:pt>
                <c:pt idx="2187">
                  <c:v>318.58</c:v>
                </c:pt>
                <c:pt idx="2188">
                  <c:v>318.72000000000003</c:v>
                </c:pt>
                <c:pt idx="2189">
                  <c:v>318.85000000000002</c:v>
                </c:pt>
                <c:pt idx="2190">
                  <c:v>319</c:v>
                </c:pt>
                <c:pt idx="2191">
                  <c:v>319.13</c:v>
                </c:pt>
                <c:pt idx="2192">
                  <c:v>319.27999999999969</c:v>
                </c:pt>
                <c:pt idx="2193">
                  <c:v>319.41999999999899</c:v>
                </c:pt>
                <c:pt idx="2194">
                  <c:v>319.56</c:v>
                </c:pt>
                <c:pt idx="2195">
                  <c:v>319.69</c:v>
                </c:pt>
                <c:pt idx="2196">
                  <c:v>319.83</c:v>
                </c:pt>
                <c:pt idx="2197">
                  <c:v>319.95999999999964</c:v>
                </c:pt>
                <c:pt idx="2198">
                  <c:v>320.10000000000002</c:v>
                </c:pt>
                <c:pt idx="2199">
                  <c:v>320.22999999999894</c:v>
                </c:pt>
                <c:pt idx="2200">
                  <c:v>320.37</c:v>
                </c:pt>
                <c:pt idx="2201">
                  <c:v>320.5</c:v>
                </c:pt>
                <c:pt idx="2202">
                  <c:v>320.63</c:v>
                </c:pt>
                <c:pt idx="2203">
                  <c:v>320.76</c:v>
                </c:pt>
                <c:pt idx="2204">
                  <c:v>320.88</c:v>
                </c:pt>
                <c:pt idx="2205">
                  <c:v>321.02</c:v>
                </c:pt>
                <c:pt idx="2206">
                  <c:v>321.14999999999998</c:v>
                </c:pt>
                <c:pt idx="2207">
                  <c:v>321.28999999999894</c:v>
                </c:pt>
                <c:pt idx="2208">
                  <c:v>321.41999999999899</c:v>
                </c:pt>
                <c:pt idx="2209">
                  <c:v>321.55</c:v>
                </c:pt>
                <c:pt idx="2210">
                  <c:v>321.68</c:v>
                </c:pt>
                <c:pt idx="2211">
                  <c:v>321.82</c:v>
                </c:pt>
                <c:pt idx="2212">
                  <c:v>321.97999999999894</c:v>
                </c:pt>
                <c:pt idx="2213">
                  <c:v>322.10000000000002</c:v>
                </c:pt>
                <c:pt idx="2214">
                  <c:v>322.24</c:v>
                </c:pt>
                <c:pt idx="2215">
                  <c:v>322.38</c:v>
                </c:pt>
                <c:pt idx="2216">
                  <c:v>322.52</c:v>
                </c:pt>
                <c:pt idx="2217">
                  <c:v>322.66000000000008</c:v>
                </c:pt>
                <c:pt idx="2218">
                  <c:v>322.8</c:v>
                </c:pt>
                <c:pt idx="2219">
                  <c:v>322.94</c:v>
                </c:pt>
                <c:pt idx="2220">
                  <c:v>323.07</c:v>
                </c:pt>
                <c:pt idx="2221">
                  <c:v>323.22000000000003</c:v>
                </c:pt>
                <c:pt idx="2222">
                  <c:v>323.35000000000002</c:v>
                </c:pt>
                <c:pt idx="2223">
                  <c:v>323.48999999999899</c:v>
                </c:pt>
                <c:pt idx="2224">
                  <c:v>323.63</c:v>
                </c:pt>
                <c:pt idx="2225">
                  <c:v>323.75</c:v>
                </c:pt>
                <c:pt idx="2226">
                  <c:v>323.89</c:v>
                </c:pt>
                <c:pt idx="2227">
                  <c:v>324.02</c:v>
                </c:pt>
                <c:pt idx="2228">
                  <c:v>324.16000000000008</c:v>
                </c:pt>
                <c:pt idx="2229">
                  <c:v>324.28999999999894</c:v>
                </c:pt>
                <c:pt idx="2230">
                  <c:v>324.41000000000003</c:v>
                </c:pt>
                <c:pt idx="2231">
                  <c:v>324.54000000000002</c:v>
                </c:pt>
                <c:pt idx="2232">
                  <c:v>324.67</c:v>
                </c:pt>
                <c:pt idx="2233">
                  <c:v>324.8</c:v>
                </c:pt>
                <c:pt idx="2234">
                  <c:v>324.91999999999899</c:v>
                </c:pt>
                <c:pt idx="2235">
                  <c:v>325.05</c:v>
                </c:pt>
                <c:pt idx="2236">
                  <c:v>325.18</c:v>
                </c:pt>
                <c:pt idx="2237">
                  <c:v>325.31</c:v>
                </c:pt>
                <c:pt idx="2238">
                  <c:v>325.42999999999893</c:v>
                </c:pt>
                <c:pt idx="2239">
                  <c:v>325.58</c:v>
                </c:pt>
                <c:pt idx="2240">
                  <c:v>325.70999999999964</c:v>
                </c:pt>
                <c:pt idx="2241">
                  <c:v>325.85000000000002</c:v>
                </c:pt>
                <c:pt idx="2242">
                  <c:v>325.97999999999894</c:v>
                </c:pt>
                <c:pt idx="2243">
                  <c:v>326.13</c:v>
                </c:pt>
                <c:pt idx="2244">
                  <c:v>326.27999999999969</c:v>
                </c:pt>
                <c:pt idx="2245">
                  <c:v>326.41000000000003</c:v>
                </c:pt>
                <c:pt idx="2246">
                  <c:v>326.56</c:v>
                </c:pt>
                <c:pt idx="2247">
                  <c:v>326.7</c:v>
                </c:pt>
                <c:pt idx="2248">
                  <c:v>326.85000000000002</c:v>
                </c:pt>
                <c:pt idx="2249">
                  <c:v>327</c:v>
                </c:pt>
                <c:pt idx="2250">
                  <c:v>327.14000000000038</c:v>
                </c:pt>
                <c:pt idx="2251">
                  <c:v>327.28999999999894</c:v>
                </c:pt>
                <c:pt idx="2252">
                  <c:v>327.42999999999893</c:v>
                </c:pt>
                <c:pt idx="2253">
                  <c:v>327.58</c:v>
                </c:pt>
                <c:pt idx="2254">
                  <c:v>327.72999999999894</c:v>
                </c:pt>
                <c:pt idx="2255">
                  <c:v>327.86</c:v>
                </c:pt>
                <c:pt idx="2256">
                  <c:v>328.01</c:v>
                </c:pt>
                <c:pt idx="2257">
                  <c:v>328.15000000000032</c:v>
                </c:pt>
                <c:pt idx="2258">
                  <c:v>328.28999999999894</c:v>
                </c:pt>
                <c:pt idx="2259">
                  <c:v>328.42999999999893</c:v>
                </c:pt>
                <c:pt idx="2260">
                  <c:v>328.58</c:v>
                </c:pt>
                <c:pt idx="2261">
                  <c:v>328.71</c:v>
                </c:pt>
                <c:pt idx="2262">
                  <c:v>328.84000000000032</c:v>
                </c:pt>
                <c:pt idx="2263">
                  <c:v>328.97999999999894</c:v>
                </c:pt>
                <c:pt idx="2264">
                  <c:v>329.12</c:v>
                </c:pt>
                <c:pt idx="2265">
                  <c:v>329.25</c:v>
                </c:pt>
                <c:pt idx="2266">
                  <c:v>329.38</c:v>
                </c:pt>
                <c:pt idx="2267">
                  <c:v>329.51</c:v>
                </c:pt>
                <c:pt idx="2268">
                  <c:v>329.64000000000038</c:v>
                </c:pt>
                <c:pt idx="2269">
                  <c:v>329.77</c:v>
                </c:pt>
                <c:pt idx="2270">
                  <c:v>329.9</c:v>
                </c:pt>
                <c:pt idx="2271">
                  <c:v>330.02</c:v>
                </c:pt>
                <c:pt idx="2272">
                  <c:v>330.16</c:v>
                </c:pt>
                <c:pt idx="2273">
                  <c:v>330.28</c:v>
                </c:pt>
                <c:pt idx="2274">
                  <c:v>330.41999999999899</c:v>
                </c:pt>
                <c:pt idx="2275">
                  <c:v>330.55</c:v>
                </c:pt>
                <c:pt idx="2276">
                  <c:v>330.68</c:v>
                </c:pt>
                <c:pt idx="2277">
                  <c:v>330.81</c:v>
                </c:pt>
                <c:pt idx="2278">
                  <c:v>330.92999999999893</c:v>
                </c:pt>
                <c:pt idx="2279">
                  <c:v>331.07</c:v>
                </c:pt>
                <c:pt idx="2280">
                  <c:v>331.19</c:v>
                </c:pt>
                <c:pt idx="2281">
                  <c:v>331.32</c:v>
                </c:pt>
                <c:pt idx="2282">
                  <c:v>331.46</c:v>
                </c:pt>
                <c:pt idx="2283">
                  <c:v>331.59</c:v>
                </c:pt>
                <c:pt idx="2284">
                  <c:v>331.74</c:v>
                </c:pt>
                <c:pt idx="2285">
                  <c:v>331.89</c:v>
                </c:pt>
                <c:pt idx="2286">
                  <c:v>332.03</c:v>
                </c:pt>
                <c:pt idx="2287">
                  <c:v>332.18</c:v>
                </c:pt>
                <c:pt idx="2288">
                  <c:v>332.33</c:v>
                </c:pt>
                <c:pt idx="2289">
                  <c:v>332.48999999999899</c:v>
                </c:pt>
                <c:pt idx="2290">
                  <c:v>332.65000000000032</c:v>
                </c:pt>
                <c:pt idx="2291">
                  <c:v>332.81</c:v>
                </c:pt>
                <c:pt idx="2292">
                  <c:v>332.96999999999969</c:v>
                </c:pt>
                <c:pt idx="2293">
                  <c:v>333.14000000000038</c:v>
                </c:pt>
                <c:pt idx="2294">
                  <c:v>333.31</c:v>
                </c:pt>
                <c:pt idx="2295">
                  <c:v>333.47999999999894</c:v>
                </c:pt>
                <c:pt idx="2296">
                  <c:v>333.64000000000038</c:v>
                </c:pt>
                <c:pt idx="2297">
                  <c:v>333.8</c:v>
                </c:pt>
                <c:pt idx="2298">
                  <c:v>333.96</c:v>
                </c:pt>
                <c:pt idx="2299">
                  <c:v>334.12</c:v>
                </c:pt>
                <c:pt idx="2300">
                  <c:v>334.27</c:v>
                </c:pt>
                <c:pt idx="2301">
                  <c:v>334.42999999999893</c:v>
                </c:pt>
                <c:pt idx="2302">
                  <c:v>334.57</c:v>
                </c:pt>
                <c:pt idx="2303">
                  <c:v>334.71999999999969</c:v>
                </c:pt>
                <c:pt idx="2304">
                  <c:v>334.86</c:v>
                </c:pt>
                <c:pt idx="2305">
                  <c:v>334.98999999999899</c:v>
                </c:pt>
                <c:pt idx="2306">
                  <c:v>335.12</c:v>
                </c:pt>
                <c:pt idx="2307">
                  <c:v>335.22999999999894</c:v>
                </c:pt>
                <c:pt idx="2308">
                  <c:v>335.35</c:v>
                </c:pt>
                <c:pt idx="2309">
                  <c:v>335.46</c:v>
                </c:pt>
                <c:pt idx="2310">
                  <c:v>335.57</c:v>
                </c:pt>
                <c:pt idx="2311">
                  <c:v>335.67</c:v>
                </c:pt>
                <c:pt idx="2312">
                  <c:v>335.76</c:v>
                </c:pt>
                <c:pt idx="2313">
                  <c:v>335.86</c:v>
                </c:pt>
                <c:pt idx="2314">
                  <c:v>335.96999999999969</c:v>
                </c:pt>
                <c:pt idx="2315">
                  <c:v>336.06</c:v>
                </c:pt>
                <c:pt idx="2316">
                  <c:v>336.16</c:v>
                </c:pt>
                <c:pt idx="2317">
                  <c:v>336.26</c:v>
                </c:pt>
                <c:pt idx="2318">
                  <c:v>336.37</c:v>
                </c:pt>
                <c:pt idx="2319">
                  <c:v>336.46999999999969</c:v>
                </c:pt>
                <c:pt idx="2320">
                  <c:v>336.59</c:v>
                </c:pt>
                <c:pt idx="2321">
                  <c:v>336.7</c:v>
                </c:pt>
                <c:pt idx="2322">
                  <c:v>336.83</c:v>
                </c:pt>
                <c:pt idx="2323">
                  <c:v>336.95</c:v>
                </c:pt>
                <c:pt idx="2324">
                  <c:v>337.08</c:v>
                </c:pt>
                <c:pt idx="2325">
                  <c:v>337.21</c:v>
                </c:pt>
                <c:pt idx="2326">
                  <c:v>337.34000000000032</c:v>
                </c:pt>
                <c:pt idx="2327">
                  <c:v>337.47999999999894</c:v>
                </c:pt>
                <c:pt idx="2328">
                  <c:v>337.62</c:v>
                </c:pt>
                <c:pt idx="2329">
                  <c:v>337.76</c:v>
                </c:pt>
                <c:pt idx="2330">
                  <c:v>337.9</c:v>
                </c:pt>
                <c:pt idx="2331">
                  <c:v>338.03</c:v>
                </c:pt>
                <c:pt idx="2332">
                  <c:v>338.15000000000032</c:v>
                </c:pt>
                <c:pt idx="2333">
                  <c:v>338.28999999999894</c:v>
                </c:pt>
                <c:pt idx="2334">
                  <c:v>338.41999999999899</c:v>
                </c:pt>
                <c:pt idx="2335">
                  <c:v>338.55</c:v>
                </c:pt>
                <c:pt idx="2336">
                  <c:v>338.67</c:v>
                </c:pt>
                <c:pt idx="2337">
                  <c:v>338.8</c:v>
                </c:pt>
                <c:pt idx="2338">
                  <c:v>338.91999999999899</c:v>
                </c:pt>
                <c:pt idx="2339">
                  <c:v>339.04</c:v>
                </c:pt>
                <c:pt idx="2340">
                  <c:v>339.17</c:v>
                </c:pt>
                <c:pt idx="2341">
                  <c:v>339.28999999999894</c:v>
                </c:pt>
                <c:pt idx="2342">
                  <c:v>339.40999999999963</c:v>
                </c:pt>
                <c:pt idx="2343">
                  <c:v>339.53</c:v>
                </c:pt>
                <c:pt idx="2344">
                  <c:v>339.66</c:v>
                </c:pt>
                <c:pt idx="2345">
                  <c:v>339.77</c:v>
                </c:pt>
                <c:pt idx="2346">
                  <c:v>339.9</c:v>
                </c:pt>
                <c:pt idx="2347">
                  <c:v>340.03</c:v>
                </c:pt>
                <c:pt idx="2348">
                  <c:v>340.16</c:v>
                </c:pt>
                <c:pt idx="2349">
                  <c:v>340.28999999999894</c:v>
                </c:pt>
                <c:pt idx="2350">
                  <c:v>340.41999999999899</c:v>
                </c:pt>
                <c:pt idx="2351">
                  <c:v>340.55</c:v>
                </c:pt>
                <c:pt idx="2352">
                  <c:v>340.67</c:v>
                </c:pt>
                <c:pt idx="2353">
                  <c:v>340.81</c:v>
                </c:pt>
                <c:pt idx="2354">
                  <c:v>340.94</c:v>
                </c:pt>
                <c:pt idx="2355">
                  <c:v>341.07</c:v>
                </c:pt>
                <c:pt idx="2356">
                  <c:v>341.2</c:v>
                </c:pt>
                <c:pt idx="2357">
                  <c:v>341.33</c:v>
                </c:pt>
                <c:pt idx="2358">
                  <c:v>341.45</c:v>
                </c:pt>
                <c:pt idx="2359">
                  <c:v>341.58</c:v>
                </c:pt>
                <c:pt idx="2360">
                  <c:v>341.7</c:v>
                </c:pt>
                <c:pt idx="2361">
                  <c:v>341.82</c:v>
                </c:pt>
                <c:pt idx="2362">
                  <c:v>341.95</c:v>
                </c:pt>
                <c:pt idx="2363">
                  <c:v>342.08</c:v>
                </c:pt>
                <c:pt idx="2364">
                  <c:v>342.2</c:v>
                </c:pt>
                <c:pt idx="2365">
                  <c:v>342.33</c:v>
                </c:pt>
                <c:pt idx="2366">
                  <c:v>342.46</c:v>
                </c:pt>
                <c:pt idx="2367">
                  <c:v>342.6</c:v>
                </c:pt>
                <c:pt idx="2368">
                  <c:v>342.72999999999894</c:v>
                </c:pt>
                <c:pt idx="2369">
                  <c:v>342.87</c:v>
                </c:pt>
                <c:pt idx="2370">
                  <c:v>343.01</c:v>
                </c:pt>
                <c:pt idx="2371">
                  <c:v>343.15000000000032</c:v>
                </c:pt>
                <c:pt idx="2372">
                  <c:v>343.28999999999894</c:v>
                </c:pt>
                <c:pt idx="2373">
                  <c:v>343.44</c:v>
                </c:pt>
                <c:pt idx="2374">
                  <c:v>343.58</c:v>
                </c:pt>
                <c:pt idx="2375">
                  <c:v>343.72999999999894</c:v>
                </c:pt>
                <c:pt idx="2376">
                  <c:v>343.87</c:v>
                </c:pt>
                <c:pt idx="2377">
                  <c:v>344.01</c:v>
                </c:pt>
                <c:pt idx="2378">
                  <c:v>344.15000000000032</c:v>
                </c:pt>
                <c:pt idx="2379">
                  <c:v>344.28999999999894</c:v>
                </c:pt>
                <c:pt idx="2380">
                  <c:v>344.42999999999893</c:v>
                </c:pt>
                <c:pt idx="2381">
                  <c:v>344.55</c:v>
                </c:pt>
                <c:pt idx="2382">
                  <c:v>344.68</c:v>
                </c:pt>
                <c:pt idx="2383">
                  <c:v>344.81</c:v>
                </c:pt>
                <c:pt idx="2384">
                  <c:v>344.92999999999893</c:v>
                </c:pt>
                <c:pt idx="2385">
                  <c:v>345.06</c:v>
                </c:pt>
                <c:pt idx="2386">
                  <c:v>345.17</c:v>
                </c:pt>
                <c:pt idx="2387">
                  <c:v>345.28999999999894</c:v>
                </c:pt>
                <c:pt idx="2388">
                  <c:v>345.40999999999963</c:v>
                </c:pt>
                <c:pt idx="2389">
                  <c:v>345.52</c:v>
                </c:pt>
                <c:pt idx="2390">
                  <c:v>345.64000000000038</c:v>
                </c:pt>
                <c:pt idx="2391">
                  <c:v>345.75</c:v>
                </c:pt>
                <c:pt idx="2392">
                  <c:v>345.86</c:v>
                </c:pt>
                <c:pt idx="2393">
                  <c:v>345.97999999999894</c:v>
                </c:pt>
                <c:pt idx="2394">
                  <c:v>346.1</c:v>
                </c:pt>
                <c:pt idx="2395">
                  <c:v>346.21999999999969</c:v>
                </c:pt>
                <c:pt idx="2396">
                  <c:v>346.35</c:v>
                </c:pt>
                <c:pt idx="2397">
                  <c:v>346.47999999999894</c:v>
                </c:pt>
                <c:pt idx="2398">
                  <c:v>346.62</c:v>
                </c:pt>
                <c:pt idx="2399">
                  <c:v>346.75</c:v>
                </c:pt>
                <c:pt idx="2400">
                  <c:v>346.89</c:v>
                </c:pt>
                <c:pt idx="2401">
                  <c:v>347.03</c:v>
                </c:pt>
                <c:pt idx="2402">
                  <c:v>347.18</c:v>
                </c:pt>
                <c:pt idx="2403">
                  <c:v>347.32</c:v>
                </c:pt>
                <c:pt idx="2404">
                  <c:v>347.46999999999969</c:v>
                </c:pt>
                <c:pt idx="2405">
                  <c:v>347.61</c:v>
                </c:pt>
                <c:pt idx="2406">
                  <c:v>347.76</c:v>
                </c:pt>
                <c:pt idx="2407">
                  <c:v>347.90999999999963</c:v>
                </c:pt>
                <c:pt idx="2408">
                  <c:v>348.05</c:v>
                </c:pt>
                <c:pt idx="2409">
                  <c:v>348.19</c:v>
                </c:pt>
                <c:pt idx="2410">
                  <c:v>348.32</c:v>
                </c:pt>
                <c:pt idx="2411">
                  <c:v>348.46</c:v>
                </c:pt>
                <c:pt idx="2412">
                  <c:v>348.6</c:v>
                </c:pt>
                <c:pt idx="2413">
                  <c:v>348.74</c:v>
                </c:pt>
                <c:pt idx="2414">
                  <c:v>348.87</c:v>
                </c:pt>
                <c:pt idx="2415">
                  <c:v>349</c:v>
                </c:pt>
                <c:pt idx="2416">
                  <c:v>349.13</c:v>
                </c:pt>
                <c:pt idx="2417">
                  <c:v>349.26</c:v>
                </c:pt>
                <c:pt idx="2418">
                  <c:v>349.38</c:v>
                </c:pt>
                <c:pt idx="2419">
                  <c:v>349.51</c:v>
                </c:pt>
                <c:pt idx="2420">
                  <c:v>349.64000000000038</c:v>
                </c:pt>
                <c:pt idx="2421">
                  <c:v>349.77</c:v>
                </c:pt>
                <c:pt idx="2422">
                  <c:v>349.89</c:v>
                </c:pt>
                <c:pt idx="2423">
                  <c:v>350.02</c:v>
                </c:pt>
                <c:pt idx="2424">
                  <c:v>350.15000000000032</c:v>
                </c:pt>
                <c:pt idx="2425">
                  <c:v>350.28</c:v>
                </c:pt>
                <c:pt idx="2426">
                  <c:v>350.41999999999899</c:v>
                </c:pt>
                <c:pt idx="2427">
                  <c:v>350.55</c:v>
                </c:pt>
                <c:pt idx="2428">
                  <c:v>350.68</c:v>
                </c:pt>
                <c:pt idx="2429">
                  <c:v>350.82</c:v>
                </c:pt>
                <c:pt idx="2430">
                  <c:v>350.96</c:v>
                </c:pt>
                <c:pt idx="2431">
                  <c:v>351.1</c:v>
                </c:pt>
                <c:pt idx="2432">
                  <c:v>351.24</c:v>
                </c:pt>
                <c:pt idx="2433">
                  <c:v>351.38</c:v>
                </c:pt>
                <c:pt idx="2434">
                  <c:v>351.52</c:v>
                </c:pt>
                <c:pt idx="2435">
                  <c:v>351.66</c:v>
                </c:pt>
                <c:pt idx="2436">
                  <c:v>351.8</c:v>
                </c:pt>
                <c:pt idx="2437">
                  <c:v>351.92999999999893</c:v>
                </c:pt>
                <c:pt idx="2438">
                  <c:v>352.07</c:v>
                </c:pt>
                <c:pt idx="2439">
                  <c:v>352.21</c:v>
                </c:pt>
                <c:pt idx="2440">
                  <c:v>352.34000000000032</c:v>
                </c:pt>
                <c:pt idx="2441">
                  <c:v>352.46999999999969</c:v>
                </c:pt>
                <c:pt idx="2442">
                  <c:v>352.61</c:v>
                </c:pt>
                <c:pt idx="2443">
                  <c:v>352.74</c:v>
                </c:pt>
                <c:pt idx="2444">
                  <c:v>352.87</c:v>
                </c:pt>
                <c:pt idx="2445">
                  <c:v>353</c:v>
                </c:pt>
                <c:pt idx="2446">
                  <c:v>353.13</c:v>
                </c:pt>
                <c:pt idx="2447">
                  <c:v>353.26</c:v>
                </c:pt>
                <c:pt idx="2448">
                  <c:v>353.38</c:v>
                </c:pt>
                <c:pt idx="2449">
                  <c:v>353.51</c:v>
                </c:pt>
                <c:pt idx="2450">
                  <c:v>353.64000000000038</c:v>
                </c:pt>
                <c:pt idx="2451">
                  <c:v>353.77</c:v>
                </c:pt>
                <c:pt idx="2452">
                  <c:v>353.89</c:v>
                </c:pt>
                <c:pt idx="2453">
                  <c:v>354.02</c:v>
                </c:pt>
                <c:pt idx="2454">
                  <c:v>354.14000000000038</c:v>
                </c:pt>
                <c:pt idx="2455">
                  <c:v>354.27</c:v>
                </c:pt>
                <c:pt idx="2456">
                  <c:v>354.4</c:v>
                </c:pt>
                <c:pt idx="2457">
                  <c:v>354.53</c:v>
                </c:pt>
                <c:pt idx="2458">
                  <c:v>354.65000000000032</c:v>
                </c:pt>
                <c:pt idx="2459">
                  <c:v>354.78</c:v>
                </c:pt>
                <c:pt idx="2460">
                  <c:v>354.9</c:v>
                </c:pt>
                <c:pt idx="2461">
                  <c:v>355.03</c:v>
                </c:pt>
                <c:pt idx="2462">
                  <c:v>355.16</c:v>
                </c:pt>
                <c:pt idx="2463">
                  <c:v>355.28999999999894</c:v>
                </c:pt>
                <c:pt idx="2464">
                  <c:v>355.41999999999899</c:v>
                </c:pt>
                <c:pt idx="2465">
                  <c:v>355.55</c:v>
                </c:pt>
                <c:pt idx="2466">
                  <c:v>355.68</c:v>
                </c:pt>
                <c:pt idx="2467">
                  <c:v>355.81</c:v>
                </c:pt>
                <c:pt idx="2468">
                  <c:v>355.94</c:v>
                </c:pt>
                <c:pt idx="2469">
                  <c:v>356.07</c:v>
                </c:pt>
                <c:pt idx="2470">
                  <c:v>356.2</c:v>
                </c:pt>
                <c:pt idx="2471">
                  <c:v>356.33</c:v>
                </c:pt>
                <c:pt idx="2472">
                  <c:v>356.46</c:v>
                </c:pt>
                <c:pt idx="2473">
                  <c:v>356.58</c:v>
                </c:pt>
                <c:pt idx="2474">
                  <c:v>356.71</c:v>
                </c:pt>
                <c:pt idx="2475">
                  <c:v>356.85</c:v>
                </c:pt>
                <c:pt idx="2476">
                  <c:v>356.96999999999969</c:v>
                </c:pt>
                <c:pt idx="2477">
                  <c:v>357.09</c:v>
                </c:pt>
                <c:pt idx="2478">
                  <c:v>357.21999999999969</c:v>
                </c:pt>
                <c:pt idx="2479">
                  <c:v>357.35</c:v>
                </c:pt>
                <c:pt idx="2480">
                  <c:v>357.47999999999894</c:v>
                </c:pt>
                <c:pt idx="2481">
                  <c:v>357.6</c:v>
                </c:pt>
                <c:pt idx="2482">
                  <c:v>357.74</c:v>
                </c:pt>
                <c:pt idx="2483">
                  <c:v>357.86</c:v>
                </c:pt>
                <c:pt idx="2484">
                  <c:v>358</c:v>
                </c:pt>
                <c:pt idx="2485">
                  <c:v>358.13</c:v>
                </c:pt>
                <c:pt idx="2486">
                  <c:v>358.27</c:v>
                </c:pt>
                <c:pt idx="2487">
                  <c:v>358.4</c:v>
                </c:pt>
                <c:pt idx="2488">
                  <c:v>358.54</c:v>
                </c:pt>
                <c:pt idx="2489">
                  <c:v>358.68</c:v>
                </c:pt>
                <c:pt idx="2490">
                  <c:v>358.82</c:v>
                </c:pt>
                <c:pt idx="2491">
                  <c:v>358.95</c:v>
                </c:pt>
                <c:pt idx="2492">
                  <c:v>359.09</c:v>
                </c:pt>
                <c:pt idx="2493">
                  <c:v>359.24</c:v>
                </c:pt>
                <c:pt idx="2494">
                  <c:v>359.37</c:v>
                </c:pt>
                <c:pt idx="2495">
                  <c:v>359.5</c:v>
                </c:pt>
                <c:pt idx="2496">
                  <c:v>359.63</c:v>
                </c:pt>
                <c:pt idx="2497">
                  <c:v>359.77</c:v>
                </c:pt>
                <c:pt idx="2498">
                  <c:v>359.9</c:v>
                </c:pt>
                <c:pt idx="2499">
                  <c:v>360.04</c:v>
                </c:pt>
                <c:pt idx="2500">
                  <c:v>360.16</c:v>
                </c:pt>
                <c:pt idx="2501">
                  <c:v>360.3</c:v>
                </c:pt>
                <c:pt idx="2502">
                  <c:v>360.42999999999893</c:v>
                </c:pt>
                <c:pt idx="2503">
                  <c:v>360.56</c:v>
                </c:pt>
                <c:pt idx="2504">
                  <c:v>360.7</c:v>
                </c:pt>
                <c:pt idx="2505">
                  <c:v>360.83</c:v>
                </c:pt>
                <c:pt idx="2506">
                  <c:v>360.96</c:v>
                </c:pt>
                <c:pt idx="2507">
                  <c:v>361.09</c:v>
                </c:pt>
                <c:pt idx="2508">
                  <c:v>361.22999999999894</c:v>
                </c:pt>
                <c:pt idx="2509">
                  <c:v>361.37</c:v>
                </c:pt>
                <c:pt idx="2510">
                  <c:v>361.51</c:v>
                </c:pt>
                <c:pt idx="2511">
                  <c:v>361.65000000000032</c:v>
                </c:pt>
                <c:pt idx="2512">
                  <c:v>361.78999999999894</c:v>
                </c:pt>
                <c:pt idx="2513">
                  <c:v>361.91999999999899</c:v>
                </c:pt>
                <c:pt idx="2514">
                  <c:v>362.06</c:v>
                </c:pt>
                <c:pt idx="2515">
                  <c:v>362.19</c:v>
                </c:pt>
                <c:pt idx="2516">
                  <c:v>362.34000000000032</c:v>
                </c:pt>
                <c:pt idx="2517">
                  <c:v>362.46999999999969</c:v>
                </c:pt>
                <c:pt idx="2518">
                  <c:v>362.61</c:v>
                </c:pt>
                <c:pt idx="2519">
                  <c:v>362.75</c:v>
                </c:pt>
                <c:pt idx="2520">
                  <c:v>362.88</c:v>
                </c:pt>
                <c:pt idx="2521">
                  <c:v>363.03</c:v>
                </c:pt>
                <c:pt idx="2522">
                  <c:v>363.17</c:v>
                </c:pt>
                <c:pt idx="2523">
                  <c:v>363.31</c:v>
                </c:pt>
                <c:pt idx="2524">
                  <c:v>363.46</c:v>
                </c:pt>
                <c:pt idx="2525">
                  <c:v>363.59</c:v>
                </c:pt>
                <c:pt idx="2526">
                  <c:v>363.72999999999894</c:v>
                </c:pt>
                <c:pt idx="2527">
                  <c:v>363.88</c:v>
                </c:pt>
                <c:pt idx="2528">
                  <c:v>364.02</c:v>
                </c:pt>
                <c:pt idx="2529">
                  <c:v>364.16</c:v>
                </c:pt>
                <c:pt idx="2530">
                  <c:v>364.3</c:v>
                </c:pt>
                <c:pt idx="2531">
                  <c:v>364.45</c:v>
                </c:pt>
                <c:pt idx="2532">
                  <c:v>364.58</c:v>
                </c:pt>
                <c:pt idx="2533">
                  <c:v>364.71999999999969</c:v>
                </c:pt>
                <c:pt idx="2534">
                  <c:v>364.86</c:v>
                </c:pt>
                <c:pt idx="2535">
                  <c:v>364.98999999999899</c:v>
                </c:pt>
                <c:pt idx="2536">
                  <c:v>365.11</c:v>
                </c:pt>
                <c:pt idx="2537">
                  <c:v>365.25</c:v>
                </c:pt>
                <c:pt idx="2538">
                  <c:v>365.39</c:v>
                </c:pt>
                <c:pt idx="2539">
                  <c:v>365.52</c:v>
                </c:pt>
                <c:pt idx="2540">
                  <c:v>365.66</c:v>
                </c:pt>
                <c:pt idx="2541">
                  <c:v>365.78999999999894</c:v>
                </c:pt>
                <c:pt idx="2542">
                  <c:v>365.92999999999893</c:v>
                </c:pt>
                <c:pt idx="2543">
                  <c:v>366.07</c:v>
                </c:pt>
                <c:pt idx="2544">
                  <c:v>366.2</c:v>
                </c:pt>
                <c:pt idx="2545">
                  <c:v>366.34000000000032</c:v>
                </c:pt>
                <c:pt idx="2546">
                  <c:v>366.47999999999894</c:v>
                </c:pt>
                <c:pt idx="2547">
                  <c:v>366.62</c:v>
                </c:pt>
                <c:pt idx="2548">
                  <c:v>366.76</c:v>
                </c:pt>
                <c:pt idx="2549">
                  <c:v>366.89</c:v>
                </c:pt>
                <c:pt idx="2550">
                  <c:v>367.03</c:v>
                </c:pt>
                <c:pt idx="2551">
                  <c:v>367.15000000000032</c:v>
                </c:pt>
                <c:pt idx="2552">
                  <c:v>367.28</c:v>
                </c:pt>
                <c:pt idx="2553">
                  <c:v>367.4</c:v>
                </c:pt>
                <c:pt idx="2554">
                  <c:v>367.53</c:v>
                </c:pt>
                <c:pt idx="2555">
                  <c:v>367.65000000000032</c:v>
                </c:pt>
                <c:pt idx="2556">
                  <c:v>367.78</c:v>
                </c:pt>
                <c:pt idx="2557">
                  <c:v>367.89</c:v>
                </c:pt>
                <c:pt idx="2558">
                  <c:v>368.01</c:v>
                </c:pt>
                <c:pt idx="2559">
                  <c:v>368.13</c:v>
                </c:pt>
                <c:pt idx="2560">
                  <c:v>368.26</c:v>
                </c:pt>
                <c:pt idx="2561">
                  <c:v>368.39</c:v>
                </c:pt>
                <c:pt idx="2562">
                  <c:v>368.53</c:v>
                </c:pt>
                <c:pt idx="2563">
                  <c:v>368.65000000000032</c:v>
                </c:pt>
                <c:pt idx="2564">
                  <c:v>368.8</c:v>
                </c:pt>
                <c:pt idx="2565">
                  <c:v>368.92999999999893</c:v>
                </c:pt>
                <c:pt idx="2566">
                  <c:v>369.07</c:v>
                </c:pt>
                <c:pt idx="2567">
                  <c:v>369.21</c:v>
                </c:pt>
                <c:pt idx="2568">
                  <c:v>369.35</c:v>
                </c:pt>
                <c:pt idx="2569">
                  <c:v>369.5</c:v>
                </c:pt>
                <c:pt idx="2570">
                  <c:v>369.65000000000032</c:v>
                </c:pt>
                <c:pt idx="2571">
                  <c:v>369.78999999999894</c:v>
                </c:pt>
                <c:pt idx="2572">
                  <c:v>369.91999999999899</c:v>
                </c:pt>
                <c:pt idx="2573">
                  <c:v>370.07</c:v>
                </c:pt>
                <c:pt idx="2574">
                  <c:v>370.21</c:v>
                </c:pt>
                <c:pt idx="2575">
                  <c:v>370.34000000000032</c:v>
                </c:pt>
                <c:pt idx="2576">
                  <c:v>370.47999999999894</c:v>
                </c:pt>
                <c:pt idx="2577">
                  <c:v>370.61</c:v>
                </c:pt>
                <c:pt idx="2578">
                  <c:v>370.74</c:v>
                </c:pt>
                <c:pt idx="2579">
                  <c:v>370.87</c:v>
                </c:pt>
                <c:pt idx="2580">
                  <c:v>371</c:v>
                </c:pt>
                <c:pt idx="2581">
                  <c:v>371.13</c:v>
                </c:pt>
                <c:pt idx="2582">
                  <c:v>371.26</c:v>
                </c:pt>
                <c:pt idx="2583">
                  <c:v>371.38</c:v>
                </c:pt>
                <c:pt idx="2584">
                  <c:v>371.52</c:v>
                </c:pt>
                <c:pt idx="2585">
                  <c:v>371.65000000000032</c:v>
                </c:pt>
                <c:pt idx="2586">
                  <c:v>371.78</c:v>
                </c:pt>
                <c:pt idx="2587">
                  <c:v>371.90999999999963</c:v>
                </c:pt>
                <c:pt idx="2588">
                  <c:v>372.04</c:v>
                </c:pt>
                <c:pt idx="2589">
                  <c:v>372.18</c:v>
                </c:pt>
                <c:pt idx="2590">
                  <c:v>372.31</c:v>
                </c:pt>
                <c:pt idx="2591">
                  <c:v>372.44</c:v>
                </c:pt>
                <c:pt idx="2592">
                  <c:v>372.58</c:v>
                </c:pt>
                <c:pt idx="2593">
                  <c:v>372.71</c:v>
                </c:pt>
                <c:pt idx="2594">
                  <c:v>372.83</c:v>
                </c:pt>
                <c:pt idx="2595">
                  <c:v>372.96</c:v>
                </c:pt>
                <c:pt idx="2596">
                  <c:v>373.1</c:v>
                </c:pt>
                <c:pt idx="2597">
                  <c:v>373.22999999999894</c:v>
                </c:pt>
                <c:pt idx="2598">
                  <c:v>373.35</c:v>
                </c:pt>
                <c:pt idx="2599">
                  <c:v>373.48999999999899</c:v>
                </c:pt>
                <c:pt idx="2600">
                  <c:v>373.62</c:v>
                </c:pt>
                <c:pt idx="2601">
                  <c:v>373.76</c:v>
                </c:pt>
                <c:pt idx="2602">
                  <c:v>373.89</c:v>
                </c:pt>
                <c:pt idx="2603">
                  <c:v>374.03</c:v>
                </c:pt>
                <c:pt idx="2604">
                  <c:v>374.16</c:v>
                </c:pt>
                <c:pt idx="2605">
                  <c:v>374.28999999999894</c:v>
                </c:pt>
                <c:pt idx="2606">
                  <c:v>374.42999999999893</c:v>
                </c:pt>
                <c:pt idx="2607">
                  <c:v>374.56</c:v>
                </c:pt>
                <c:pt idx="2608">
                  <c:v>374.71</c:v>
                </c:pt>
                <c:pt idx="2609">
                  <c:v>374.83</c:v>
                </c:pt>
                <c:pt idx="2610">
                  <c:v>374.96</c:v>
                </c:pt>
                <c:pt idx="2611">
                  <c:v>375.1</c:v>
                </c:pt>
                <c:pt idx="2612">
                  <c:v>375.22999999999894</c:v>
                </c:pt>
                <c:pt idx="2613">
                  <c:v>375.37</c:v>
                </c:pt>
                <c:pt idx="2614">
                  <c:v>375.5</c:v>
                </c:pt>
                <c:pt idx="2615">
                  <c:v>375.63</c:v>
                </c:pt>
                <c:pt idx="2616">
                  <c:v>375.76</c:v>
                </c:pt>
                <c:pt idx="2617">
                  <c:v>375.89</c:v>
                </c:pt>
                <c:pt idx="2618">
                  <c:v>376.02</c:v>
                </c:pt>
                <c:pt idx="2619">
                  <c:v>376.15000000000032</c:v>
                </c:pt>
                <c:pt idx="2620">
                  <c:v>376.27</c:v>
                </c:pt>
                <c:pt idx="2621">
                  <c:v>376.4</c:v>
                </c:pt>
                <c:pt idx="2622">
                  <c:v>376.53</c:v>
                </c:pt>
                <c:pt idx="2623">
                  <c:v>376.66</c:v>
                </c:pt>
                <c:pt idx="2624">
                  <c:v>376.78999999999894</c:v>
                </c:pt>
                <c:pt idx="2625">
                  <c:v>376.90999999999963</c:v>
                </c:pt>
                <c:pt idx="2626">
                  <c:v>377.04</c:v>
                </c:pt>
                <c:pt idx="2627">
                  <c:v>377.16</c:v>
                </c:pt>
                <c:pt idx="2628">
                  <c:v>377.28999999999894</c:v>
                </c:pt>
                <c:pt idx="2629">
                  <c:v>377.40999999999963</c:v>
                </c:pt>
                <c:pt idx="2630">
                  <c:v>377.54</c:v>
                </c:pt>
                <c:pt idx="2631">
                  <c:v>377.66</c:v>
                </c:pt>
                <c:pt idx="2632">
                  <c:v>377.78</c:v>
                </c:pt>
                <c:pt idx="2633">
                  <c:v>377.90999999999963</c:v>
                </c:pt>
                <c:pt idx="2634">
                  <c:v>378.02</c:v>
                </c:pt>
                <c:pt idx="2635">
                  <c:v>378.14000000000038</c:v>
                </c:pt>
                <c:pt idx="2636">
                  <c:v>378.26</c:v>
                </c:pt>
                <c:pt idx="2637">
                  <c:v>378.39</c:v>
                </c:pt>
                <c:pt idx="2638">
                  <c:v>378.51</c:v>
                </c:pt>
                <c:pt idx="2639">
                  <c:v>378.63</c:v>
                </c:pt>
                <c:pt idx="2640">
                  <c:v>378.75</c:v>
                </c:pt>
                <c:pt idx="2641">
                  <c:v>378.88</c:v>
                </c:pt>
                <c:pt idx="2642">
                  <c:v>379.01</c:v>
                </c:pt>
                <c:pt idx="2643">
                  <c:v>379.12</c:v>
                </c:pt>
                <c:pt idx="2644">
                  <c:v>379.25</c:v>
                </c:pt>
                <c:pt idx="2645">
                  <c:v>379.37</c:v>
                </c:pt>
                <c:pt idx="2646">
                  <c:v>379.48999999999899</c:v>
                </c:pt>
                <c:pt idx="2647">
                  <c:v>379.61</c:v>
                </c:pt>
                <c:pt idx="2648">
                  <c:v>379.74</c:v>
                </c:pt>
                <c:pt idx="2649">
                  <c:v>379.86</c:v>
                </c:pt>
                <c:pt idx="2650">
                  <c:v>379.98999999999899</c:v>
                </c:pt>
                <c:pt idx="2651">
                  <c:v>380.12</c:v>
                </c:pt>
                <c:pt idx="2652">
                  <c:v>380.27</c:v>
                </c:pt>
                <c:pt idx="2653">
                  <c:v>380.42999999999893</c:v>
                </c:pt>
                <c:pt idx="2654">
                  <c:v>380.59</c:v>
                </c:pt>
                <c:pt idx="2655">
                  <c:v>380.76</c:v>
                </c:pt>
                <c:pt idx="2656">
                  <c:v>380.95</c:v>
                </c:pt>
                <c:pt idx="2657">
                  <c:v>381.14000000000038</c:v>
                </c:pt>
                <c:pt idx="2658">
                  <c:v>381.32</c:v>
                </c:pt>
                <c:pt idx="2659">
                  <c:v>381.52</c:v>
                </c:pt>
                <c:pt idx="2660">
                  <c:v>381.71</c:v>
                </c:pt>
                <c:pt idx="2661">
                  <c:v>381.90999999999963</c:v>
                </c:pt>
                <c:pt idx="2662">
                  <c:v>382.1</c:v>
                </c:pt>
                <c:pt idx="2663">
                  <c:v>382.28</c:v>
                </c:pt>
                <c:pt idx="2664">
                  <c:v>382.46</c:v>
                </c:pt>
                <c:pt idx="2665">
                  <c:v>382.63</c:v>
                </c:pt>
                <c:pt idx="2666">
                  <c:v>382.81</c:v>
                </c:pt>
                <c:pt idx="2667">
                  <c:v>382.96</c:v>
                </c:pt>
                <c:pt idx="2668">
                  <c:v>383.11</c:v>
                </c:pt>
                <c:pt idx="2669">
                  <c:v>383.25</c:v>
                </c:pt>
                <c:pt idx="2670">
                  <c:v>383.37</c:v>
                </c:pt>
                <c:pt idx="2671">
                  <c:v>383.48999999999899</c:v>
                </c:pt>
                <c:pt idx="2672">
                  <c:v>383.59</c:v>
                </c:pt>
                <c:pt idx="2673">
                  <c:v>383.69</c:v>
                </c:pt>
                <c:pt idx="2674">
                  <c:v>383.77</c:v>
                </c:pt>
                <c:pt idx="2675">
                  <c:v>383.85</c:v>
                </c:pt>
                <c:pt idx="2676">
                  <c:v>383.92999999999893</c:v>
                </c:pt>
                <c:pt idx="2677">
                  <c:v>384</c:v>
                </c:pt>
                <c:pt idx="2678">
                  <c:v>384.08</c:v>
                </c:pt>
                <c:pt idx="2679">
                  <c:v>384.15000000000032</c:v>
                </c:pt>
                <c:pt idx="2680">
                  <c:v>384.22999999999894</c:v>
                </c:pt>
                <c:pt idx="2681">
                  <c:v>384.31</c:v>
                </c:pt>
                <c:pt idx="2682">
                  <c:v>384.4</c:v>
                </c:pt>
                <c:pt idx="2683">
                  <c:v>384.48999999999899</c:v>
                </c:pt>
                <c:pt idx="2684">
                  <c:v>384.59</c:v>
                </c:pt>
                <c:pt idx="2685">
                  <c:v>384.69</c:v>
                </c:pt>
                <c:pt idx="2686">
                  <c:v>384.8</c:v>
                </c:pt>
                <c:pt idx="2687">
                  <c:v>384.90999999999963</c:v>
                </c:pt>
                <c:pt idx="2688">
                  <c:v>385.03</c:v>
                </c:pt>
                <c:pt idx="2689">
                  <c:v>385.16</c:v>
                </c:pt>
                <c:pt idx="2690">
                  <c:v>385.27</c:v>
                </c:pt>
                <c:pt idx="2691">
                  <c:v>385.40999999999963</c:v>
                </c:pt>
                <c:pt idx="2692">
                  <c:v>385.53</c:v>
                </c:pt>
                <c:pt idx="2693">
                  <c:v>385.66</c:v>
                </c:pt>
                <c:pt idx="2694">
                  <c:v>385.8</c:v>
                </c:pt>
                <c:pt idx="2695">
                  <c:v>385.94</c:v>
                </c:pt>
                <c:pt idx="2696">
                  <c:v>386.07</c:v>
                </c:pt>
                <c:pt idx="2697">
                  <c:v>386.21</c:v>
                </c:pt>
                <c:pt idx="2698">
                  <c:v>386.34000000000032</c:v>
                </c:pt>
                <c:pt idx="2699">
                  <c:v>386.46999999999969</c:v>
                </c:pt>
                <c:pt idx="2700">
                  <c:v>386.6</c:v>
                </c:pt>
                <c:pt idx="2701">
                  <c:v>386.71999999999969</c:v>
                </c:pt>
                <c:pt idx="2702">
                  <c:v>386.85</c:v>
                </c:pt>
                <c:pt idx="2703">
                  <c:v>386.97999999999894</c:v>
                </c:pt>
                <c:pt idx="2704">
                  <c:v>387.1</c:v>
                </c:pt>
                <c:pt idx="2705">
                  <c:v>387.21999999999969</c:v>
                </c:pt>
                <c:pt idx="2706">
                  <c:v>387.34000000000032</c:v>
                </c:pt>
                <c:pt idx="2707">
                  <c:v>387.46</c:v>
                </c:pt>
                <c:pt idx="2708">
                  <c:v>387.58</c:v>
                </c:pt>
                <c:pt idx="2709">
                  <c:v>387.7</c:v>
                </c:pt>
                <c:pt idx="2710">
                  <c:v>387.83</c:v>
                </c:pt>
                <c:pt idx="2711">
                  <c:v>387.95</c:v>
                </c:pt>
                <c:pt idx="2712">
                  <c:v>388.08</c:v>
                </c:pt>
                <c:pt idx="2713">
                  <c:v>388.21999999999969</c:v>
                </c:pt>
                <c:pt idx="2714">
                  <c:v>388.35</c:v>
                </c:pt>
                <c:pt idx="2715">
                  <c:v>388.5</c:v>
                </c:pt>
                <c:pt idx="2716">
                  <c:v>388.63</c:v>
                </c:pt>
                <c:pt idx="2717">
                  <c:v>388.77</c:v>
                </c:pt>
                <c:pt idx="2718">
                  <c:v>388.91999999999899</c:v>
                </c:pt>
                <c:pt idx="2719">
                  <c:v>389.07</c:v>
                </c:pt>
                <c:pt idx="2720">
                  <c:v>389.21</c:v>
                </c:pt>
                <c:pt idx="2721">
                  <c:v>389.36</c:v>
                </c:pt>
                <c:pt idx="2722">
                  <c:v>389.51</c:v>
                </c:pt>
                <c:pt idx="2723">
                  <c:v>389.67</c:v>
                </c:pt>
                <c:pt idx="2724">
                  <c:v>389.81</c:v>
                </c:pt>
                <c:pt idx="2725">
                  <c:v>389.95</c:v>
                </c:pt>
                <c:pt idx="2726">
                  <c:v>390.09</c:v>
                </c:pt>
                <c:pt idx="2727">
                  <c:v>390.22999999999894</c:v>
                </c:pt>
                <c:pt idx="2728">
                  <c:v>390.37</c:v>
                </c:pt>
                <c:pt idx="2729">
                  <c:v>390.51</c:v>
                </c:pt>
                <c:pt idx="2730">
                  <c:v>390.64000000000038</c:v>
                </c:pt>
                <c:pt idx="2731">
                  <c:v>390.78</c:v>
                </c:pt>
                <c:pt idx="2732">
                  <c:v>390.90999999999963</c:v>
                </c:pt>
                <c:pt idx="2733">
                  <c:v>391.04</c:v>
                </c:pt>
                <c:pt idx="2734">
                  <c:v>391.16</c:v>
                </c:pt>
                <c:pt idx="2735">
                  <c:v>391.3</c:v>
                </c:pt>
                <c:pt idx="2736">
                  <c:v>391.42999999999893</c:v>
                </c:pt>
                <c:pt idx="2737">
                  <c:v>391.56</c:v>
                </c:pt>
                <c:pt idx="2738">
                  <c:v>391.69</c:v>
                </c:pt>
                <c:pt idx="2739">
                  <c:v>391.82</c:v>
                </c:pt>
                <c:pt idx="2740">
                  <c:v>391.95</c:v>
                </c:pt>
                <c:pt idx="2741">
                  <c:v>392.09</c:v>
                </c:pt>
                <c:pt idx="2742">
                  <c:v>392.21999999999969</c:v>
                </c:pt>
                <c:pt idx="2743">
                  <c:v>392.36</c:v>
                </c:pt>
                <c:pt idx="2744">
                  <c:v>392.5</c:v>
                </c:pt>
                <c:pt idx="2745">
                  <c:v>392.64000000000038</c:v>
                </c:pt>
                <c:pt idx="2746">
                  <c:v>392.78</c:v>
                </c:pt>
                <c:pt idx="2747">
                  <c:v>392.91999999999899</c:v>
                </c:pt>
                <c:pt idx="2748">
                  <c:v>393.07</c:v>
                </c:pt>
                <c:pt idx="2749">
                  <c:v>393.21</c:v>
                </c:pt>
                <c:pt idx="2750">
                  <c:v>393.35</c:v>
                </c:pt>
                <c:pt idx="2751">
                  <c:v>393.5</c:v>
                </c:pt>
                <c:pt idx="2752">
                  <c:v>393.64000000000038</c:v>
                </c:pt>
                <c:pt idx="2753">
                  <c:v>393.78</c:v>
                </c:pt>
                <c:pt idx="2754">
                  <c:v>393.91999999999899</c:v>
                </c:pt>
                <c:pt idx="2755">
                  <c:v>394.05</c:v>
                </c:pt>
                <c:pt idx="2756">
                  <c:v>394.19</c:v>
                </c:pt>
                <c:pt idx="2757">
                  <c:v>394.31</c:v>
                </c:pt>
                <c:pt idx="2758">
                  <c:v>394.44</c:v>
                </c:pt>
                <c:pt idx="2759">
                  <c:v>394.55</c:v>
                </c:pt>
                <c:pt idx="2760">
                  <c:v>394.68</c:v>
                </c:pt>
                <c:pt idx="2761">
                  <c:v>394.8</c:v>
                </c:pt>
                <c:pt idx="2762">
                  <c:v>394.90999999999963</c:v>
                </c:pt>
                <c:pt idx="2763">
                  <c:v>395.04</c:v>
                </c:pt>
                <c:pt idx="2764">
                  <c:v>395.16</c:v>
                </c:pt>
                <c:pt idx="2765">
                  <c:v>395.28999999999894</c:v>
                </c:pt>
                <c:pt idx="2766">
                  <c:v>395.39</c:v>
                </c:pt>
                <c:pt idx="2767">
                  <c:v>395.53</c:v>
                </c:pt>
                <c:pt idx="2768">
                  <c:v>395.65000000000032</c:v>
                </c:pt>
                <c:pt idx="2769">
                  <c:v>395.78</c:v>
                </c:pt>
                <c:pt idx="2770">
                  <c:v>395.91999999999899</c:v>
                </c:pt>
                <c:pt idx="2771">
                  <c:v>396.05</c:v>
                </c:pt>
                <c:pt idx="2772">
                  <c:v>396.19</c:v>
                </c:pt>
                <c:pt idx="2773">
                  <c:v>396.33</c:v>
                </c:pt>
                <c:pt idx="2774">
                  <c:v>396.47999999999894</c:v>
                </c:pt>
                <c:pt idx="2775">
                  <c:v>396.61</c:v>
                </c:pt>
                <c:pt idx="2776">
                  <c:v>396.77</c:v>
                </c:pt>
                <c:pt idx="2777">
                  <c:v>396.90999999999963</c:v>
                </c:pt>
                <c:pt idx="2778">
                  <c:v>397.05</c:v>
                </c:pt>
                <c:pt idx="2779">
                  <c:v>397.19</c:v>
                </c:pt>
                <c:pt idx="2780">
                  <c:v>397.34000000000032</c:v>
                </c:pt>
                <c:pt idx="2781">
                  <c:v>397.47999999999894</c:v>
                </c:pt>
                <c:pt idx="2782">
                  <c:v>397.63</c:v>
                </c:pt>
                <c:pt idx="2783">
                  <c:v>397.77</c:v>
                </c:pt>
                <c:pt idx="2784">
                  <c:v>397.90999999999963</c:v>
                </c:pt>
                <c:pt idx="2785">
                  <c:v>398.05</c:v>
                </c:pt>
                <c:pt idx="2786">
                  <c:v>398.2</c:v>
                </c:pt>
                <c:pt idx="2787">
                  <c:v>398.34000000000032</c:v>
                </c:pt>
                <c:pt idx="2788">
                  <c:v>398.47999999999894</c:v>
                </c:pt>
                <c:pt idx="2789">
                  <c:v>398.63</c:v>
                </c:pt>
                <c:pt idx="2790">
                  <c:v>398.76</c:v>
                </c:pt>
                <c:pt idx="2791">
                  <c:v>398.9</c:v>
                </c:pt>
                <c:pt idx="2792">
                  <c:v>399.03</c:v>
                </c:pt>
                <c:pt idx="2793">
                  <c:v>399.15000000000032</c:v>
                </c:pt>
                <c:pt idx="2794">
                  <c:v>399.28</c:v>
                </c:pt>
                <c:pt idx="2795">
                  <c:v>399.40999999999963</c:v>
                </c:pt>
                <c:pt idx="2796">
                  <c:v>399.54</c:v>
                </c:pt>
                <c:pt idx="2797">
                  <c:v>399.66</c:v>
                </c:pt>
                <c:pt idx="2798">
                  <c:v>399.78</c:v>
                </c:pt>
                <c:pt idx="2799">
                  <c:v>399.9</c:v>
                </c:pt>
                <c:pt idx="2800">
                  <c:v>400.02</c:v>
                </c:pt>
                <c:pt idx="2801">
                  <c:v>400.14000000000038</c:v>
                </c:pt>
                <c:pt idx="2802">
                  <c:v>400.26</c:v>
                </c:pt>
                <c:pt idx="2803">
                  <c:v>400.38</c:v>
                </c:pt>
                <c:pt idx="2804">
                  <c:v>400.48999999999899</c:v>
                </c:pt>
                <c:pt idx="2805">
                  <c:v>400.62</c:v>
                </c:pt>
                <c:pt idx="2806">
                  <c:v>400.74</c:v>
                </c:pt>
                <c:pt idx="2807">
                  <c:v>400.86</c:v>
                </c:pt>
                <c:pt idx="2808">
                  <c:v>400.98999999999899</c:v>
                </c:pt>
                <c:pt idx="2809">
                  <c:v>401.12</c:v>
                </c:pt>
                <c:pt idx="2810">
                  <c:v>401.25</c:v>
                </c:pt>
                <c:pt idx="2811">
                  <c:v>401.4</c:v>
                </c:pt>
                <c:pt idx="2812">
                  <c:v>401.54</c:v>
                </c:pt>
                <c:pt idx="2813">
                  <c:v>401.67</c:v>
                </c:pt>
                <c:pt idx="2814">
                  <c:v>401.81</c:v>
                </c:pt>
                <c:pt idx="2815">
                  <c:v>401.96</c:v>
                </c:pt>
                <c:pt idx="2816">
                  <c:v>402.1</c:v>
                </c:pt>
                <c:pt idx="2817">
                  <c:v>402.24</c:v>
                </c:pt>
                <c:pt idx="2818">
                  <c:v>402.38</c:v>
                </c:pt>
                <c:pt idx="2819">
                  <c:v>402.52</c:v>
                </c:pt>
                <c:pt idx="2820">
                  <c:v>402.66</c:v>
                </c:pt>
                <c:pt idx="2821">
                  <c:v>402.78999999999894</c:v>
                </c:pt>
                <c:pt idx="2822">
                  <c:v>402.92999999999893</c:v>
                </c:pt>
                <c:pt idx="2823">
                  <c:v>403.06</c:v>
                </c:pt>
                <c:pt idx="2824">
                  <c:v>403.19</c:v>
                </c:pt>
                <c:pt idx="2825">
                  <c:v>403.31</c:v>
                </c:pt>
                <c:pt idx="2826">
                  <c:v>403.45</c:v>
                </c:pt>
                <c:pt idx="2827">
                  <c:v>403.58</c:v>
                </c:pt>
                <c:pt idx="2828">
                  <c:v>403.7</c:v>
                </c:pt>
                <c:pt idx="2829">
                  <c:v>403.84000000000032</c:v>
                </c:pt>
                <c:pt idx="2830">
                  <c:v>403.96999999999969</c:v>
                </c:pt>
                <c:pt idx="2831">
                  <c:v>404.09</c:v>
                </c:pt>
                <c:pt idx="2832">
                  <c:v>404.21999999999969</c:v>
                </c:pt>
                <c:pt idx="2833">
                  <c:v>404.35</c:v>
                </c:pt>
                <c:pt idx="2834">
                  <c:v>404.47999999999894</c:v>
                </c:pt>
                <c:pt idx="2835">
                  <c:v>404.61</c:v>
                </c:pt>
                <c:pt idx="2836">
                  <c:v>404.72999999999894</c:v>
                </c:pt>
                <c:pt idx="2837">
                  <c:v>404.86</c:v>
                </c:pt>
                <c:pt idx="2838">
                  <c:v>404.98999999999899</c:v>
                </c:pt>
                <c:pt idx="2839">
                  <c:v>405.13</c:v>
                </c:pt>
                <c:pt idx="2840">
                  <c:v>405.26</c:v>
                </c:pt>
                <c:pt idx="2841">
                  <c:v>405.39</c:v>
                </c:pt>
                <c:pt idx="2842">
                  <c:v>405.51</c:v>
                </c:pt>
                <c:pt idx="2843">
                  <c:v>405.64000000000038</c:v>
                </c:pt>
                <c:pt idx="2844">
                  <c:v>405.77</c:v>
                </c:pt>
                <c:pt idx="2845">
                  <c:v>405.89</c:v>
                </c:pt>
                <c:pt idx="2846">
                  <c:v>406.01</c:v>
                </c:pt>
                <c:pt idx="2847">
                  <c:v>406.12</c:v>
                </c:pt>
                <c:pt idx="2848">
                  <c:v>406.22999999999894</c:v>
                </c:pt>
                <c:pt idx="2849">
                  <c:v>406.35</c:v>
                </c:pt>
                <c:pt idx="2850">
                  <c:v>406.46</c:v>
                </c:pt>
                <c:pt idx="2851">
                  <c:v>406.57</c:v>
                </c:pt>
                <c:pt idx="2852">
                  <c:v>406.68</c:v>
                </c:pt>
                <c:pt idx="2853">
                  <c:v>406.78999999999894</c:v>
                </c:pt>
                <c:pt idx="2854">
                  <c:v>406.9</c:v>
                </c:pt>
                <c:pt idx="2855">
                  <c:v>407.03</c:v>
                </c:pt>
                <c:pt idx="2856">
                  <c:v>407.14000000000038</c:v>
                </c:pt>
                <c:pt idx="2857">
                  <c:v>407.25</c:v>
                </c:pt>
                <c:pt idx="2858">
                  <c:v>407.37</c:v>
                </c:pt>
                <c:pt idx="2859">
                  <c:v>407.48999999999899</c:v>
                </c:pt>
                <c:pt idx="2860">
                  <c:v>407.61</c:v>
                </c:pt>
                <c:pt idx="2861">
                  <c:v>407.74</c:v>
                </c:pt>
                <c:pt idx="2862">
                  <c:v>407.86</c:v>
                </c:pt>
                <c:pt idx="2863">
                  <c:v>407.97999999999894</c:v>
                </c:pt>
                <c:pt idx="2864">
                  <c:v>408.12</c:v>
                </c:pt>
                <c:pt idx="2865">
                  <c:v>408.24</c:v>
                </c:pt>
                <c:pt idx="2866">
                  <c:v>408.38</c:v>
                </c:pt>
                <c:pt idx="2867">
                  <c:v>408.5</c:v>
                </c:pt>
                <c:pt idx="2868">
                  <c:v>408.64000000000038</c:v>
                </c:pt>
                <c:pt idx="2869">
                  <c:v>408.77</c:v>
                </c:pt>
                <c:pt idx="2870">
                  <c:v>408.90999999999963</c:v>
                </c:pt>
                <c:pt idx="2871">
                  <c:v>409.04</c:v>
                </c:pt>
                <c:pt idx="2872">
                  <c:v>409.18</c:v>
                </c:pt>
                <c:pt idx="2873">
                  <c:v>409.32</c:v>
                </c:pt>
                <c:pt idx="2874">
                  <c:v>409.45</c:v>
                </c:pt>
                <c:pt idx="2875">
                  <c:v>409.59</c:v>
                </c:pt>
                <c:pt idx="2876">
                  <c:v>409.71999999999969</c:v>
                </c:pt>
                <c:pt idx="2877">
                  <c:v>409.85</c:v>
                </c:pt>
                <c:pt idx="2878">
                  <c:v>409.98999999999899</c:v>
                </c:pt>
                <c:pt idx="2879">
                  <c:v>410.12</c:v>
                </c:pt>
                <c:pt idx="2880">
                  <c:v>410.25</c:v>
                </c:pt>
                <c:pt idx="2881">
                  <c:v>410.38</c:v>
                </c:pt>
                <c:pt idx="2882">
                  <c:v>410.5</c:v>
                </c:pt>
                <c:pt idx="2883">
                  <c:v>410.62</c:v>
                </c:pt>
                <c:pt idx="2884">
                  <c:v>410.75</c:v>
                </c:pt>
                <c:pt idx="2885">
                  <c:v>410.87</c:v>
                </c:pt>
                <c:pt idx="2886">
                  <c:v>411</c:v>
                </c:pt>
                <c:pt idx="2887">
                  <c:v>411.12</c:v>
                </c:pt>
                <c:pt idx="2888">
                  <c:v>411.25</c:v>
                </c:pt>
                <c:pt idx="2889">
                  <c:v>411.37</c:v>
                </c:pt>
                <c:pt idx="2890">
                  <c:v>411.48999999999899</c:v>
                </c:pt>
                <c:pt idx="2891">
                  <c:v>411.62</c:v>
                </c:pt>
                <c:pt idx="2892">
                  <c:v>411.74</c:v>
                </c:pt>
                <c:pt idx="2893">
                  <c:v>411.87</c:v>
                </c:pt>
                <c:pt idx="2894">
                  <c:v>412</c:v>
                </c:pt>
                <c:pt idx="2895">
                  <c:v>412.13</c:v>
                </c:pt>
                <c:pt idx="2896">
                  <c:v>412.24</c:v>
                </c:pt>
                <c:pt idx="2897">
                  <c:v>412.37</c:v>
                </c:pt>
                <c:pt idx="2898">
                  <c:v>412.48999999999899</c:v>
                </c:pt>
                <c:pt idx="2899">
                  <c:v>412.61</c:v>
                </c:pt>
                <c:pt idx="2900">
                  <c:v>412.72999999999894</c:v>
                </c:pt>
                <c:pt idx="2901">
                  <c:v>412.85</c:v>
                </c:pt>
                <c:pt idx="2902">
                  <c:v>412.96999999999969</c:v>
                </c:pt>
                <c:pt idx="2903">
                  <c:v>413.09</c:v>
                </c:pt>
                <c:pt idx="2904">
                  <c:v>413.2</c:v>
                </c:pt>
                <c:pt idx="2905">
                  <c:v>413.32</c:v>
                </c:pt>
                <c:pt idx="2906">
                  <c:v>413.44</c:v>
                </c:pt>
                <c:pt idx="2907">
                  <c:v>413.55</c:v>
                </c:pt>
                <c:pt idx="2908">
                  <c:v>413.68</c:v>
                </c:pt>
                <c:pt idx="2909">
                  <c:v>413.8</c:v>
                </c:pt>
                <c:pt idx="2910">
                  <c:v>413.91999999999899</c:v>
                </c:pt>
                <c:pt idx="2911">
                  <c:v>414.05</c:v>
                </c:pt>
                <c:pt idx="2912">
                  <c:v>414.18</c:v>
                </c:pt>
                <c:pt idx="2913">
                  <c:v>414.32</c:v>
                </c:pt>
                <c:pt idx="2914">
                  <c:v>414.45</c:v>
                </c:pt>
                <c:pt idx="2915">
                  <c:v>414.58</c:v>
                </c:pt>
                <c:pt idx="2916">
                  <c:v>414.71999999999969</c:v>
                </c:pt>
                <c:pt idx="2917">
                  <c:v>414.86</c:v>
                </c:pt>
                <c:pt idx="2918">
                  <c:v>415</c:v>
                </c:pt>
                <c:pt idx="2919">
                  <c:v>415.14000000000038</c:v>
                </c:pt>
                <c:pt idx="2920">
                  <c:v>415.27</c:v>
                </c:pt>
                <c:pt idx="2921">
                  <c:v>415.4</c:v>
                </c:pt>
                <c:pt idx="2922">
                  <c:v>415.54</c:v>
                </c:pt>
                <c:pt idx="2923">
                  <c:v>415.68</c:v>
                </c:pt>
                <c:pt idx="2924">
                  <c:v>415.82</c:v>
                </c:pt>
                <c:pt idx="2925">
                  <c:v>415.96</c:v>
                </c:pt>
                <c:pt idx="2926">
                  <c:v>416.1</c:v>
                </c:pt>
                <c:pt idx="2927">
                  <c:v>416.24</c:v>
                </c:pt>
                <c:pt idx="2928">
                  <c:v>416.39</c:v>
                </c:pt>
                <c:pt idx="2929">
                  <c:v>416.54</c:v>
                </c:pt>
                <c:pt idx="2930">
                  <c:v>416.69</c:v>
                </c:pt>
                <c:pt idx="2931">
                  <c:v>416.83</c:v>
                </c:pt>
                <c:pt idx="2932">
                  <c:v>416.97999999999894</c:v>
                </c:pt>
                <c:pt idx="2933">
                  <c:v>417.13</c:v>
                </c:pt>
                <c:pt idx="2934">
                  <c:v>417.28</c:v>
                </c:pt>
                <c:pt idx="2935">
                  <c:v>417.41999999999899</c:v>
                </c:pt>
                <c:pt idx="2936">
                  <c:v>417.56</c:v>
                </c:pt>
                <c:pt idx="2937">
                  <c:v>417.71</c:v>
                </c:pt>
                <c:pt idx="2938">
                  <c:v>417.85</c:v>
                </c:pt>
                <c:pt idx="2939">
                  <c:v>417.98999999999899</c:v>
                </c:pt>
                <c:pt idx="2940">
                  <c:v>418.12</c:v>
                </c:pt>
                <c:pt idx="2941">
                  <c:v>418.25</c:v>
                </c:pt>
                <c:pt idx="2942">
                  <c:v>418.38</c:v>
                </c:pt>
                <c:pt idx="2943">
                  <c:v>418.51</c:v>
                </c:pt>
                <c:pt idx="2944">
                  <c:v>418.64000000000038</c:v>
                </c:pt>
                <c:pt idx="2945">
                  <c:v>418.77</c:v>
                </c:pt>
                <c:pt idx="2946">
                  <c:v>418.9</c:v>
                </c:pt>
                <c:pt idx="2947">
                  <c:v>419.03</c:v>
                </c:pt>
                <c:pt idx="2948">
                  <c:v>419.16</c:v>
                </c:pt>
                <c:pt idx="2949">
                  <c:v>419.28999999999894</c:v>
                </c:pt>
                <c:pt idx="2950">
                  <c:v>419.41999999999899</c:v>
                </c:pt>
                <c:pt idx="2951">
                  <c:v>419.55</c:v>
                </c:pt>
                <c:pt idx="2952">
                  <c:v>419.69</c:v>
                </c:pt>
                <c:pt idx="2953">
                  <c:v>419.83</c:v>
                </c:pt>
                <c:pt idx="2954">
                  <c:v>419.96999999999969</c:v>
                </c:pt>
                <c:pt idx="2955">
                  <c:v>420.1</c:v>
                </c:pt>
                <c:pt idx="2956">
                  <c:v>420.24</c:v>
                </c:pt>
                <c:pt idx="2957">
                  <c:v>420.38</c:v>
                </c:pt>
                <c:pt idx="2958">
                  <c:v>420.51</c:v>
                </c:pt>
                <c:pt idx="2959">
                  <c:v>420.65000000000032</c:v>
                </c:pt>
                <c:pt idx="2960">
                  <c:v>420.78</c:v>
                </c:pt>
                <c:pt idx="2961">
                  <c:v>420.91999999999899</c:v>
                </c:pt>
                <c:pt idx="2962">
                  <c:v>421.05</c:v>
                </c:pt>
                <c:pt idx="2963">
                  <c:v>421.18</c:v>
                </c:pt>
                <c:pt idx="2964">
                  <c:v>421.28999999999894</c:v>
                </c:pt>
                <c:pt idx="2965">
                  <c:v>421.41999999999899</c:v>
                </c:pt>
                <c:pt idx="2966">
                  <c:v>421.53</c:v>
                </c:pt>
                <c:pt idx="2967">
                  <c:v>421.64000000000038</c:v>
                </c:pt>
                <c:pt idx="2968">
                  <c:v>421.76</c:v>
                </c:pt>
                <c:pt idx="2969">
                  <c:v>421.86</c:v>
                </c:pt>
                <c:pt idx="2970">
                  <c:v>421.96999999999969</c:v>
                </c:pt>
                <c:pt idx="2971">
                  <c:v>422.09</c:v>
                </c:pt>
                <c:pt idx="2972">
                  <c:v>422.2</c:v>
                </c:pt>
                <c:pt idx="2973">
                  <c:v>422.3</c:v>
                </c:pt>
                <c:pt idx="2974">
                  <c:v>422.41999999999899</c:v>
                </c:pt>
                <c:pt idx="2975">
                  <c:v>422.54</c:v>
                </c:pt>
                <c:pt idx="2976">
                  <c:v>422.66</c:v>
                </c:pt>
                <c:pt idx="2977">
                  <c:v>422.78</c:v>
                </c:pt>
                <c:pt idx="2978">
                  <c:v>422.90999999999963</c:v>
                </c:pt>
                <c:pt idx="2979">
                  <c:v>423.03</c:v>
                </c:pt>
                <c:pt idx="2980">
                  <c:v>423.16</c:v>
                </c:pt>
                <c:pt idx="2981">
                  <c:v>423.28</c:v>
                </c:pt>
                <c:pt idx="2982">
                  <c:v>423.40999999999963</c:v>
                </c:pt>
                <c:pt idx="2983">
                  <c:v>423.53</c:v>
                </c:pt>
                <c:pt idx="2984">
                  <c:v>423.66</c:v>
                </c:pt>
                <c:pt idx="2985">
                  <c:v>423.78</c:v>
                </c:pt>
                <c:pt idx="2986">
                  <c:v>423.90999999999963</c:v>
                </c:pt>
                <c:pt idx="2987">
                  <c:v>424.03</c:v>
                </c:pt>
                <c:pt idx="2988">
                  <c:v>424.16</c:v>
                </c:pt>
                <c:pt idx="2989">
                  <c:v>424.3</c:v>
                </c:pt>
                <c:pt idx="2990">
                  <c:v>424.41999999999899</c:v>
                </c:pt>
                <c:pt idx="2991">
                  <c:v>424.55</c:v>
                </c:pt>
                <c:pt idx="2992">
                  <c:v>424.68</c:v>
                </c:pt>
                <c:pt idx="2993">
                  <c:v>424.81</c:v>
                </c:pt>
                <c:pt idx="2994">
                  <c:v>424.94</c:v>
                </c:pt>
                <c:pt idx="2995">
                  <c:v>425.08</c:v>
                </c:pt>
                <c:pt idx="2996">
                  <c:v>425.21</c:v>
                </c:pt>
                <c:pt idx="2997">
                  <c:v>425.35</c:v>
                </c:pt>
                <c:pt idx="2998">
                  <c:v>425.48999999999899</c:v>
                </c:pt>
                <c:pt idx="2999">
                  <c:v>425.63</c:v>
                </c:pt>
                <c:pt idx="3000">
                  <c:v>425.77</c:v>
                </c:pt>
                <c:pt idx="3001">
                  <c:v>425.90999999999963</c:v>
                </c:pt>
                <c:pt idx="3002">
                  <c:v>426.05</c:v>
                </c:pt>
                <c:pt idx="3003">
                  <c:v>426.2</c:v>
                </c:pt>
                <c:pt idx="3004">
                  <c:v>426.35</c:v>
                </c:pt>
                <c:pt idx="3005">
                  <c:v>426.48999999999899</c:v>
                </c:pt>
                <c:pt idx="3006">
                  <c:v>426.63</c:v>
                </c:pt>
                <c:pt idx="3007">
                  <c:v>426.78</c:v>
                </c:pt>
                <c:pt idx="3008">
                  <c:v>426.91999999999899</c:v>
                </c:pt>
                <c:pt idx="3009">
                  <c:v>427.06</c:v>
                </c:pt>
                <c:pt idx="3010">
                  <c:v>427.19</c:v>
                </c:pt>
                <c:pt idx="3011">
                  <c:v>427.33</c:v>
                </c:pt>
                <c:pt idx="3012">
                  <c:v>427.46</c:v>
                </c:pt>
                <c:pt idx="3013">
                  <c:v>427.6</c:v>
                </c:pt>
                <c:pt idx="3014">
                  <c:v>427.74</c:v>
                </c:pt>
                <c:pt idx="3015">
                  <c:v>427.88</c:v>
                </c:pt>
                <c:pt idx="3016">
                  <c:v>428.01</c:v>
                </c:pt>
                <c:pt idx="3017">
                  <c:v>428.15000000000032</c:v>
                </c:pt>
                <c:pt idx="3018">
                  <c:v>428.28999999999894</c:v>
                </c:pt>
                <c:pt idx="3019">
                  <c:v>428.41999999999899</c:v>
                </c:pt>
                <c:pt idx="3020">
                  <c:v>428.56</c:v>
                </c:pt>
                <c:pt idx="3021">
                  <c:v>428.71</c:v>
                </c:pt>
                <c:pt idx="3022">
                  <c:v>428.84000000000032</c:v>
                </c:pt>
                <c:pt idx="3023">
                  <c:v>428.98999999999899</c:v>
                </c:pt>
                <c:pt idx="3024">
                  <c:v>429.12</c:v>
                </c:pt>
                <c:pt idx="3025">
                  <c:v>429.26</c:v>
                </c:pt>
                <c:pt idx="3026">
                  <c:v>429.40999999999963</c:v>
                </c:pt>
                <c:pt idx="3027">
                  <c:v>429.55</c:v>
                </c:pt>
                <c:pt idx="3028">
                  <c:v>429.69</c:v>
                </c:pt>
                <c:pt idx="3029">
                  <c:v>429.85</c:v>
                </c:pt>
                <c:pt idx="3030">
                  <c:v>429.98999999999899</c:v>
                </c:pt>
                <c:pt idx="3031">
                  <c:v>430.13</c:v>
                </c:pt>
                <c:pt idx="3032">
                  <c:v>430.28</c:v>
                </c:pt>
                <c:pt idx="3033">
                  <c:v>430.41999999999899</c:v>
                </c:pt>
                <c:pt idx="3034">
                  <c:v>430.56</c:v>
                </c:pt>
                <c:pt idx="3035">
                  <c:v>430.69</c:v>
                </c:pt>
                <c:pt idx="3036">
                  <c:v>430.83</c:v>
                </c:pt>
                <c:pt idx="3037">
                  <c:v>430.96</c:v>
                </c:pt>
                <c:pt idx="3038">
                  <c:v>431.08</c:v>
                </c:pt>
                <c:pt idx="3039">
                  <c:v>431.21999999999969</c:v>
                </c:pt>
                <c:pt idx="3040">
                  <c:v>431.35</c:v>
                </c:pt>
                <c:pt idx="3041">
                  <c:v>431.47999999999894</c:v>
                </c:pt>
                <c:pt idx="3042">
                  <c:v>431.61</c:v>
                </c:pt>
                <c:pt idx="3043">
                  <c:v>431.72999999999894</c:v>
                </c:pt>
                <c:pt idx="3044">
                  <c:v>431.85</c:v>
                </c:pt>
                <c:pt idx="3045">
                  <c:v>431.97999999999894</c:v>
                </c:pt>
                <c:pt idx="3046">
                  <c:v>432.11</c:v>
                </c:pt>
                <c:pt idx="3047">
                  <c:v>432.22999999999894</c:v>
                </c:pt>
                <c:pt idx="3048">
                  <c:v>432.36</c:v>
                </c:pt>
                <c:pt idx="3049">
                  <c:v>432.46999999999969</c:v>
                </c:pt>
                <c:pt idx="3050">
                  <c:v>432.59</c:v>
                </c:pt>
                <c:pt idx="3051">
                  <c:v>432.7</c:v>
                </c:pt>
                <c:pt idx="3052">
                  <c:v>432.82</c:v>
                </c:pt>
                <c:pt idx="3053">
                  <c:v>432.92999999999893</c:v>
                </c:pt>
                <c:pt idx="3054">
                  <c:v>433.05</c:v>
                </c:pt>
                <c:pt idx="3055">
                  <c:v>433.16</c:v>
                </c:pt>
                <c:pt idx="3056">
                  <c:v>433.28999999999894</c:v>
                </c:pt>
                <c:pt idx="3057">
                  <c:v>433.4</c:v>
                </c:pt>
                <c:pt idx="3058">
                  <c:v>433.52</c:v>
                </c:pt>
                <c:pt idx="3059">
                  <c:v>433.64000000000038</c:v>
                </c:pt>
                <c:pt idx="3060">
                  <c:v>433.76</c:v>
                </c:pt>
                <c:pt idx="3061">
                  <c:v>433.88</c:v>
                </c:pt>
                <c:pt idx="3062">
                  <c:v>434</c:v>
                </c:pt>
                <c:pt idx="3063">
                  <c:v>434.13</c:v>
                </c:pt>
                <c:pt idx="3064">
                  <c:v>434.25</c:v>
                </c:pt>
                <c:pt idx="3065">
                  <c:v>434.39</c:v>
                </c:pt>
                <c:pt idx="3066">
                  <c:v>434.52</c:v>
                </c:pt>
                <c:pt idx="3067">
                  <c:v>434.65000000000032</c:v>
                </c:pt>
                <c:pt idx="3068">
                  <c:v>434.78999999999894</c:v>
                </c:pt>
                <c:pt idx="3069">
                  <c:v>434.92999999999893</c:v>
                </c:pt>
                <c:pt idx="3070">
                  <c:v>435.06</c:v>
                </c:pt>
                <c:pt idx="3071">
                  <c:v>435.2</c:v>
                </c:pt>
                <c:pt idx="3072">
                  <c:v>435.33</c:v>
                </c:pt>
                <c:pt idx="3073">
                  <c:v>435.46</c:v>
                </c:pt>
                <c:pt idx="3074">
                  <c:v>435.59</c:v>
                </c:pt>
                <c:pt idx="3075">
                  <c:v>435.71999999999969</c:v>
                </c:pt>
                <c:pt idx="3076">
                  <c:v>435.85</c:v>
                </c:pt>
                <c:pt idx="3077">
                  <c:v>435.97999999999894</c:v>
                </c:pt>
                <c:pt idx="3078">
                  <c:v>436.11</c:v>
                </c:pt>
                <c:pt idx="3079">
                  <c:v>436.22999999999894</c:v>
                </c:pt>
                <c:pt idx="3080">
                  <c:v>436.35</c:v>
                </c:pt>
                <c:pt idx="3081">
                  <c:v>436.47999999999894</c:v>
                </c:pt>
                <c:pt idx="3082">
                  <c:v>436.6</c:v>
                </c:pt>
                <c:pt idx="3083">
                  <c:v>436.72999999999894</c:v>
                </c:pt>
                <c:pt idx="3084">
                  <c:v>436.86</c:v>
                </c:pt>
                <c:pt idx="3085">
                  <c:v>436.97999999999894</c:v>
                </c:pt>
                <c:pt idx="3086">
                  <c:v>437.1</c:v>
                </c:pt>
                <c:pt idx="3087">
                  <c:v>437.22999999999894</c:v>
                </c:pt>
                <c:pt idx="3088">
                  <c:v>437.35</c:v>
                </c:pt>
                <c:pt idx="3089">
                  <c:v>437.47999999999894</c:v>
                </c:pt>
                <c:pt idx="3090">
                  <c:v>437.61</c:v>
                </c:pt>
                <c:pt idx="3091">
                  <c:v>437.72999999999894</c:v>
                </c:pt>
                <c:pt idx="3092">
                  <c:v>437.87</c:v>
                </c:pt>
                <c:pt idx="3093">
                  <c:v>437.98999999999899</c:v>
                </c:pt>
                <c:pt idx="3094">
                  <c:v>438.13</c:v>
                </c:pt>
                <c:pt idx="3095">
                  <c:v>438.26</c:v>
                </c:pt>
                <c:pt idx="3096">
                  <c:v>438.39</c:v>
                </c:pt>
                <c:pt idx="3097">
                  <c:v>438.54</c:v>
                </c:pt>
                <c:pt idx="3098">
                  <c:v>438.67</c:v>
                </c:pt>
                <c:pt idx="3099">
                  <c:v>438.82</c:v>
                </c:pt>
                <c:pt idx="3100">
                  <c:v>438.96</c:v>
                </c:pt>
                <c:pt idx="3101">
                  <c:v>439.12</c:v>
                </c:pt>
                <c:pt idx="3102">
                  <c:v>439.26</c:v>
                </c:pt>
                <c:pt idx="3103">
                  <c:v>439.41999999999899</c:v>
                </c:pt>
                <c:pt idx="3104">
                  <c:v>439.57</c:v>
                </c:pt>
                <c:pt idx="3105">
                  <c:v>439.71</c:v>
                </c:pt>
                <c:pt idx="3106">
                  <c:v>439.87</c:v>
                </c:pt>
                <c:pt idx="3107">
                  <c:v>440.02</c:v>
                </c:pt>
                <c:pt idx="3108">
                  <c:v>440.17</c:v>
                </c:pt>
                <c:pt idx="3109">
                  <c:v>440.31</c:v>
                </c:pt>
                <c:pt idx="3110">
                  <c:v>440.46</c:v>
                </c:pt>
                <c:pt idx="3111">
                  <c:v>440.59</c:v>
                </c:pt>
                <c:pt idx="3112">
                  <c:v>440.72999999999894</c:v>
                </c:pt>
                <c:pt idx="3113">
                  <c:v>440.87</c:v>
                </c:pt>
                <c:pt idx="3114">
                  <c:v>441.01</c:v>
                </c:pt>
                <c:pt idx="3115">
                  <c:v>441.13</c:v>
                </c:pt>
                <c:pt idx="3116">
                  <c:v>441.27</c:v>
                </c:pt>
                <c:pt idx="3117">
                  <c:v>441.39</c:v>
                </c:pt>
                <c:pt idx="3118">
                  <c:v>441.51</c:v>
                </c:pt>
                <c:pt idx="3119">
                  <c:v>441.64000000000038</c:v>
                </c:pt>
                <c:pt idx="3120">
                  <c:v>441.77</c:v>
                </c:pt>
                <c:pt idx="3121">
                  <c:v>441.89</c:v>
                </c:pt>
                <c:pt idx="3122">
                  <c:v>442.02</c:v>
                </c:pt>
                <c:pt idx="3123">
                  <c:v>442.14000000000038</c:v>
                </c:pt>
                <c:pt idx="3124">
                  <c:v>442.27</c:v>
                </c:pt>
                <c:pt idx="3125">
                  <c:v>442.4</c:v>
                </c:pt>
                <c:pt idx="3126">
                  <c:v>442.54</c:v>
                </c:pt>
                <c:pt idx="3127">
                  <c:v>442.67</c:v>
                </c:pt>
                <c:pt idx="3128">
                  <c:v>442.8</c:v>
                </c:pt>
                <c:pt idx="3129">
                  <c:v>442.94</c:v>
                </c:pt>
                <c:pt idx="3130">
                  <c:v>443.07</c:v>
                </c:pt>
                <c:pt idx="3131">
                  <c:v>443.21</c:v>
                </c:pt>
                <c:pt idx="3132">
                  <c:v>443.33</c:v>
                </c:pt>
                <c:pt idx="3133">
                  <c:v>443.46999999999969</c:v>
                </c:pt>
                <c:pt idx="3134">
                  <c:v>443.6</c:v>
                </c:pt>
                <c:pt idx="3135">
                  <c:v>443.72999999999894</c:v>
                </c:pt>
                <c:pt idx="3136">
                  <c:v>443.86</c:v>
                </c:pt>
                <c:pt idx="3137">
                  <c:v>443.97999999999894</c:v>
                </c:pt>
                <c:pt idx="3138">
                  <c:v>444.1</c:v>
                </c:pt>
                <c:pt idx="3139">
                  <c:v>444.21999999999969</c:v>
                </c:pt>
                <c:pt idx="3140">
                  <c:v>444.34000000000032</c:v>
                </c:pt>
                <c:pt idx="3141">
                  <c:v>444.45</c:v>
                </c:pt>
                <c:pt idx="3142">
                  <c:v>444.58</c:v>
                </c:pt>
                <c:pt idx="3143">
                  <c:v>444.69</c:v>
                </c:pt>
                <c:pt idx="3144">
                  <c:v>444.8</c:v>
                </c:pt>
                <c:pt idx="3145">
                  <c:v>444.91999999999899</c:v>
                </c:pt>
                <c:pt idx="3146">
                  <c:v>445.03</c:v>
                </c:pt>
                <c:pt idx="3147">
                  <c:v>445.14000000000038</c:v>
                </c:pt>
                <c:pt idx="3148">
                  <c:v>445.26</c:v>
                </c:pt>
                <c:pt idx="3149">
                  <c:v>445.37</c:v>
                </c:pt>
                <c:pt idx="3150">
                  <c:v>445.48999999999899</c:v>
                </c:pt>
                <c:pt idx="3151">
                  <c:v>445.62</c:v>
                </c:pt>
                <c:pt idx="3152">
                  <c:v>445.74</c:v>
                </c:pt>
                <c:pt idx="3153">
                  <c:v>445.87</c:v>
                </c:pt>
                <c:pt idx="3154">
                  <c:v>446</c:v>
                </c:pt>
                <c:pt idx="3155">
                  <c:v>446.13</c:v>
                </c:pt>
                <c:pt idx="3156">
                  <c:v>446.28</c:v>
                </c:pt>
                <c:pt idx="3157">
                  <c:v>446.40999999999963</c:v>
                </c:pt>
                <c:pt idx="3158">
                  <c:v>446.56</c:v>
                </c:pt>
                <c:pt idx="3159">
                  <c:v>446.7</c:v>
                </c:pt>
                <c:pt idx="3160">
                  <c:v>446.84000000000032</c:v>
                </c:pt>
                <c:pt idx="3161">
                  <c:v>446.97999999999894</c:v>
                </c:pt>
                <c:pt idx="3162">
                  <c:v>447.12</c:v>
                </c:pt>
                <c:pt idx="3163">
                  <c:v>447.25</c:v>
                </c:pt>
                <c:pt idx="3164">
                  <c:v>447.39</c:v>
                </c:pt>
                <c:pt idx="3165">
                  <c:v>447.53</c:v>
                </c:pt>
                <c:pt idx="3166">
                  <c:v>447.65000000000032</c:v>
                </c:pt>
                <c:pt idx="3167">
                  <c:v>447.78</c:v>
                </c:pt>
                <c:pt idx="3168">
                  <c:v>447.90999999999963</c:v>
                </c:pt>
                <c:pt idx="3169">
                  <c:v>448.03</c:v>
                </c:pt>
                <c:pt idx="3170">
                  <c:v>448.15000000000032</c:v>
                </c:pt>
                <c:pt idx="3171">
                  <c:v>448.27</c:v>
                </c:pt>
                <c:pt idx="3172">
                  <c:v>448.4</c:v>
                </c:pt>
                <c:pt idx="3173">
                  <c:v>448.52</c:v>
                </c:pt>
                <c:pt idx="3174">
                  <c:v>448.64000000000038</c:v>
                </c:pt>
                <c:pt idx="3175">
                  <c:v>448.77</c:v>
                </c:pt>
                <c:pt idx="3176">
                  <c:v>448.9</c:v>
                </c:pt>
                <c:pt idx="3177">
                  <c:v>449.03</c:v>
                </c:pt>
                <c:pt idx="3178">
                  <c:v>449.16</c:v>
                </c:pt>
                <c:pt idx="3179">
                  <c:v>449.3</c:v>
                </c:pt>
                <c:pt idx="3180">
                  <c:v>449.42999999999893</c:v>
                </c:pt>
                <c:pt idx="3181">
                  <c:v>449.56</c:v>
                </c:pt>
                <c:pt idx="3182">
                  <c:v>449.69</c:v>
                </c:pt>
                <c:pt idx="3183">
                  <c:v>449.83</c:v>
                </c:pt>
                <c:pt idx="3184">
                  <c:v>449.96</c:v>
                </c:pt>
                <c:pt idx="3185">
                  <c:v>450.09</c:v>
                </c:pt>
                <c:pt idx="3186">
                  <c:v>450.22999999999894</c:v>
                </c:pt>
                <c:pt idx="3187">
                  <c:v>450.36</c:v>
                </c:pt>
                <c:pt idx="3188">
                  <c:v>450.48999999999899</c:v>
                </c:pt>
                <c:pt idx="3189">
                  <c:v>450.61</c:v>
                </c:pt>
                <c:pt idx="3190">
                  <c:v>450.75</c:v>
                </c:pt>
                <c:pt idx="3191">
                  <c:v>450.87</c:v>
                </c:pt>
                <c:pt idx="3192">
                  <c:v>450.98999999999899</c:v>
                </c:pt>
                <c:pt idx="3193">
                  <c:v>451.12</c:v>
                </c:pt>
                <c:pt idx="3194">
                  <c:v>451.25</c:v>
                </c:pt>
                <c:pt idx="3195">
                  <c:v>451.37</c:v>
                </c:pt>
                <c:pt idx="3196">
                  <c:v>451.5</c:v>
                </c:pt>
                <c:pt idx="3197">
                  <c:v>451.61</c:v>
                </c:pt>
                <c:pt idx="3198">
                  <c:v>451.72999999999894</c:v>
                </c:pt>
                <c:pt idx="3199">
                  <c:v>451.85</c:v>
                </c:pt>
                <c:pt idx="3200">
                  <c:v>451.96999999999969</c:v>
                </c:pt>
                <c:pt idx="3201">
                  <c:v>452.09</c:v>
                </c:pt>
                <c:pt idx="3202">
                  <c:v>452.2</c:v>
                </c:pt>
                <c:pt idx="3203">
                  <c:v>452.33</c:v>
                </c:pt>
                <c:pt idx="3204">
                  <c:v>452.44</c:v>
                </c:pt>
                <c:pt idx="3205">
                  <c:v>452.57</c:v>
                </c:pt>
                <c:pt idx="3206">
                  <c:v>452.7</c:v>
                </c:pt>
                <c:pt idx="3207">
                  <c:v>452.82</c:v>
                </c:pt>
                <c:pt idx="3208">
                  <c:v>452.96</c:v>
                </c:pt>
                <c:pt idx="3209">
                  <c:v>453.1</c:v>
                </c:pt>
                <c:pt idx="3210">
                  <c:v>453.24</c:v>
                </c:pt>
                <c:pt idx="3211">
                  <c:v>453.38</c:v>
                </c:pt>
                <c:pt idx="3212">
                  <c:v>453.52</c:v>
                </c:pt>
                <c:pt idx="3213">
                  <c:v>453.67</c:v>
                </c:pt>
                <c:pt idx="3214">
                  <c:v>453.81</c:v>
                </c:pt>
                <c:pt idx="3215">
                  <c:v>453.95</c:v>
                </c:pt>
                <c:pt idx="3216">
                  <c:v>454.09</c:v>
                </c:pt>
                <c:pt idx="3217">
                  <c:v>454.22999999999894</c:v>
                </c:pt>
                <c:pt idx="3218">
                  <c:v>454.35</c:v>
                </c:pt>
                <c:pt idx="3219">
                  <c:v>454.47999999999894</c:v>
                </c:pt>
                <c:pt idx="3220">
                  <c:v>454.6</c:v>
                </c:pt>
                <c:pt idx="3221">
                  <c:v>454.72999999999894</c:v>
                </c:pt>
                <c:pt idx="3222">
                  <c:v>454.85</c:v>
                </c:pt>
                <c:pt idx="3223">
                  <c:v>454.96999999999969</c:v>
                </c:pt>
                <c:pt idx="3224">
                  <c:v>455.09</c:v>
                </c:pt>
                <c:pt idx="3225">
                  <c:v>455.2</c:v>
                </c:pt>
                <c:pt idx="3226">
                  <c:v>455.31</c:v>
                </c:pt>
                <c:pt idx="3227">
                  <c:v>455.42999999999893</c:v>
                </c:pt>
                <c:pt idx="3228">
                  <c:v>455.54</c:v>
                </c:pt>
                <c:pt idx="3229">
                  <c:v>455.67</c:v>
                </c:pt>
                <c:pt idx="3230">
                  <c:v>455.8</c:v>
                </c:pt>
                <c:pt idx="3231">
                  <c:v>455.91999999999899</c:v>
                </c:pt>
                <c:pt idx="3232">
                  <c:v>456.06</c:v>
                </c:pt>
                <c:pt idx="3233">
                  <c:v>456.2</c:v>
                </c:pt>
                <c:pt idx="3234">
                  <c:v>456.33</c:v>
                </c:pt>
                <c:pt idx="3235">
                  <c:v>456.46999999999969</c:v>
                </c:pt>
                <c:pt idx="3236">
                  <c:v>456.61</c:v>
                </c:pt>
                <c:pt idx="3237">
                  <c:v>456.75</c:v>
                </c:pt>
                <c:pt idx="3238">
                  <c:v>456.89</c:v>
                </c:pt>
                <c:pt idx="3239">
                  <c:v>457.03</c:v>
                </c:pt>
                <c:pt idx="3240">
                  <c:v>457.17</c:v>
                </c:pt>
                <c:pt idx="3241">
                  <c:v>457.31</c:v>
                </c:pt>
                <c:pt idx="3242">
                  <c:v>457.45</c:v>
                </c:pt>
                <c:pt idx="3243">
                  <c:v>457.58</c:v>
                </c:pt>
                <c:pt idx="3244">
                  <c:v>457.71</c:v>
                </c:pt>
                <c:pt idx="3245">
                  <c:v>457.84000000000032</c:v>
                </c:pt>
                <c:pt idx="3246">
                  <c:v>457.96</c:v>
                </c:pt>
                <c:pt idx="3247">
                  <c:v>458.09</c:v>
                </c:pt>
                <c:pt idx="3248">
                  <c:v>458.21</c:v>
                </c:pt>
                <c:pt idx="3249">
                  <c:v>458.33</c:v>
                </c:pt>
                <c:pt idx="3250">
                  <c:v>458.45</c:v>
                </c:pt>
                <c:pt idx="3251">
                  <c:v>458.56</c:v>
                </c:pt>
                <c:pt idx="3252">
                  <c:v>458.69</c:v>
                </c:pt>
                <c:pt idx="3253">
                  <c:v>458.8</c:v>
                </c:pt>
                <c:pt idx="3254">
                  <c:v>458.91999999999899</c:v>
                </c:pt>
                <c:pt idx="3255">
                  <c:v>459.05</c:v>
                </c:pt>
                <c:pt idx="3256">
                  <c:v>459.17</c:v>
                </c:pt>
                <c:pt idx="3257">
                  <c:v>459.3</c:v>
                </c:pt>
                <c:pt idx="3258">
                  <c:v>459.45</c:v>
                </c:pt>
                <c:pt idx="3259">
                  <c:v>459.58</c:v>
                </c:pt>
                <c:pt idx="3260">
                  <c:v>459.72999999999894</c:v>
                </c:pt>
                <c:pt idx="3261">
                  <c:v>459.88</c:v>
                </c:pt>
                <c:pt idx="3262">
                  <c:v>460.03</c:v>
                </c:pt>
                <c:pt idx="3263">
                  <c:v>460.18</c:v>
                </c:pt>
                <c:pt idx="3264">
                  <c:v>460.33</c:v>
                </c:pt>
                <c:pt idx="3265">
                  <c:v>460.47999999999894</c:v>
                </c:pt>
                <c:pt idx="3266">
                  <c:v>460.63</c:v>
                </c:pt>
                <c:pt idx="3267">
                  <c:v>460.78999999999894</c:v>
                </c:pt>
                <c:pt idx="3268">
                  <c:v>460.92999999999893</c:v>
                </c:pt>
                <c:pt idx="3269">
                  <c:v>461.08</c:v>
                </c:pt>
                <c:pt idx="3270">
                  <c:v>461.22999999999894</c:v>
                </c:pt>
                <c:pt idx="3271">
                  <c:v>461.37</c:v>
                </c:pt>
                <c:pt idx="3272">
                  <c:v>461.53</c:v>
                </c:pt>
                <c:pt idx="3273">
                  <c:v>461.68</c:v>
                </c:pt>
                <c:pt idx="3274">
                  <c:v>461.83</c:v>
                </c:pt>
                <c:pt idx="3275">
                  <c:v>461.97999999999894</c:v>
                </c:pt>
                <c:pt idx="3276">
                  <c:v>462.14000000000038</c:v>
                </c:pt>
                <c:pt idx="3277">
                  <c:v>462.28999999999894</c:v>
                </c:pt>
                <c:pt idx="3278">
                  <c:v>462.44</c:v>
                </c:pt>
                <c:pt idx="3279">
                  <c:v>462.59</c:v>
                </c:pt>
                <c:pt idx="3280">
                  <c:v>462.75</c:v>
                </c:pt>
                <c:pt idx="3281">
                  <c:v>462.9</c:v>
                </c:pt>
                <c:pt idx="3282">
                  <c:v>463.04</c:v>
                </c:pt>
                <c:pt idx="3283">
                  <c:v>463.18</c:v>
                </c:pt>
                <c:pt idx="3284">
                  <c:v>463.32</c:v>
                </c:pt>
                <c:pt idx="3285">
                  <c:v>463.46</c:v>
                </c:pt>
                <c:pt idx="3286">
                  <c:v>463.6</c:v>
                </c:pt>
                <c:pt idx="3287">
                  <c:v>463.72999999999894</c:v>
                </c:pt>
                <c:pt idx="3288">
                  <c:v>463.86</c:v>
                </c:pt>
                <c:pt idx="3289">
                  <c:v>463.97999999999894</c:v>
                </c:pt>
                <c:pt idx="3290">
                  <c:v>464.1</c:v>
                </c:pt>
                <c:pt idx="3291">
                  <c:v>464.21999999999969</c:v>
                </c:pt>
                <c:pt idx="3292">
                  <c:v>464.34000000000032</c:v>
                </c:pt>
                <c:pt idx="3293">
                  <c:v>464.45</c:v>
                </c:pt>
                <c:pt idx="3294">
                  <c:v>464.56</c:v>
                </c:pt>
                <c:pt idx="3295">
                  <c:v>464.66</c:v>
                </c:pt>
                <c:pt idx="3296">
                  <c:v>464.78</c:v>
                </c:pt>
                <c:pt idx="3297">
                  <c:v>464.89</c:v>
                </c:pt>
                <c:pt idx="3298">
                  <c:v>465.01</c:v>
                </c:pt>
                <c:pt idx="3299">
                  <c:v>465.12</c:v>
                </c:pt>
                <c:pt idx="3300">
                  <c:v>465.25</c:v>
                </c:pt>
                <c:pt idx="3301">
                  <c:v>465.37</c:v>
                </c:pt>
                <c:pt idx="3302">
                  <c:v>465.48999999999899</c:v>
                </c:pt>
                <c:pt idx="3303">
                  <c:v>465.61</c:v>
                </c:pt>
                <c:pt idx="3304">
                  <c:v>465.72999999999894</c:v>
                </c:pt>
                <c:pt idx="3305">
                  <c:v>465.85</c:v>
                </c:pt>
                <c:pt idx="3306">
                  <c:v>465.97999999999894</c:v>
                </c:pt>
                <c:pt idx="3307">
                  <c:v>466.1</c:v>
                </c:pt>
                <c:pt idx="3308">
                  <c:v>466.21999999999969</c:v>
                </c:pt>
                <c:pt idx="3309">
                  <c:v>466.34000000000032</c:v>
                </c:pt>
                <c:pt idx="3310">
                  <c:v>466.46999999999969</c:v>
                </c:pt>
                <c:pt idx="3311">
                  <c:v>466.59</c:v>
                </c:pt>
                <c:pt idx="3312">
                  <c:v>466.71</c:v>
                </c:pt>
                <c:pt idx="3313">
                  <c:v>466.84000000000032</c:v>
                </c:pt>
                <c:pt idx="3314">
                  <c:v>466.96</c:v>
                </c:pt>
                <c:pt idx="3315">
                  <c:v>467.09</c:v>
                </c:pt>
                <c:pt idx="3316">
                  <c:v>467.21</c:v>
                </c:pt>
                <c:pt idx="3317">
                  <c:v>467.35</c:v>
                </c:pt>
                <c:pt idx="3318">
                  <c:v>467.47999999999894</c:v>
                </c:pt>
                <c:pt idx="3319">
                  <c:v>467.61</c:v>
                </c:pt>
                <c:pt idx="3320">
                  <c:v>467.75</c:v>
                </c:pt>
                <c:pt idx="3321">
                  <c:v>467.88</c:v>
                </c:pt>
                <c:pt idx="3322">
                  <c:v>468.03</c:v>
                </c:pt>
                <c:pt idx="3323">
                  <c:v>468.16</c:v>
                </c:pt>
                <c:pt idx="3324">
                  <c:v>468.28999999999894</c:v>
                </c:pt>
                <c:pt idx="3325">
                  <c:v>468.42999999999893</c:v>
                </c:pt>
                <c:pt idx="3326">
                  <c:v>468.57</c:v>
                </c:pt>
                <c:pt idx="3327">
                  <c:v>468.69</c:v>
                </c:pt>
                <c:pt idx="3328">
                  <c:v>468.82</c:v>
                </c:pt>
                <c:pt idx="3329">
                  <c:v>468.95</c:v>
                </c:pt>
                <c:pt idx="3330">
                  <c:v>469.07</c:v>
                </c:pt>
                <c:pt idx="3331">
                  <c:v>469.2</c:v>
                </c:pt>
                <c:pt idx="3332">
                  <c:v>469.31</c:v>
                </c:pt>
                <c:pt idx="3333">
                  <c:v>469.42999999999893</c:v>
                </c:pt>
                <c:pt idx="3334">
                  <c:v>469.54</c:v>
                </c:pt>
                <c:pt idx="3335">
                  <c:v>469.65000000000032</c:v>
                </c:pt>
                <c:pt idx="3336">
                  <c:v>469.76</c:v>
                </c:pt>
                <c:pt idx="3337">
                  <c:v>469.87</c:v>
                </c:pt>
                <c:pt idx="3338">
                  <c:v>469.98999999999899</c:v>
                </c:pt>
                <c:pt idx="3339">
                  <c:v>470.11</c:v>
                </c:pt>
                <c:pt idx="3340">
                  <c:v>470.21999999999969</c:v>
                </c:pt>
                <c:pt idx="3341">
                  <c:v>470.35</c:v>
                </c:pt>
                <c:pt idx="3342">
                  <c:v>470.46999999999969</c:v>
                </c:pt>
                <c:pt idx="3343">
                  <c:v>470.6</c:v>
                </c:pt>
                <c:pt idx="3344">
                  <c:v>470.74</c:v>
                </c:pt>
                <c:pt idx="3345">
                  <c:v>470.87</c:v>
                </c:pt>
                <c:pt idx="3346">
                  <c:v>471</c:v>
                </c:pt>
                <c:pt idx="3347">
                  <c:v>471.14000000000038</c:v>
                </c:pt>
                <c:pt idx="3348">
                  <c:v>471.27</c:v>
                </c:pt>
                <c:pt idx="3349">
                  <c:v>471.40999999999963</c:v>
                </c:pt>
                <c:pt idx="3350">
                  <c:v>471.55</c:v>
                </c:pt>
                <c:pt idx="3351">
                  <c:v>471.68</c:v>
                </c:pt>
                <c:pt idx="3352">
                  <c:v>471.82</c:v>
                </c:pt>
                <c:pt idx="3353">
                  <c:v>471.96</c:v>
                </c:pt>
                <c:pt idx="3354">
                  <c:v>472.09</c:v>
                </c:pt>
                <c:pt idx="3355">
                  <c:v>472.22999999999894</c:v>
                </c:pt>
                <c:pt idx="3356">
                  <c:v>472.37</c:v>
                </c:pt>
                <c:pt idx="3357">
                  <c:v>472.5</c:v>
                </c:pt>
                <c:pt idx="3358">
                  <c:v>472.63</c:v>
                </c:pt>
                <c:pt idx="3359">
                  <c:v>472.76</c:v>
                </c:pt>
                <c:pt idx="3360">
                  <c:v>472.89</c:v>
                </c:pt>
                <c:pt idx="3361">
                  <c:v>473.01</c:v>
                </c:pt>
                <c:pt idx="3362">
                  <c:v>473.14000000000038</c:v>
                </c:pt>
                <c:pt idx="3363">
                  <c:v>473.26</c:v>
                </c:pt>
                <c:pt idx="3364">
                  <c:v>473.38</c:v>
                </c:pt>
                <c:pt idx="3365">
                  <c:v>473.5</c:v>
                </c:pt>
                <c:pt idx="3366">
                  <c:v>473.62</c:v>
                </c:pt>
                <c:pt idx="3367">
                  <c:v>473.74</c:v>
                </c:pt>
                <c:pt idx="3368">
                  <c:v>473.86</c:v>
                </c:pt>
                <c:pt idx="3369">
                  <c:v>473.98999999999899</c:v>
                </c:pt>
                <c:pt idx="3370">
                  <c:v>474.12</c:v>
                </c:pt>
                <c:pt idx="3371">
                  <c:v>474.24</c:v>
                </c:pt>
                <c:pt idx="3372">
                  <c:v>474.38</c:v>
                </c:pt>
                <c:pt idx="3373">
                  <c:v>474.5</c:v>
                </c:pt>
                <c:pt idx="3374">
                  <c:v>474.63</c:v>
                </c:pt>
                <c:pt idx="3375">
                  <c:v>474.76</c:v>
                </c:pt>
                <c:pt idx="3376">
                  <c:v>474.89</c:v>
                </c:pt>
                <c:pt idx="3377">
                  <c:v>475.02</c:v>
                </c:pt>
                <c:pt idx="3378">
                  <c:v>475.15000000000032</c:v>
                </c:pt>
                <c:pt idx="3379">
                  <c:v>475.28</c:v>
                </c:pt>
                <c:pt idx="3380">
                  <c:v>475.40999999999963</c:v>
                </c:pt>
                <c:pt idx="3381">
                  <c:v>475.55</c:v>
                </c:pt>
                <c:pt idx="3382">
                  <c:v>475.69</c:v>
                </c:pt>
                <c:pt idx="3383">
                  <c:v>475.83</c:v>
                </c:pt>
                <c:pt idx="3384">
                  <c:v>475.96</c:v>
                </c:pt>
                <c:pt idx="3385">
                  <c:v>476.1</c:v>
                </c:pt>
                <c:pt idx="3386">
                  <c:v>476.22999999999894</c:v>
                </c:pt>
                <c:pt idx="3387">
                  <c:v>476.36</c:v>
                </c:pt>
                <c:pt idx="3388">
                  <c:v>476.48999999999899</c:v>
                </c:pt>
                <c:pt idx="3389">
                  <c:v>476.63</c:v>
                </c:pt>
                <c:pt idx="3390">
                  <c:v>476.75</c:v>
                </c:pt>
                <c:pt idx="3391">
                  <c:v>476.88</c:v>
                </c:pt>
                <c:pt idx="3392">
                  <c:v>477.01</c:v>
                </c:pt>
                <c:pt idx="3393">
                  <c:v>477.14000000000038</c:v>
                </c:pt>
                <c:pt idx="3394">
                  <c:v>477.28</c:v>
                </c:pt>
                <c:pt idx="3395">
                  <c:v>477.40999999999963</c:v>
                </c:pt>
                <c:pt idx="3396">
                  <c:v>477.54</c:v>
                </c:pt>
                <c:pt idx="3397">
                  <c:v>477.67</c:v>
                </c:pt>
                <c:pt idx="3398">
                  <c:v>477.81</c:v>
                </c:pt>
                <c:pt idx="3399">
                  <c:v>477.92999999999893</c:v>
                </c:pt>
                <c:pt idx="3400">
                  <c:v>478.06</c:v>
                </c:pt>
                <c:pt idx="3401">
                  <c:v>478.17</c:v>
                </c:pt>
                <c:pt idx="3402">
                  <c:v>478.28999999999894</c:v>
                </c:pt>
                <c:pt idx="3403">
                  <c:v>478.41999999999899</c:v>
                </c:pt>
                <c:pt idx="3404">
                  <c:v>478.54</c:v>
                </c:pt>
                <c:pt idx="3405">
                  <c:v>478.66</c:v>
                </c:pt>
                <c:pt idx="3406">
                  <c:v>478.78</c:v>
                </c:pt>
                <c:pt idx="3407">
                  <c:v>478.89</c:v>
                </c:pt>
                <c:pt idx="3408">
                  <c:v>479.01</c:v>
                </c:pt>
                <c:pt idx="3409">
                  <c:v>479.13</c:v>
                </c:pt>
                <c:pt idx="3410">
                  <c:v>479.26</c:v>
                </c:pt>
                <c:pt idx="3411">
                  <c:v>479.39</c:v>
                </c:pt>
                <c:pt idx="3412">
                  <c:v>479.51</c:v>
                </c:pt>
                <c:pt idx="3413">
                  <c:v>479.64000000000038</c:v>
                </c:pt>
                <c:pt idx="3414">
                  <c:v>479.77</c:v>
                </c:pt>
                <c:pt idx="3415">
                  <c:v>479.9</c:v>
                </c:pt>
                <c:pt idx="3416">
                  <c:v>480.04</c:v>
                </c:pt>
                <c:pt idx="3417">
                  <c:v>480.17</c:v>
                </c:pt>
                <c:pt idx="3418">
                  <c:v>480.3</c:v>
                </c:pt>
                <c:pt idx="3419">
                  <c:v>480.44</c:v>
                </c:pt>
                <c:pt idx="3420">
                  <c:v>480.58</c:v>
                </c:pt>
                <c:pt idx="3421">
                  <c:v>480.71999999999969</c:v>
                </c:pt>
                <c:pt idx="3422">
                  <c:v>480.85</c:v>
                </c:pt>
                <c:pt idx="3423">
                  <c:v>480.98999999999899</c:v>
                </c:pt>
                <c:pt idx="3424">
                  <c:v>481.13</c:v>
                </c:pt>
                <c:pt idx="3425">
                  <c:v>481.26</c:v>
                </c:pt>
                <c:pt idx="3426">
                  <c:v>481.4</c:v>
                </c:pt>
                <c:pt idx="3427">
                  <c:v>481.53</c:v>
                </c:pt>
                <c:pt idx="3428">
                  <c:v>481.66</c:v>
                </c:pt>
                <c:pt idx="3429">
                  <c:v>481.78999999999894</c:v>
                </c:pt>
                <c:pt idx="3430">
                  <c:v>481.90999999999963</c:v>
                </c:pt>
                <c:pt idx="3431">
                  <c:v>482.03</c:v>
                </c:pt>
                <c:pt idx="3432">
                  <c:v>482.16</c:v>
                </c:pt>
                <c:pt idx="3433">
                  <c:v>482.28</c:v>
                </c:pt>
                <c:pt idx="3434">
                  <c:v>482.4</c:v>
                </c:pt>
                <c:pt idx="3435">
                  <c:v>482.53</c:v>
                </c:pt>
                <c:pt idx="3436">
                  <c:v>482.65000000000032</c:v>
                </c:pt>
                <c:pt idx="3437">
                  <c:v>482.78999999999894</c:v>
                </c:pt>
                <c:pt idx="3438">
                  <c:v>482.91999999999899</c:v>
                </c:pt>
                <c:pt idx="3439">
                  <c:v>483.06</c:v>
                </c:pt>
                <c:pt idx="3440">
                  <c:v>483.19</c:v>
                </c:pt>
                <c:pt idx="3441">
                  <c:v>483.33</c:v>
                </c:pt>
                <c:pt idx="3442">
                  <c:v>483.47999999999894</c:v>
                </c:pt>
                <c:pt idx="3443">
                  <c:v>483.61</c:v>
                </c:pt>
                <c:pt idx="3444">
                  <c:v>483.76</c:v>
                </c:pt>
                <c:pt idx="3445">
                  <c:v>483.89</c:v>
                </c:pt>
                <c:pt idx="3446">
                  <c:v>484.04</c:v>
                </c:pt>
                <c:pt idx="3447">
                  <c:v>484.17</c:v>
                </c:pt>
                <c:pt idx="3448">
                  <c:v>484.31</c:v>
                </c:pt>
                <c:pt idx="3449">
                  <c:v>484.44</c:v>
                </c:pt>
                <c:pt idx="3450">
                  <c:v>484.56</c:v>
                </c:pt>
                <c:pt idx="3451">
                  <c:v>484.7</c:v>
                </c:pt>
                <c:pt idx="3452">
                  <c:v>484.83</c:v>
                </c:pt>
                <c:pt idx="3453">
                  <c:v>484.95</c:v>
                </c:pt>
                <c:pt idx="3454">
                  <c:v>485.09</c:v>
                </c:pt>
                <c:pt idx="3455">
                  <c:v>485.21999999999969</c:v>
                </c:pt>
                <c:pt idx="3456">
                  <c:v>485.35</c:v>
                </c:pt>
                <c:pt idx="3457">
                  <c:v>485.48999999999899</c:v>
                </c:pt>
                <c:pt idx="3458">
                  <c:v>485.63</c:v>
                </c:pt>
                <c:pt idx="3459">
                  <c:v>485.76</c:v>
                </c:pt>
                <c:pt idx="3460">
                  <c:v>485.9</c:v>
                </c:pt>
                <c:pt idx="3461">
                  <c:v>486.04</c:v>
                </c:pt>
                <c:pt idx="3462">
                  <c:v>486.18</c:v>
                </c:pt>
                <c:pt idx="3463">
                  <c:v>486.31</c:v>
                </c:pt>
                <c:pt idx="3464">
                  <c:v>486.46</c:v>
                </c:pt>
                <c:pt idx="3465">
                  <c:v>486.59</c:v>
                </c:pt>
                <c:pt idx="3466">
                  <c:v>486.71999999999969</c:v>
                </c:pt>
                <c:pt idx="3467">
                  <c:v>486.86</c:v>
                </c:pt>
                <c:pt idx="3468">
                  <c:v>486.97999999999894</c:v>
                </c:pt>
                <c:pt idx="3469">
                  <c:v>487.12</c:v>
                </c:pt>
                <c:pt idx="3470">
                  <c:v>487.24</c:v>
                </c:pt>
                <c:pt idx="3471">
                  <c:v>487.36</c:v>
                </c:pt>
                <c:pt idx="3472">
                  <c:v>487.48999999999899</c:v>
                </c:pt>
                <c:pt idx="3473">
                  <c:v>487.62</c:v>
                </c:pt>
                <c:pt idx="3474">
                  <c:v>487.75</c:v>
                </c:pt>
                <c:pt idx="3475">
                  <c:v>487.87</c:v>
                </c:pt>
                <c:pt idx="3476">
                  <c:v>487.98999999999899</c:v>
                </c:pt>
                <c:pt idx="3477">
                  <c:v>488.12</c:v>
                </c:pt>
                <c:pt idx="3478">
                  <c:v>488.24</c:v>
                </c:pt>
                <c:pt idx="3479">
                  <c:v>488.38</c:v>
                </c:pt>
                <c:pt idx="3480">
                  <c:v>488.51</c:v>
                </c:pt>
                <c:pt idx="3481">
                  <c:v>488.63</c:v>
                </c:pt>
                <c:pt idx="3482">
                  <c:v>488.77</c:v>
                </c:pt>
                <c:pt idx="3483">
                  <c:v>488.88</c:v>
                </c:pt>
                <c:pt idx="3484">
                  <c:v>489</c:v>
                </c:pt>
                <c:pt idx="3485">
                  <c:v>489.12</c:v>
                </c:pt>
                <c:pt idx="3486">
                  <c:v>489.24</c:v>
                </c:pt>
                <c:pt idx="3487">
                  <c:v>489.34000000000032</c:v>
                </c:pt>
                <c:pt idx="3488">
                  <c:v>489.46999999999969</c:v>
                </c:pt>
                <c:pt idx="3489">
                  <c:v>489.57</c:v>
                </c:pt>
                <c:pt idx="3490">
                  <c:v>489.68</c:v>
                </c:pt>
                <c:pt idx="3491">
                  <c:v>489.8</c:v>
                </c:pt>
                <c:pt idx="3492">
                  <c:v>489.9</c:v>
                </c:pt>
                <c:pt idx="3493">
                  <c:v>490.02</c:v>
                </c:pt>
                <c:pt idx="3494">
                  <c:v>490.14000000000038</c:v>
                </c:pt>
                <c:pt idx="3495">
                  <c:v>490.25</c:v>
                </c:pt>
                <c:pt idx="3496">
                  <c:v>490.37</c:v>
                </c:pt>
                <c:pt idx="3497">
                  <c:v>490.5</c:v>
                </c:pt>
                <c:pt idx="3498">
                  <c:v>490.63</c:v>
                </c:pt>
                <c:pt idx="3499">
                  <c:v>490.76</c:v>
                </c:pt>
                <c:pt idx="3500">
                  <c:v>490.9</c:v>
                </c:pt>
                <c:pt idx="3501">
                  <c:v>491.03</c:v>
                </c:pt>
                <c:pt idx="3502">
                  <c:v>491.18</c:v>
                </c:pt>
                <c:pt idx="3503">
                  <c:v>491.33</c:v>
                </c:pt>
                <c:pt idx="3504">
                  <c:v>491.47999999999894</c:v>
                </c:pt>
                <c:pt idx="3505">
                  <c:v>491.63</c:v>
                </c:pt>
                <c:pt idx="3506">
                  <c:v>491.78999999999894</c:v>
                </c:pt>
                <c:pt idx="3507">
                  <c:v>491.94</c:v>
                </c:pt>
                <c:pt idx="3508">
                  <c:v>492.09</c:v>
                </c:pt>
                <c:pt idx="3509">
                  <c:v>492.24</c:v>
                </c:pt>
                <c:pt idx="3510">
                  <c:v>492.4</c:v>
                </c:pt>
                <c:pt idx="3511">
                  <c:v>492.55</c:v>
                </c:pt>
                <c:pt idx="3512">
                  <c:v>492.7</c:v>
                </c:pt>
                <c:pt idx="3513">
                  <c:v>492.86</c:v>
                </c:pt>
                <c:pt idx="3514">
                  <c:v>493.01</c:v>
                </c:pt>
                <c:pt idx="3515">
                  <c:v>493.17</c:v>
                </c:pt>
                <c:pt idx="3516">
                  <c:v>493.33</c:v>
                </c:pt>
                <c:pt idx="3517">
                  <c:v>493.48999999999899</c:v>
                </c:pt>
                <c:pt idx="3518">
                  <c:v>493.66</c:v>
                </c:pt>
                <c:pt idx="3519">
                  <c:v>493.83</c:v>
                </c:pt>
                <c:pt idx="3520">
                  <c:v>493.97999999999894</c:v>
                </c:pt>
                <c:pt idx="3521">
                  <c:v>494.14000000000038</c:v>
                </c:pt>
                <c:pt idx="3522">
                  <c:v>494.28999999999894</c:v>
                </c:pt>
                <c:pt idx="3523">
                  <c:v>494.45</c:v>
                </c:pt>
                <c:pt idx="3524">
                  <c:v>494.6</c:v>
                </c:pt>
                <c:pt idx="3525">
                  <c:v>494.74</c:v>
                </c:pt>
                <c:pt idx="3526">
                  <c:v>494.87</c:v>
                </c:pt>
                <c:pt idx="3527">
                  <c:v>495.01</c:v>
                </c:pt>
                <c:pt idx="3528">
                  <c:v>495.13</c:v>
                </c:pt>
                <c:pt idx="3529">
                  <c:v>495.26</c:v>
                </c:pt>
                <c:pt idx="3530">
                  <c:v>495.37</c:v>
                </c:pt>
                <c:pt idx="3531">
                  <c:v>495.47999999999894</c:v>
                </c:pt>
                <c:pt idx="3532">
                  <c:v>495.59</c:v>
                </c:pt>
                <c:pt idx="3533">
                  <c:v>495.71</c:v>
                </c:pt>
                <c:pt idx="3534">
                  <c:v>495.81</c:v>
                </c:pt>
                <c:pt idx="3535">
                  <c:v>495.91999999999899</c:v>
                </c:pt>
                <c:pt idx="3536">
                  <c:v>496.03</c:v>
                </c:pt>
                <c:pt idx="3537">
                  <c:v>496.14000000000038</c:v>
                </c:pt>
                <c:pt idx="3538">
                  <c:v>496.25</c:v>
                </c:pt>
                <c:pt idx="3539">
                  <c:v>496.37</c:v>
                </c:pt>
                <c:pt idx="3540">
                  <c:v>496.47999999999894</c:v>
                </c:pt>
                <c:pt idx="3541">
                  <c:v>496.61</c:v>
                </c:pt>
                <c:pt idx="3542">
                  <c:v>496.72999999999894</c:v>
                </c:pt>
                <c:pt idx="3543">
                  <c:v>496.85</c:v>
                </c:pt>
                <c:pt idx="3544">
                  <c:v>496.96999999999969</c:v>
                </c:pt>
                <c:pt idx="3545">
                  <c:v>497.1</c:v>
                </c:pt>
                <c:pt idx="3546">
                  <c:v>497.21999999999969</c:v>
                </c:pt>
                <c:pt idx="3547">
                  <c:v>497.35</c:v>
                </c:pt>
                <c:pt idx="3548">
                  <c:v>497.47999999999894</c:v>
                </c:pt>
                <c:pt idx="3549">
                  <c:v>497.6</c:v>
                </c:pt>
                <c:pt idx="3550">
                  <c:v>497.71999999999969</c:v>
                </c:pt>
                <c:pt idx="3551">
                  <c:v>497.85</c:v>
                </c:pt>
                <c:pt idx="3552">
                  <c:v>497.97999999999894</c:v>
                </c:pt>
                <c:pt idx="3553">
                  <c:v>498.09</c:v>
                </c:pt>
                <c:pt idx="3554">
                  <c:v>498.21</c:v>
                </c:pt>
                <c:pt idx="3555">
                  <c:v>498.34000000000032</c:v>
                </c:pt>
                <c:pt idx="3556">
                  <c:v>498.46</c:v>
                </c:pt>
                <c:pt idx="3557">
                  <c:v>498.59</c:v>
                </c:pt>
                <c:pt idx="3558">
                  <c:v>498.71</c:v>
                </c:pt>
                <c:pt idx="3559">
                  <c:v>498.84000000000032</c:v>
                </c:pt>
                <c:pt idx="3560">
                  <c:v>498.96</c:v>
                </c:pt>
                <c:pt idx="3561">
                  <c:v>499.09</c:v>
                </c:pt>
                <c:pt idx="3562">
                  <c:v>499.21</c:v>
                </c:pt>
                <c:pt idx="3563">
                  <c:v>499.34000000000032</c:v>
                </c:pt>
                <c:pt idx="3564">
                  <c:v>499.46</c:v>
                </c:pt>
                <c:pt idx="3565">
                  <c:v>499.58</c:v>
                </c:pt>
                <c:pt idx="3566">
                  <c:v>499.7</c:v>
                </c:pt>
                <c:pt idx="3567">
                  <c:v>499.83</c:v>
                </c:pt>
                <c:pt idx="3568">
                  <c:v>499.96</c:v>
                </c:pt>
                <c:pt idx="3569">
                  <c:v>500.09</c:v>
                </c:pt>
                <c:pt idx="3570">
                  <c:v>500.21999999999969</c:v>
                </c:pt>
                <c:pt idx="3571">
                  <c:v>500.36</c:v>
                </c:pt>
                <c:pt idx="3572">
                  <c:v>500.48999999999899</c:v>
                </c:pt>
                <c:pt idx="3573">
                  <c:v>500.63</c:v>
                </c:pt>
                <c:pt idx="3574">
                  <c:v>500.77</c:v>
                </c:pt>
                <c:pt idx="3575">
                  <c:v>500.91999999999899</c:v>
                </c:pt>
                <c:pt idx="3576">
                  <c:v>501.05</c:v>
                </c:pt>
                <c:pt idx="3577">
                  <c:v>501.2</c:v>
                </c:pt>
                <c:pt idx="3578">
                  <c:v>501.33</c:v>
                </c:pt>
                <c:pt idx="3579">
                  <c:v>501.46</c:v>
                </c:pt>
                <c:pt idx="3580">
                  <c:v>501.6</c:v>
                </c:pt>
                <c:pt idx="3581">
                  <c:v>501.72999999999894</c:v>
                </c:pt>
                <c:pt idx="3582">
                  <c:v>501.86</c:v>
                </c:pt>
                <c:pt idx="3583">
                  <c:v>501.97999999999894</c:v>
                </c:pt>
                <c:pt idx="3584">
                  <c:v>502.11</c:v>
                </c:pt>
                <c:pt idx="3585">
                  <c:v>502.21999999999969</c:v>
                </c:pt>
                <c:pt idx="3586">
                  <c:v>502.33</c:v>
                </c:pt>
                <c:pt idx="3587">
                  <c:v>502.45</c:v>
                </c:pt>
                <c:pt idx="3588">
                  <c:v>502.56</c:v>
                </c:pt>
                <c:pt idx="3589">
                  <c:v>502.67</c:v>
                </c:pt>
                <c:pt idx="3590">
                  <c:v>502.78</c:v>
                </c:pt>
                <c:pt idx="3591">
                  <c:v>502.9</c:v>
                </c:pt>
                <c:pt idx="3592">
                  <c:v>503.03</c:v>
                </c:pt>
                <c:pt idx="3593">
                  <c:v>503.16</c:v>
                </c:pt>
                <c:pt idx="3594">
                  <c:v>503.28999999999894</c:v>
                </c:pt>
                <c:pt idx="3595">
                  <c:v>503.41999999999899</c:v>
                </c:pt>
                <c:pt idx="3596">
                  <c:v>503.56</c:v>
                </c:pt>
                <c:pt idx="3597">
                  <c:v>503.69</c:v>
                </c:pt>
                <c:pt idx="3598">
                  <c:v>503.83</c:v>
                </c:pt>
                <c:pt idx="3599">
                  <c:v>503.96999999999969</c:v>
                </c:pt>
                <c:pt idx="3600">
                  <c:v>504.11</c:v>
                </c:pt>
                <c:pt idx="3601">
                  <c:v>504.25</c:v>
                </c:pt>
                <c:pt idx="3602">
                  <c:v>504.39</c:v>
                </c:pt>
                <c:pt idx="3603">
                  <c:v>504.52</c:v>
                </c:pt>
                <c:pt idx="3604">
                  <c:v>504.65000000000032</c:v>
                </c:pt>
                <c:pt idx="3605">
                  <c:v>504.78999999999894</c:v>
                </c:pt>
                <c:pt idx="3606">
                  <c:v>504.90999999999963</c:v>
                </c:pt>
                <c:pt idx="3607">
                  <c:v>505.04</c:v>
                </c:pt>
                <c:pt idx="3608">
                  <c:v>505.17</c:v>
                </c:pt>
                <c:pt idx="3609">
                  <c:v>505.3</c:v>
                </c:pt>
                <c:pt idx="3610">
                  <c:v>505.41999999999899</c:v>
                </c:pt>
                <c:pt idx="3611">
                  <c:v>505.56</c:v>
                </c:pt>
                <c:pt idx="3612">
                  <c:v>505.69</c:v>
                </c:pt>
                <c:pt idx="3613">
                  <c:v>505.82</c:v>
                </c:pt>
                <c:pt idx="3614">
                  <c:v>505.94</c:v>
                </c:pt>
                <c:pt idx="3615">
                  <c:v>506.08</c:v>
                </c:pt>
                <c:pt idx="3616">
                  <c:v>506.2</c:v>
                </c:pt>
                <c:pt idx="3617">
                  <c:v>506.33</c:v>
                </c:pt>
                <c:pt idx="3618">
                  <c:v>506.46</c:v>
                </c:pt>
                <c:pt idx="3619">
                  <c:v>506.58</c:v>
                </c:pt>
                <c:pt idx="3620">
                  <c:v>506.71999999999969</c:v>
                </c:pt>
                <c:pt idx="3621">
                  <c:v>506.85</c:v>
                </c:pt>
                <c:pt idx="3622">
                  <c:v>506.97999999999894</c:v>
                </c:pt>
                <c:pt idx="3623">
                  <c:v>507.11</c:v>
                </c:pt>
                <c:pt idx="3624">
                  <c:v>507.25</c:v>
                </c:pt>
                <c:pt idx="3625">
                  <c:v>507.38</c:v>
                </c:pt>
                <c:pt idx="3626">
                  <c:v>507.51</c:v>
                </c:pt>
                <c:pt idx="3627">
                  <c:v>507.65000000000032</c:v>
                </c:pt>
                <c:pt idx="3628">
                  <c:v>507.78</c:v>
                </c:pt>
                <c:pt idx="3629">
                  <c:v>507.90999999999963</c:v>
                </c:pt>
                <c:pt idx="3630">
                  <c:v>508.04</c:v>
                </c:pt>
                <c:pt idx="3631">
                  <c:v>508.17</c:v>
                </c:pt>
                <c:pt idx="3632">
                  <c:v>508.3</c:v>
                </c:pt>
                <c:pt idx="3633">
                  <c:v>508.42999999999893</c:v>
                </c:pt>
                <c:pt idx="3634">
                  <c:v>508.55</c:v>
                </c:pt>
                <c:pt idx="3635">
                  <c:v>508.67</c:v>
                </c:pt>
                <c:pt idx="3636">
                  <c:v>508.78999999999894</c:v>
                </c:pt>
                <c:pt idx="3637">
                  <c:v>508.90999999999963</c:v>
                </c:pt>
                <c:pt idx="3638">
                  <c:v>509.03</c:v>
                </c:pt>
                <c:pt idx="3639">
                  <c:v>509.14000000000038</c:v>
                </c:pt>
                <c:pt idx="3640">
                  <c:v>509.26</c:v>
                </c:pt>
                <c:pt idx="3641">
                  <c:v>509.38</c:v>
                </c:pt>
                <c:pt idx="3642">
                  <c:v>509.5</c:v>
                </c:pt>
                <c:pt idx="3643">
                  <c:v>509.61</c:v>
                </c:pt>
                <c:pt idx="3644">
                  <c:v>509.72999999999894</c:v>
                </c:pt>
                <c:pt idx="3645">
                  <c:v>509.85</c:v>
                </c:pt>
                <c:pt idx="3646">
                  <c:v>509.96999999999969</c:v>
                </c:pt>
                <c:pt idx="3647">
                  <c:v>510.1</c:v>
                </c:pt>
                <c:pt idx="3648">
                  <c:v>510.22999999999894</c:v>
                </c:pt>
                <c:pt idx="3649">
                  <c:v>510.36</c:v>
                </c:pt>
                <c:pt idx="3650">
                  <c:v>510.5</c:v>
                </c:pt>
                <c:pt idx="3651">
                  <c:v>510.62</c:v>
                </c:pt>
                <c:pt idx="3652">
                  <c:v>510.76</c:v>
                </c:pt>
                <c:pt idx="3653">
                  <c:v>510.89</c:v>
                </c:pt>
                <c:pt idx="3654">
                  <c:v>511.02</c:v>
                </c:pt>
                <c:pt idx="3655">
                  <c:v>511.15000000000032</c:v>
                </c:pt>
                <c:pt idx="3656">
                  <c:v>511.28</c:v>
                </c:pt>
                <c:pt idx="3657">
                  <c:v>511.4</c:v>
                </c:pt>
                <c:pt idx="3658">
                  <c:v>511.53</c:v>
                </c:pt>
                <c:pt idx="3659">
                  <c:v>511.65000000000032</c:v>
                </c:pt>
                <c:pt idx="3660">
                  <c:v>511.77</c:v>
                </c:pt>
                <c:pt idx="3661">
                  <c:v>511.90999999999963</c:v>
                </c:pt>
                <c:pt idx="3662">
                  <c:v>512.03</c:v>
                </c:pt>
                <c:pt idx="3663">
                  <c:v>512.15</c:v>
                </c:pt>
                <c:pt idx="3664">
                  <c:v>512.28000000000054</c:v>
                </c:pt>
                <c:pt idx="3665">
                  <c:v>512.41</c:v>
                </c:pt>
                <c:pt idx="3666">
                  <c:v>512.53</c:v>
                </c:pt>
                <c:pt idx="3667">
                  <c:v>512.66</c:v>
                </c:pt>
                <c:pt idx="3668">
                  <c:v>512.79999999999995</c:v>
                </c:pt>
                <c:pt idx="3669">
                  <c:v>512.93999999999949</c:v>
                </c:pt>
                <c:pt idx="3670">
                  <c:v>513.08000000000004</c:v>
                </c:pt>
                <c:pt idx="3671">
                  <c:v>513.22</c:v>
                </c:pt>
                <c:pt idx="3672">
                  <c:v>513.34999999999798</c:v>
                </c:pt>
                <c:pt idx="3673">
                  <c:v>513.49</c:v>
                </c:pt>
                <c:pt idx="3674">
                  <c:v>513.62</c:v>
                </c:pt>
                <c:pt idx="3675">
                  <c:v>513.76</c:v>
                </c:pt>
                <c:pt idx="3676">
                  <c:v>513.89</c:v>
                </c:pt>
                <c:pt idx="3677">
                  <c:v>514.03</c:v>
                </c:pt>
                <c:pt idx="3678">
                  <c:v>514.16</c:v>
                </c:pt>
                <c:pt idx="3679">
                  <c:v>514.29000000000053</c:v>
                </c:pt>
                <c:pt idx="3680">
                  <c:v>514.41999999999996</c:v>
                </c:pt>
                <c:pt idx="3681">
                  <c:v>514.55999999999949</c:v>
                </c:pt>
                <c:pt idx="3682">
                  <c:v>514.69000000000005</c:v>
                </c:pt>
                <c:pt idx="3683">
                  <c:v>514.82999999999947</c:v>
                </c:pt>
                <c:pt idx="3684">
                  <c:v>514.95999999999947</c:v>
                </c:pt>
                <c:pt idx="3685">
                  <c:v>515.09</c:v>
                </c:pt>
                <c:pt idx="3686">
                  <c:v>515.22</c:v>
                </c:pt>
                <c:pt idx="3687">
                  <c:v>515.34999999999798</c:v>
                </c:pt>
                <c:pt idx="3688">
                  <c:v>515.48</c:v>
                </c:pt>
                <c:pt idx="3689">
                  <c:v>515.61</c:v>
                </c:pt>
                <c:pt idx="3690">
                  <c:v>515.74</c:v>
                </c:pt>
                <c:pt idx="3691">
                  <c:v>515.87</c:v>
                </c:pt>
                <c:pt idx="3692">
                  <c:v>516.01</c:v>
                </c:pt>
                <c:pt idx="3693">
                  <c:v>516.13</c:v>
                </c:pt>
                <c:pt idx="3694">
                  <c:v>516.27000000000055</c:v>
                </c:pt>
                <c:pt idx="3695">
                  <c:v>516.4</c:v>
                </c:pt>
                <c:pt idx="3696">
                  <c:v>516.53</c:v>
                </c:pt>
                <c:pt idx="3697">
                  <c:v>516.66</c:v>
                </c:pt>
                <c:pt idx="3698">
                  <c:v>516.79000000000053</c:v>
                </c:pt>
                <c:pt idx="3699">
                  <c:v>516.91999999999996</c:v>
                </c:pt>
                <c:pt idx="3700">
                  <c:v>517.04</c:v>
                </c:pt>
                <c:pt idx="3701">
                  <c:v>517.16999999999996</c:v>
                </c:pt>
                <c:pt idx="3702">
                  <c:v>517.30999999999949</c:v>
                </c:pt>
                <c:pt idx="3703">
                  <c:v>517.42999999999938</c:v>
                </c:pt>
                <c:pt idx="3704">
                  <c:v>517.55999999999949</c:v>
                </c:pt>
                <c:pt idx="3705">
                  <c:v>517.70000000000005</c:v>
                </c:pt>
                <c:pt idx="3706">
                  <c:v>517.81999999999948</c:v>
                </c:pt>
                <c:pt idx="3707">
                  <c:v>517.93999999999949</c:v>
                </c:pt>
                <c:pt idx="3708">
                  <c:v>518.08000000000004</c:v>
                </c:pt>
                <c:pt idx="3709">
                  <c:v>518.20000000000005</c:v>
                </c:pt>
                <c:pt idx="3710">
                  <c:v>518.31999999999948</c:v>
                </c:pt>
                <c:pt idx="3711">
                  <c:v>518.44999999999948</c:v>
                </c:pt>
                <c:pt idx="3712">
                  <c:v>518.58000000000004</c:v>
                </c:pt>
                <c:pt idx="3713">
                  <c:v>518.72</c:v>
                </c:pt>
                <c:pt idx="3714">
                  <c:v>518.84999999999798</c:v>
                </c:pt>
                <c:pt idx="3715">
                  <c:v>518.99</c:v>
                </c:pt>
                <c:pt idx="3716">
                  <c:v>519.13</c:v>
                </c:pt>
                <c:pt idx="3717">
                  <c:v>519.27000000000055</c:v>
                </c:pt>
                <c:pt idx="3718">
                  <c:v>519.41</c:v>
                </c:pt>
                <c:pt idx="3719">
                  <c:v>519.54</c:v>
                </c:pt>
                <c:pt idx="3720">
                  <c:v>519.67999999999995</c:v>
                </c:pt>
                <c:pt idx="3721">
                  <c:v>519.80999999999949</c:v>
                </c:pt>
                <c:pt idx="3722">
                  <c:v>519.94999999999948</c:v>
                </c:pt>
                <c:pt idx="3723">
                  <c:v>520.08000000000004</c:v>
                </c:pt>
                <c:pt idx="3724">
                  <c:v>520.21</c:v>
                </c:pt>
                <c:pt idx="3725">
                  <c:v>520.32999999999947</c:v>
                </c:pt>
                <c:pt idx="3726">
                  <c:v>520.45999999999947</c:v>
                </c:pt>
                <c:pt idx="3727">
                  <c:v>520.58000000000004</c:v>
                </c:pt>
                <c:pt idx="3728">
                  <c:v>520.72</c:v>
                </c:pt>
                <c:pt idx="3729">
                  <c:v>520.83999999999946</c:v>
                </c:pt>
                <c:pt idx="3730">
                  <c:v>520.97</c:v>
                </c:pt>
                <c:pt idx="3731">
                  <c:v>521.11</c:v>
                </c:pt>
                <c:pt idx="3732">
                  <c:v>521.24</c:v>
                </c:pt>
                <c:pt idx="3733">
                  <c:v>521.38</c:v>
                </c:pt>
                <c:pt idx="3734">
                  <c:v>521.51</c:v>
                </c:pt>
                <c:pt idx="3735">
                  <c:v>521.63</c:v>
                </c:pt>
                <c:pt idx="3736">
                  <c:v>521.75</c:v>
                </c:pt>
                <c:pt idx="3737">
                  <c:v>521.85999999999797</c:v>
                </c:pt>
                <c:pt idx="3738">
                  <c:v>521.98</c:v>
                </c:pt>
                <c:pt idx="3739">
                  <c:v>522.09</c:v>
                </c:pt>
                <c:pt idx="3740">
                  <c:v>522.20000000000005</c:v>
                </c:pt>
                <c:pt idx="3741">
                  <c:v>522.30999999999949</c:v>
                </c:pt>
                <c:pt idx="3742">
                  <c:v>522.42999999999938</c:v>
                </c:pt>
                <c:pt idx="3743">
                  <c:v>522.55999999999949</c:v>
                </c:pt>
                <c:pt idx="3744">
                  <c:v>522.69000000000005</c:v>
                </c:pt>
                <c:pt idx="3745">
                  <c:v>522.82999999999947</c:v>
                </c:pt>
                <c:pt idx="3746">
                  <c:v>522.95999999999947</c:v>
                </c:pt>
                <c:pt idx="3747">
                  <c:v>523.1</c:v>
                </c:pt>
                <c:pt idx="3748">
                  <c:v>523.23</c:v>
                </c:pt>
                <c:pt idx="3749">
                  <c:v>523.35999999999797</c:v>
                </c:pt>
                <c:pt idx="3750">
                  <c:v>523.5</c:v>
                </c:pt>
                <c:pt idx="3751">
                  <c:v>523.63</c:v>
                </c:pt>
                <c:pt idx="3752">
                  <c:v>523.75</c:v>
                </c:pt>
                <c:pt idx="3753">
                  <c:v>523.88</c:v>
                </c:pt>
                <c:pt idx="3754">
                  <c:v>524</c:v>
                </c:pt>
                <c:pt idx="3755">
                  <c:v>524.13</c:v>
                </c:pt>
                <c:pt idx="3756">
                  <c:v>524.26</c:v>
                </c:pt>
                <c:pt idx="3757">
                  <c:v>524.39</c:v>
                </c:pt>
                <c:pt idx="3758">
                  <c:v>524.53</c:v>
                </c:pt>
                <c:pt idx="3759">
                  <c:v>524.66</c:v>
                </c:pt>
                <c:pt idx="3760">
                  <c:v>524.79999999999995</c:v>
                </c:pt>
                <c:pt idx="3761">
                  <c:v>524.93999999999949</c:v>
                </c:pt>
                <c:pt idx="3762">
                  <c:v>525.08000000000004</c:v>
                </c:pt>
                <c:pt idx="3763">
                  <c:v>525.23</c:v>
                </c:pt>
                <c:pt idx="3764">
                  <c:v>525.37</c:v>
                </c:pt>
                <c:pt idx="3765">
                  <c:v>525.52</c:v>
                </c:pt>
                <c:pt idx="3766">
                  <c:v>525.66</c:v>
                </c:pt>
                <c:pt idx="3767">
                  <c:v>525.79999999999995</c:v>
                </c:pt>
                <c:pt idx="3768">
                  <c:v>525.92999999999938</c:v>
                </c:pt>
                <c:pt idx="3769">
                  <c:v>526.05999999999949</c:v>
                </c:pt>
                <c:pt idx="3770">
                  <c:v>526.17999999999995</c:v>
                </c:pt>
                <c:pt idx="3771">
                  <c:v>526.30999999999949</c:v>
                </c:pt>
                <c:pt idx="3772">
                  <c:v>526.41999999999996</c:v>
                </c:pt>
                <c:pt idx="3773">
                  <c:v>526.53</c:v>
                </c:pt>
                <c:pt idx="3774">
                  <c:v>526.63</c:v>
                </c:pt>
                <c:pt idx="3775">
                  <c:v>526.74</c:v>
                </c:pt>
                <c:pt idx="3776">
                  <c:v>526.83999999999946</c:v>
                </c:pt>
                <c:pt idx="3777">
                  <c:v>526.93999999999949</c:v>
                </c:pt>
                <c:pt idx="3778">
                  <c:v>527.04999999999939</c:v>
                </c:pt>
                <c:pt idx="3779">
                  <c:v>527.16</c:v>
                </c:pt>
                <c:pt idx="3780">
                  <c:v>527.27000000000055</c:v>
                </c:pt>
                <c:pt idx="3781">
                  <c:v>527.39</c:v>
                </c:pt>
                <c:pt idx="3782">
                  <c:v>527.51</c:v>
                </c:pt>
                <c:pt idx="3783">
                  <c:v>527.64</c:v>
                </c:pt>
                <c:pt idx="3784">
                  <c:v>527.77000000000055</c:v>
                </c:pt>
                <c:pt idx="3785">
                  <c:v>527.9</c:v>
                </c:pt>
                <c:pt idx="3786">
                  <c:v>528.03</c:v>
                </c:pt>
                <c:pt idx="3787">
                  <c:v>528.17999999999995</c:v>
                </c:pt>
                <c:pt idx="3788">
                  <c:v>528.31999999999948</c:v>
                </c:pt>
                <c:pt idx="3789">
                  <c:v>528.47</c:v>
                </c:pt>
                <c:pt idx="3790">
                  <c:v>528.61</c:v>
                </c:pt>
                <c:pt idx="3791">
                  <c:v>528.76</c:v>
                </c:pt>
                <c:pt idx="3792">
                  <c:v>528.91</c:v>
                </c:pt>
                <c:pt idx="3793">
                  <c:v>529.04</c:v>
                </c:pt>
                <c:pt idx="3794">
                  <c:v>529.17999999999995</c:v>
                </c:pt>
                <c:pt idx="3795">
                  <c:v>529.31999999999948</c:v>
                </c:pt>
                <c:pt idx="3796">
                  <c:v>529.43999999999949</c:v>
                </c:pt>
                <c:pt idx="3797">
                  <c:v>529.57000000000005</c:v>
                </c:pt>
                <c:pt idx="3798">
                  <c:v>529.70000000000005</c:v>
                </c:pt>
                <c:pt idx="3799">
                  <c:v>529.81999999999948</c:v>
                </c:pt>
                <c:pt idx="3800">
                  <c:v>529.94999999999948</c:v>
                </c:pt>
                <c:pt idx="3801">
                  <c:v>530.08000000000004</c:v>
                </c:pt>
                <c:pt idx="3802">
                  <c:v>530.20000000000005</c:v>
                </c:pt>
                <c:pt idx="3803">
                  <c:v>530.31999999999948</c:v>
                </c:pt>
                <c:pt idx="3804">
                  <c:v>530.45999999999947</c:v>
                </c:pt>
                <c:pt idx="3805">
                  <c:v>530.58000000000004</c:v>
                </c:pt>
                <c:pt idx="3806">
                  <c:v>530.70000000000005</c:v>
                </c:pt>
                <c:pt idx="3807">
                  <c:v>530.81999999999948</c:v>
                </c:pt>
                <c:pt idx="3808">
                  <c:v>530.94999999999948</c:v>
                </c:pt>
                <c:pt idx="3809">
                  <c:v>531.08000000000004</c:v>
                </c:pt>
                <c:pt idx="3810">
                  <c:v>531.21</c:v>
                </c:pt>
                <c:pt idx="3811">
                  <c:v>531.34999999999798</c:v>
                </c:pt>
                <c:pt idx="3812">
                  <c:v>531.48</c:v>
                </c:pt>
                <c:pt idx="3813">
                  <c:v>531.61</c:v>
                </c:pt>
                <c:pt idx="3814">
                  <c:v>531.74</c:v>
                </c:pt>
                <c:pt idx="3815">
                  <c:v>531.87</c:v>
                </c:pt>
                <c:pt idx="3816">
                  <c:v>531.99</c:v>
                </c:pt>
                <c:pt idx="3817">
                  <c:v>532.11</c:v>
                </c:pt>
                <c:pt idx="3818">
                  <c:v>532.24</c:v>
                </c:pt>
                <c:pt idx="3819">
                  <c:v>532.37</c:v>
                </c:pt>
                <c:pt idx="3820">
                  <c:v>532.49</c:v>
                </c:pt>
                <c:pt idx="3821">
                  <c:v>532.62</c:v>
                </c:pt>
                <c:pt idx="3822">
                  <c:v>532.75</c:v>
                </c:pt>
                <c:pt idx="3823">
                  <c:v>532.87</c:v>
                </c:pt>
                <c:pt idx="3824">
                  <c:v>532.99</c:v>
                </c:pt>
                <c:pt idx="3825">
                  <c:v>533.13</c:v>
                </c:pt>
                <c:pt idx="3826">
                  <c:v>533.25</c:v>
                </c:pt>
                <c:pt idx="3827">
                  <c:v>533.37</c:v>
                </c:pt>
                <c:pt idx="3828">
                  <c:v>533.49</c:v>
                </c:pt>
                <c:pt idx="3829">
                  <c:v>533.61</c:v>
                </c:pt>
                <c:pt idx="3830">
                  <c:v>533.75</c:v>
                </c:pt>
                <c:pt idx="3831">
                  <c:v>533.87</c:v>
                </c:pt>
                <c:pt idx="3832">
                  <c:v>534</c:v>
                </c:pt>
                <c:pt idx="3833">
                  <c:v>534.12</c:v>
                </c:pt>
                <c:pt idx="3834">
                  <c:v>534.24</c:v>
                </c:pt>
                <c:pt idx="3835">
                  <c:v>534.37</c:v>
                </c:pt>
                <c:pt idx="3836">
                  <c:v>534.49</c:v>
                </c:pt>
                <c:pt idx="3837">
                  <c:v>534.61</c:v>
                </c:pt>
                <c:pt idx="3838">
                  <c:v>534.74</c:v>
                </c:pt>
                <c:pt idx="3839">
                  <c:v>534.85999999999797</c:v>
                </c:pt>
                <c:pt idx="3840">
                  <c:v>534.97</c:v>
                </c:pt>
                <c:pt idx="3841">
                  <c:v>535.08000000000004</c:v>
                </c:pt>
                <c:pt idx="3842">
                  <c:v>535.21</c:v>
                </c:pt>
                <c:pt idx="3843">
                  <c:v>535.31999999999948</c:v>
                </c:pt>
                <c:pt idx="3844">
                  <c:v>535.42999999999938</c:v>
                </c:pt>
                <c:pt idx="3845">
                  <c:v>535.54999999999939</c:v>
                </c:pt>
                <c:pt idx="3846">
                  <c:v>535.66</c:v>
                </c:pt>
                <c:pt idx="3847">
                  <c:v>535.78000000000054</c:v>
                </c:pt>
                <c:pt idx="3848">
                  <c:v>535.89</c:v>
                </c:pt>
                <c:pt idx="3849">
                  <c:v>536.01</c:v>
                </c:pt>
                <c:pt idx="3850">
                  <c:v>536.14</c:v>
                </c:pt>
                <c:pt idx="3851">
                  <c:v>536.27000000000055</c:v>
                </c:pt>
                <c:pt idx="3852">
                  <c:v>536.39</c:v>
                </c:pt>
                <c:pt idx="3853">
                  <c:v>536.52</c:v>
                </c:pt>
                <c:pt idx="3854">
                  <c:v>536.65</c:v>
                </c:pt>
                <c:pt idx="3855">
                  <c:v>536.77000000000055</c:v>
                </c:pt>
                <c:pt idx="3856">
                  <c:v>536.9</c:v>
                </c:pt>
                <c:pt idx="3857">
                  <c:v>537.04</c:v>
                </c:pt>
                <c:pt idx="3858">
                  <c:v>537.16999999999996</c:v>
                </c:pt>
                <c:pt idx="3859">
                  <c:v>537.29999999999995</c:v>
                </c:pt>
                <c:pt idx="3860">
                  <c:v>537.41999999999996</c:v>
                </c:pt>
                <c:pt idx="3861">
                  <c:v>537.55999999999949</c:v>
                </c:pt>
                <c:pt idx="3862">
                  <c:v>537.70000000000005</c:v>
                </c:pt>
                <c:pt idx="3863">
                  <c:v>537.82999999999947</c:v>
                </c:pt>
                <c:pt idx="3864">
                  <c:v>537.98</c:v>
                </c:pt>
                <c:pt idx="3865">
                  <c:v>538.11</c:v>
                </c:pt>
                <c:pt idx="3866">
                  <c:v>538.26</c:v>
                </c:pt>
                <c:pt idx="3867">
                  <c:v>538.39</c:v>
                </c:pt>
                <c:pt idx="3868">
                  <c:v>538.54999999999939</c:v>
                </c:pt>
                <c:pt idx="3869">
                  <c:v>538.67999999999995</c:v>
                </c:pt>
                <c:pt idx="3870">
                  <c:v>538.81999999999948</c:v>
                </c:pt>
                <c:pt idx="3871">
                  <c:v>538.95999999999947</c:v>
                </c:pt>
                <c:pt idx="3872">
                  <c:v>539.09</c:v>
                </c:pt>
                <c:pt idx="3873">
                  <c:v>539.23</c:v>
                </c:pt>
                <c:pt idx="3874">
                  <c:v>539.35999999999797</c:v>
                </c:pt>
                <c:pt idx="3875">
                  <c:v>539.5</c:v>
                </c:pt>
                <c:pt idx="3876">
                  <c:v>539.63</c:v>
                </c:pt>
                <c:pt idx="3877">
                  <c:v>539.76</c:v>
                </c:pt>
                <c:pt idx="3878">
                  <c:v>539.89</c:v>
                </c:pt>
                <c:pt idx="3879">
                  <c:v>540.03</c:v>
                </c:pt>
                <c:pt idx="3880">
                  <c:v>540.16</c:v>
                </c:pt>
                <c:pt idx="3881">
                  <c:v>540.29999999999995</c:v>
                </c:pt>
                <c:pt idx="3882">
                  <c:v>540.43999999999949</c:v>
                </c:pt>
                <c:pt idx="3883">
                  <c:v>540.58000000000004</c:v>
                </c:pt>
                <c:pt idx="3884">
                  <c:v>540.72</c:v>
                </c:pt>
                <c:pt idx="3885">
                  <c:v>540.85999999999797</c:v>
                </c:pt>
                <c:pt idx="3886">
                  <c:v>541.01</c:v>
                </c:pt>
                <c:pt idx="3887">
                  <c:v>541.14</c:v>
                </c:pt>
                <c:pt idx="3888">
                  <c:v>541.28000000000054</c:v>
                </c:pt>
                <c:pt idx="3889">
                  <c:v>541.41</c:v>
                </c:pt>
                <c:pt idx="3890">
                  <c:v>541.54999999999939</c:v>
                </c:pt>
                <c:pt idx="3891">
                  <c:v>541.69000000000005</c:v>
                </c:pt>
                <c:pt idx="3892">
                  <c:v>541.81999999999948</c:v>
                </c:pt>
                <c:pt idx="3893">
                  <c:v>541.94999999999948</c:v>
                </c:pt>
                <c:pt idx="3894">
                  <c:v>542.08000000000004</c:v>
                </c:pt>
                <c:pt idx="3895">
                  <c:v>542.21</c:v>
                </c:pt>
                <c:pt idx="3896">
                  <c:v>542.33999999999946</c:v>
                </c:pt>
                <c:pt idx="3897">
                  <c:v>542.47</c:v>
                </c:pt>
                <c:pt idx="3898">
                  <c:v>542.59</c:v>
                </c:pt>
                <c:pt idx="3899">
                  <c:v>542.71</c:v>
                </c:pt>
                <c:pt idx="3900">
                  <c:v>542.82999999999947</c:v>
                </c:pt>
                <c:pt idx="3901">
                  <c:v>542.95999999999947</c:v>
                </c:pt>
                <c:pt idx="3902">
                  <c:v>543.08000000000004</c:v>
                </c:pt>
                <c:pt idx="3903">
                  <c:v>543.20000000000005</c:v>
                </c:pt>
                <c:pt idx="3904">
                  <c:v>543.31999999999948</c:v>
                </c:pt>
                <c:pt idx="3905">
                  <c:v>543.44999999999948</c:v>
                </c:pt>
                <c:pt idx="3906">
                  <c:v>543.57000000000005</c:v>
                </c:pt>
                <c:pt idx="3907">
                  <c:v>543.70000000000005</c:v>
                </c:pt>
                <c:pt idx="3908">
                  <c:v>543.82999999999947</c:v>
                </c:pt>
                <c:pt idx="3909">
                  <c:v>543.95999999999947</c:v>
                </c:pt>
                <c:pt idx="3910">
                  <c:v>544.1</c:v>
                </c:pt>
                <c:pt idx="3911">
                  <c:v>544.23</c:v>
                </c:pt>
                <c:pt idx="3912">
                  <c:v>544.35999999999797</c:v>
                </c:pt>
                <c:pt idx="3913">
                  <c:v>544.49</c:v>
                </c:pt>
                <c:pt idx="3914">
                  <c:v>544.62</c:v>
                </c:pt>
                <c:pt idx="3915">
                  <c:v>544.75</c:v>
                </c:pt>
                <c:pt idx="3916">
                  <c:v>544.89</c:v>
                </c:pt>
                <c:pt idx="3917">
                  <c:v>545.02</c:v>
                </c:pt>
                <c:pt idx="3918">
                  <c:v>545.15</c:v>
                </c:pt>
                <c:pt idx="3919">
                  <c:v>545.28000000000054</c:v>
                </c:pt>
                <c:pt idx="3920">
                  <c:v>545.41999999999996</c:v>
                </c:pt>
                <c:pt idx="3921">
                  <c:v>545.54999999999939</c:v>
                </c:pt>
                <c:pt idx="3922">
                  <c:v>545.67999999999995</c:v>
                </c:pt>
                <c:pt idx="3923">
                  <c:v>545.80999999999949</c:v>
                </c:pt>
                <c:pt idx="3924">
                  <c:v>545.93999999999949</c:v>
                </c:pt>
                <c:pt idx="3925">
                  <c:v>546.05999999999949</c:v>
                </c:pt>
                <c:pt idx="3926">
                  <c:v>546.17999999999995</c:v>
                </c:pt>
                <c:pt idx="3927">
                  <c:v>546.31999999999948</c:v>
                </c:pt>
                <c:pt idx="3928">
                  <c:v>546.43999999999949</c:v>
                </c:pt>
                <c:pt idx="3929">
                  <c:v>546.57000000000005</c:v>
                </c:pt>
                <c:pt idx="3930">
                  <c:v>546.70000000000005</c:v>
                </c:pt>
                <c:pt idx="3931">
                  <c:v>546.82999999999947</c:v>
                </c:pt>
                <c:pt idx="3932">
                  <c:v>546.94999999999948</c:v>
                </c:pt>
                <c:pt idx="3933">
                  <c:v>547.08000000000004</c:v>
                </c:pt>
                <c:pt idx="3934">
                  <c:v>547.21</c:v>
                </c:pt>
                <c:pt idx="3935">
                  <c:v>547.32999999999947</c:v>
                </c:pt>
                <c:pt idx="3936">
                  <c:v>547.45999999999947</c:v>
                </c:pt>
                <c:pt idx="3937">
                  <c:v>547.59</c:v>
                </c:pt>
                <c:pt idx="3938">
                  <c:v>547.73</c:v>
                </c:pt>
                <c:pt idx="3939">
                  <c:v>547.85999999999797</c:v>
                </c:pt>
                <c:pt idx="3940">
                  <c:v>548</c:v>
                </c:pt>
                <c:pt idx="3941">
                  <c:v>548.14</c:v>
                </c:pt>
                <c:pt idx="3942">
                  <c:v>548.27000000000055</c:v>
                </c:pt>
                <c:pt idx="3943">
                  <c:v>548.41</c:v>
                </c:pt>
                <c:pt idx="3944">
                  <c:v>548.54999999999939</c:v>
                </c:pt>
                <c:pt idx="3945">
                  <c:v>548.69000000000005</c:v>
                </c:pt>
                <c:pt idx="3946">
                  <c:v>548.81999999999948</c:v>
                </c:pt>
                <c:pt idx="3947">
                  <c:v>548.93999999999949</c:v>
                </c:pt>
                <c:pt idx="3948">
                  <c:v>549.08000000000004</c:v>
                </c:pt>
                <c:pt idx="3949">
                  <c:v>549.20000000000005</c:v>
                </c:pt>
                <c:pt idx="3950">
                  <c:v>549.31999999999948</c:v>
                </c:pt>
                <c:pt idx="3951">
                  <c:v>549.44999999999948</c:v>
                </c:pt>
                <c:pt idx="3952">
                  <c:v>549.57000000000005</c:v>
                </c:pt>
                <c:pt idx="3953">
                  <c:v>549.69000000000005</c:v>
                </c:pt>
                <c:pt idx="3954">
                  <c:v>549.81999999999948</c:v>
                </c:pt>
                <c:pt idx="3955">
                  <c:v>549.93999999999949</c:v>
                </c:pt>
                <c:pt idx="3956">
                  <c:v>550.08000000000004</c:v>
                </c:pt>
                <c:pt idx="3957">
                  <c:v>550.19000000000005</c:v>
                </c:pt>
                <c:pt idx="3958">
                  <c:v>550.33999999999946</c:v>
                </c:pt>
                <c:pt idx="3959">
                  <c:v>550.45999999999947</c:v>
                </c:pt>
                <c:pt idx="3960">
                  <c:v>550.58000000000004</c:v>
                </c:pt>
                <c:pt idx="3961">
                  <c:v>550.72</c:v>
                </c:pt>
                <c:pt idx="3962">
                  <c:v>550.84999999999798</c:v>
                </c:pt>
                <c:pt idx="3963">
                  <c:v>550.97</c:v>
                </c:pt>
                <c:pt idx="3964">
                  <c:v>551.1</c:v>
                </c:pt>
                <c:pt idx="3965">
                  <c:v>551.23</c:v>
                </c:pt>
                <c:pt idx="3966">
                  <c:v>551.37</c:v>
                </c:pt>
                <c:pt idx="3967">
                  <c:v>551.49</c:v>
                </c:pt>
                <c:pt idx="3968">
                  <c:v>551.62</c:v>
                </c:pt>
                <c:pt idx="3969">
                  <c:v>551.76</c:v>
                </c:pt>
                <c:pt idx="3970">
                  <c:v>551.89</c:v>
                </c:pt>
                <c:pt idx="3971">
                  <c:v>552.03</c:v>
                </c:pt>
                <c:pt idx="3972">
                  <c:v>552.16</c:v>
                </c:pt>
                <c:pt idx="3973">
                  <c:v>552.29999999999995</c:v>
                </c:pt>
                <c:pt idx="3974">
                  <c:v>552.42999999999938</c:v>
                </c:pt>
                <c:pt idx="3975">
                  <c:v>552.55999999999949</c:v>
                </c:pt>
                <c:pt idx="3976">
                  <c:v>552.70000000000005</c:v>
                </c:pt>
                <c:pt idx="3977">
                  <c:v>552.82999999999947</c:v>
                </c:pt>
                <c:pt idx="3978">
                  <c:v>552.95999999999947</c:v>
                </c:pt>
                <c:pt idx="3979">
                  <c:v>553.09</c:v>
                </c:pt>
                <c:pt idx="3980">
                  <c:v>553.21</c:v>
                </c:pt>
                <c:pt idx="3981">
                  <c:v>553.34999999999798</c:v>
                </c:pt>
                <c:pt idx="3982">
                  <c:v>553.47</c:v>
                </c:pt>
                <c:pt idx="3983">
                  <c:v>553.59</c:v>
                </c:pt>
                <c:pt idx="3984">
                  <c:v>553.72</c:v>
                </c:pt>
                <c:pt idx="3985">
                  <c:v>553.84999999999798</c:v>
                </c:pt>
                <c:pt idx="3986">
                  <c:v>553.98</c:v>
                </c:pt>
                <c:pt idx="3987">
                  <c:v>554.11</c:v>
                </c:pt>
                <c:pt idx="3988">
                  <c:v>554.24</c:v>
                </c:pt>
                <c:pt idx="3989">
                  <c:v>554.35999999999797</c:v>
                </c:pt>
                <c:pt idx="3990">
                  <c:v>554.49</c:v>
                </c:pt>
                <c:pt idx="3991">
                  <c:v>554.61</c:v>
                </c:pt>
                <c:pt idx="3992">
                  <c:v>554.75</c:v>
                </c:pt>
                <c:pt idx="3993">
                  <c:v>554.88</c:v>
                </c:pt>
                <c:pt idx="3994">
                  <c:v>555.01</c:v>
                </c:pt>
                <c:pt idx="3995">
                  <c:v>555.15</c:v>
                </c:pt>
                <c:pt idx="3996">
                  <c:v>555.29000000000053</c:v>
                </c:pt>
                <c:pt idx="3997">
                  <c:v>555.42999999999938</c:v>
                </c:pt>
                <c:pt idx="3998">
                  <c:v>555.55999999999949</c:v>
                </c:pt>
                <c:pt idx="3999">
                  <c:v>555.71</c:v>
                </c:pt>
                <c:pt idx="4000">
                  <c:v>555.87</c:v>
                </c:pt>
                <c:pt idx="4001">
                  <c:v>556.01</c:v>
                </c:pt>
                <c:pt idx="4002">
                  <c:v>556.16999999999996</c:v>
                </c:pt>
                <c:pt idx="4003">
                  <c:v>556.31999999999948</c:v>
                </c:pt>
                <c:pt idx="4004">
                  <c:v>556.45999999999947</c:v>
                </c:pt>
                <c:pt idx="4005">
                  <c:v>556.61</c:v>
                </c:pt>
                <c:pt idx="4006">
                  <c:v>556.76</c:v>
                </c:pt>
                <c:pt idx="4007">
                  <c:v>556.89</c:v>
                </c:pt>
                <c:pt idx="4008">
                  <c:v>557.03</c:v>
                </c:pt>
                <c:pt idx="4009">
                  <c:v>557.16999999999996</c:v>
                </c:pt>
                <c:pt idx="4010">
                  <c:v>557.29000000000053</c:v>
                </c:pt>
                <c:pt idx="4011">
                  <c:v>557.41999999999996</c:v>
                </c:pt>
                <c:pt idx="4012">
                  <c:v>557.54</c:v>
                </c:pt>
                <c:pt idx="4013">
                  <c:v>557.66</c:v>
                </c:pt>
                <c:pt idx="4014">
                  <c:v>557.78000000000054</c:v>
                </c:pt>
                <c:pt idx="4015">
                  <c:v>557.9</c:v>
                </c:pt>
                <c:pt idx="4016">
                  <c:v>558.03</c:v>
                </c:pt>
                <c:pt idx="4017">
                  <c:v>558.16999999999996</c:v>
                </c:pt>
                <c:pt idx="4018">
                  <c:v>558.29999999999995</c:v>
                </c:pt>
                <c:pt idx="4019">
                  <c:v>558.43999999999949</c:v>
                </c:pt>
                <c:pt idx="4020">
                  <c:v>558.58000000000004</c:v>
                </c:pt>
                <c:pt idx="4021">
                  <c:v>558.73</c:v>
                </c:pt>
                <c:pt idx="4022">
                  <c:v>558.88</c:v>
                </c:pt>
                <c:pt idx="4023">
                  <c:v>559.03</c:v>
                </c:pt>
                <c:pt idx="4024">
                  <c:v>559.16999999999996</c:v>
                </c:pt>
                <c:pt idx="4025">
                  <c:v>559.29999999999995</c:v>
                </c:pt>
                <c:pt idx="4026">
                  <c:v>559.42999999999938</c:v>
                </c:pt>
                <c:pt idx="4027">
                  <c:v>559.54</c:v>
                </c:pt>
                <c:pt idx="4028">
                  <c:v>559.64</c:v>
                </c:pt>
                <c:pt idx="4029">
                  <c:v>559.71</c:v>
                </c:pt>
                <c:pt idx="4030">
                  <c:v>559.78000000000054</c:v>
                </c:pt>
                <c:pt idx="4031">
                  <c:v>559.83999999999946</c:v>
                </c:pt>
                <c:pt idx="4032">
                  <c:v>559.89</c:v>
                </c:pt>
                <c:pt idx="4033">
                  <c:v>559.93999999999949</c:v>
                </c:pt>
                <c:pt idx="4034">
                  <c:v>559.99</c:v>
                </c:pt>
                <c:pt idx="4035">
                  <c:v>560.04999999999939</c:v>
                </c:pt>
                <c:pt idx="4036">
                  <c:v>560.12</c:v>
                </c:pt>
                <c:pt idx="4037">
                  <c:v>560.22</c:v>
                </c:pt>
                <c:pt idx="4038">
                  <c:v>560.30999999999949</c:v>
                </c:pt>
                <c:pt idx="4039">
                  <c:v>560.41</c:v>
                </c:pt>
                <c:pt idx="4040">
                  <c:v>560.54</c:v>
                </c:pt>
                <c:pt idx="4041">
                  <c:v>560.66999999999996</c:v>
                </c:pt>
                <c:pt idx="4042">
                  <c:v>560.80999999999949</c:v>
                </c:pt>
                <c:pt idx="4043">
                  <c:v>560.94999999999948</c:v>
                </c:pt>
                <c:pt idx="4044">
                  <c:v>561.11</c:v>
                </c:pt>
                <c:pt idx="4045">
                  <c:v>561.26</c:v>
                </c:pt>
                <c:pt idx="4046">
                  <c:v>561.41</c:v>
                </c:pt>
                <c:pt idx="4047">
                  <c:v>561.55999999999949</c:v>
                </c:pt>
                <c:pt idx="4048">
                  <c:v>561.71</c:v>
                </c:pt>
                <c:pt idx="4049">
                  <c:v>561.84999999999798</c:v>
                </c:pt>
                <c:pt idx="4050">
                  <c:v>561.98</c:v>
                </c:pt>
                <c:pt idx="4051">
                  <c:v>562.13</c:v>
                </c:pt>
                <c:pt idx="4052">
                  <c:v>562.26</c:v>
                </c:pt>
                <c:pt idx="4053">
                  <c:v>562.38</c:v>
                </c:pt>
                <c:pt idx="4054">
                  <c:v>562.5</c:v>
                </c:pt>
                <c:pt idx="4055">
                  <c:v>562.62</c:v>
                </c:pt>
                <c:pt idx="4056">
                  <c:v>562.76</c:v>
                </c:pt>
                <c:pt idx="4057">
                  <c:v>562.87</c:v>
                </c:pt>
                <c:pt idx="4058">
                  <c:v>562.99</c:v>
                </c:pt>
                <c:pt idx="4059">
                  <c:v>563.11</c:v>
                </c:pt>
                <c:pt idx="4060">
                  <c:v>563.22</c:v>
                </c:pt>
                <c:pt idx="4061">
                  <c:v>563.33999999999946</c:v>
                </c:pt>
                <c:pt idx="4062">
                  <c:v>563.44999999999948</c:v>
                </c:pt>
                <c:pt idx="4063">
                  <c:v>563.58000000000004</c:v>
                </c:pt>
                <c:pt idx="4064">
                  <c:v>563.70000000000005</c:v>
                </c:pt>
                <c:pt idx="4065">
                  <c:v>563.81999999999948</c:v>
                </c:pt>
                <c:pt idx="4066">
                  <c:v>563.95999999999947</c:v>
                </c:pt>
                <c:pt idx="4067">
                  <c:v>564.09</c:v>
                </c:pt>
                <c:pt idx="4068">
                  <c:v>564.22</c:v>
                </c:pt>
                <c:pt idx="4069">
                  <c:v>564.34999999999798</c:v>
                </c:pt>
                <c:pt idx="4070">
                  <c:v>564.48</c:v>
                </c:pt>
                <c:pt idx="4071">
                  <c:v>564.61</c:v>
                </c:pt>
                <c:pt idx="4072">
                  <c:v>564.75</c:v>
                </c:pt>
                <c:pt idx="4073">
                  <c:v>564.88</c:v>
                </c:pt>
                <c:pt idx="4074">
                  <c:v>565.01</c:v>
                </c:pt>
                <c:pt idx="4075">
                  <c:v>565.13</c:v>
                </c:pt>
                <c:pt idx="4076">
                  <c:v>565.25</c:v>
                </c:pt>
                <c:pt idx="4077">
                  <c:v>565.38</c:v>
                </c:pt>
                <c:pt idx="4078">
                  <c:v>565.5</c:v>
                </c:pt>
                <c:pt idx="4079">
                  <c:v>565.63</c:v>
                </c:pt>
                <c:pt idx="4080">
                  <c:v>565.75</c:v>
                </c:pt>
                <c:pt idx="4081">
                  <c:v>565.89</c:v>
                </c:pt>
                <c:pt idx="4082">
                  <c:v>566.02</c:v>
                </c:pt>
                <c:pt idx="4083">
                  <c:v>566.16</c:v>
                </c:pt>
                <c:pt idx="4084">
                  <c:v>566.29999999999995</c:v>
                </c:pt>
                <c:pt idx="4085">
                  <c:v>566.44999999999948</c:v>
                </c:pt>
                <c:pt idx="4086">
                  <c:v>566.59</c:v>
                </c:pt>
                <c:pt idx="4087">
                  <c:v>566.73</c:v>
                </c:pt>
                <c:pt idx="4088">
                  <c:v>566.88</c:v>
                </c:pt>
                <c:pt idx="4089">
                  <c:v>567.01</c:v>
                </c:pt>
                <c:pt idx="4090">
                  <c:v>567.15</c:v>
                </c:pt>
                <c:pt idx="4091">
                  <c:v>567.29000000000053</c:v>
                </c:pt>
                <c:pt idx="4092">
                  <c:v>567.41999999999996</c:v>
                </c:pt>
                <c:pt idx="4093">
                  <c:v>567.55999999999949</c:v>
                </c:pt>
                <c:pt idx="4094">
                  <c:v>567.69000000000005</c:v>
                </c:pt>
                <c:pt idx="4095">
                  <c:v>567.80999999999949</c:v>
                </c:pt>
                <c:pt idx="4096">
                  <c:v>567.93999999999949</c:v>
                </c:pt>
                <c:pt idx="4097">
                  <c:v>568.05999999999949</c:v>
                </c:pt>
                <c:pt idx="4098">
                  <c:v>568.17999999999995</c:v>
                </c:pt>
                <c:pt idx="4099">
                  <c:v>568.29999999999995</c:v>
                </c:pt>
                <c:pt idx="4100">
                  <c:v>568.41999999999996</c:v>
                </c:pt>
                <c:pt idx="4101">
                  <c:v>568.54999999999939</c:v>
                </c:pt>
                <c:pt idx="4102">
                  <c:v>568.67999999999995</c:v>
                </c:pt>
                <c:pt idx="4103">
                  <c:v>568.79999999999995</c:v>
                </c:pt>
                <c:pt idx="4104">
                  <c:v>568.92999999999938</c:v>
                </c:pt>
                <c:pt idx="4105">
                  <c:v>569.05999999999949</c:v>
                </c:pt>
                <c:pt idx="4106">
                  <c:v>569.20000000000005</c:v>
                </c:pt>
                <c:pt idx="4107">
                  <c:v>569.33999999999946</c:v>
                </c:pt>
                <c:pt idx="4108">
                  <c:v>569.48</c:v>
                </c:pt>
                <c:pt idx="4109">
                  <c:v>569.63</c:v>
                </c:pt>
                <c:pt idx="4110">
                  <c:v>569.77000000000055</c:v>
                </c:pt>
                <c:pt idx="4111">
                  <c:v>569.91</c:v>
                </c:pt>
                <c:pt idx="4112">
                  <c:v>570.05999999999949</c:v>
                </c:pt>
                <c:pt idx="4113">
                  <c:v>570.20000000000005</c:v>
                </c:pt>
                <c:pt idx="4114">
                  <c:v>570.33999999999946</c:v>
                </c:pt>
                <c:pt idx="4115">
                  <c:v>570.48</c:v>
                </c:pt>
                <c:pt idx="4116">
                  <c:v>570.61</c:v>
                </c:pt>
                <c:pt idx="4117">
                  <c:v>570.74</c:v>
                </c:pt>
                <c:pt idx="4118">
                  <c:v>570.87</c:v>
                </c:pt>
                <c:pt idx="4119">
                  <c:v>570.99</c:v>
                </c:pt>
                <c:pt idx="4120">
                  <c:v>571.12</c:v>
                </c:pt>
                <c:pt idx="4121">
                  <c:v>571.24</c:v>
                </c:pt>
                <c:pt idx="4122">
                  <c:v>571.35999999999797</c:v>
                </c:pt>
                <c:pt idx="4123">
                  <c:v>571.49</c:v>
                </c:pt>
                <c:pt idx="4124">
                  <c:v>571.61</c:v>
                </c:pt>
                <c:pt idx="4125">
                  <c:v>571.73</c:v>
                </c:pt>
                <c:pt idx="4126">
                  <c:v>571.84999999999798</c:v>
                </c:pt>
                <c:pt idx="4127">
                  <c:v>571.97</c:v>
                </c:pt>
                <c:pt idx="4128">
                  <c:v>572.1</c:v>
                </c:pt>
                <c:pt idx="4129">
                  <c:v>572.22</c:v>
                </c:pt>
                <c:pt idx="4130">
                  <c:v>572.34999999999798</c:v>
                </c:pt>
                <c:pt idx="4131">
                  <c:v>572.48</c:v>
                </c:pt>
                <c:pt idx="4132">
                  <c:v>572.6</c:v>
                </c:pt>
                <c:pt idx="4133">
                  <c:v>572.73</c:v>
                </c:pt>
                <c:pt idx="4134">
                  <c:v>572.85999999999797</c:v>
                </c:pt>
                <c:pt idx="4135">
                  <c:v>572.99</c:v>
                </c:pt>
                <c:pt idx="4136">
                  <c:v>573.12</c:v>
                </c:pt>
                <c:pt idx="4137">
                  <c:v>573.25</c:v>
                </c:pt>
                <c:pt idx="4138">
                  <c:v>573.38</c:v>
                </c:pt>
                <c:pt idx="4139">
                  <c:v>573.5</c:v>
                </c:pt>
                <c:pt idx="4140">
                  <c:v>573.63</c:v>
                </c:pt>
                <c:pt idx="4141">
                  <c:v>573.77000000000055</c:v>
                </c:pt>
                <c:pt idx="4142">
                  <c:v>573.91</c:v>
                </c:pt>
                <c:pt idx="4143">
                  <c:v>574.03</c:v>
                </c:pt>
                <c:pt idx="4144">
                  <c:v>574.16</c:v>
                </c:pt>
                <c:pt idx="4145">
                  <c:v>574.30999999999949</c:v>
                </c:pt>
                <c:pt idx="4146">
                  <c:v>574.43999999999949</c:v>
                </c:pt>
                <c:pt idx="4147">
                  <c:v>574.57000000000005</c:v>
                </c:pt>
                <c:pt idx="4148">
                  <c:v>574.72</c:v>
                </c:pt>
                <c:pt idx="4149">
                  <c:v>574.84999999999798</c:v>
                </c:pt>
                <c:pt idx="4150">
                  <c:v>574.98</c:v>
                </c:pt>
                <c:pt idx="4151">
                  <c:v>575.11</c:v>
                </c:pt>
                <c:pt idx="4152">
                  <c:v>575.24</c:v>
                </c:pt>
                <c:pt idx="4153">
                  <c:v>575.37</c:v>
                </c:pt>
                <c:pt idx="4154">
                  <c:v>575.5</c:v>
                </c:pt>
                <c:pt idx="4155">
                  <c:v>575.62</c:v>
                </c:pt>
                <c:pt idx="4156">
                  <c:v>575.74</c:v>
                </c:pt>
                <c:pt idx="4157">
                  <c:v>575.85999999999797</c:v>
                </c:pt>
                <c:pt idx="4158">
                  <c:v>575.98</c:v>
                </c:pt>
                <c:pt idx="4159">
                  <c:v>576.1</c:v>
                </c:pt>
                <c:pt idx="4160">
                  <c:v>576.23</c:v>
                </c:pt>
                <c:pt idx="4161">
                  <c:v>576.35999999999797</c:v>
                </c:pt>
                <c:pt idx="4162">
                  <c:v>576.49</c:v>
                </c:pt>
                <c:pt idx="4163">
                  <c:v>576.62</c:v>
                </c:pt>
                <c:pt idx="4164">
                  <c:v>576.76</c:v>
                </c:pt>
                <c:pt idx="4165">
                  <c:v>576.9</c:v>
                </c:pt>
                <c:pt idx="4166">
                  <c:v>577.04</c:v>
                </c:pt>
                <c:pt idx="4167">
                  <c:v>577.17999999999995</c:v>
                </c:pt>
                <c:pt idx="4168">
                  <c:v>577.32999999999947</c:v>
                </c:pt>
                <c:pt idx="4169">
                  <c:v>577.48</c:v>
                </c:pt>
                <c:pt idx="4170">
                  <c:v>577.62</c:v>
                </c:pt>
                <c:pt idx="4171">
                  <c:v>577.76</c:v>
                </c:pt>
                <c:pt idx="4172">
                  <c:v>577.9</c:v>
                </c:pt>
                <c:pt idx="4173">
                  <c:v>578.03</c:v>
                </c:pt>
                <c:pt idx="4174">
                  <c:v>578.16999999999996</c:v>
                </c:pt>
                <c:pt idx="4175">
                  <c:v>578.29999999999995</c:v>
                </c:pt>
                <c:pt idx="4176">
                  <c:v>578.42999999999938</c:v>
                </c:pt>
                <c:pt idx="4177">
                  <c:v>578.54999999999939</c:v>
                </c:pt>
                <c:pt idx="4178">
                  <c:v>578.66999999999996</c:v>
                </c:pt>
                <c:pt idx="4179">
                  <c:v>578.79000000000053</c:v>
                </c:pt>
                <c:pt idx="4180">
                  <c:v>578.91999999999996</c:v>
                </c:pt>
                <c:pt idx="4181">
                  <c:v>579.04</c:v>
                </c:pt>
                <c:pt idx="4182">
                  <c:v>579.16</c:v>
                </c:pt>
                <c:pt idx="4183">
                  <c:v>579.28000000000054</c:v>
                </c:pt>
                <c:pt idx="4184">
                  <c:v>579.4</c:v>
                </c:pt>
                <c:pt idx="4185">
                  <c:v>579.51</c:v>
                </c:pt>
                <c:pt idx="4186">
                  <c:v>579.64</c:v>
                </c:pt>
                <c:pt idx="4187">
                  <c:v>579.77000000000055</c:v>
                </c:pt>
                <c:pt idx="4188">
                  <c:v>579.9</c:v>
                </c:pt>
                <c:pt idx="4189">
                  <c:v>580.04</c:v>
                </c:pt>
                <c:pt idx="4190">
                  <c:v>580.16999999999996</c:v>
                </c:pt>
                <c:pt idx="4191">
                  <c:v>580.29999999999995</c:v>
                </c:pt>
                <c:pt idx="4192">
                  <c:v>580.43999999999949</c:v>
                </c:pt>
                <c:pt idx="4193">
                  <c:v>580.59</c:v>
                </c:pt>
                <c:pt idx="4194">
                  <c:v>580.73</c:v>
                </c:pt>
                <c:pt idx="4195">
                  <c:v>580.89</c:v>
                </c:pt>
                <c:pt idx="4196">
                  <c:v>581.04999999999939</c:v>
                </c:pt>
                <c:pt idx="4197">
                  <c:v>581.22</c:v>
                </c:pt>
                <c:pt idx="4198">
                  <c:v>581.4</c:v>
                </c:pt>
                <c:pt idx="4199">
                  <c:v>581.58000000000004</c:v>
                </c:pt>
                <c:pt idx="4200">
                  <c:v>581.77000000000055</c:v>
                </c:pt>
                <c:pt idx="4201">
                  <c:v>581.94999999999948</c:v>
                </c:pt>
                <c:pt idx="4202">
                  <c:v>582.13</c:v>
                </c:pt>
                <c:pt idx="4203">
                  <c:v>582.29999999999995</c:v>
                </c:pt>
                <c:pt idx="4204">
                  <c:v>582.47</c:v>
                </c:pt>
                <c:pt idx="4205">
                  <c:v>582.64</c:v>
                </c:pt>
                <c:pt idx="4206">
                  <c:v>582.79000000000053</c:v>
                </c:pt>
                <c:pt idx="4207">
                  <c:v>582.92999999999938</c:v>
                </c:pt>
                <c:pt idx="4208">
                  <c:v>583.07000000000005</c:v>
                </c:pt>
                <c:pt idx="4209">
                  <c:v>583.20000000000005</c:v>
                </c:pt>
                <c:pt idx="4210">
                  <c:v>583.31999999999948</c:v>
                </c:pt>
                <c:pt idx="4211">
                  <c:v>583.42999999999938</c:v>
                </c:pt>
                <c:pt idx="4212">
                  <c:v>583.54</c:v>
                </c:pt>
                <c:pt idx="4213">
                  <c:v>583.63</c:v>
                </c:pt>
                <c:pt idx="4214">
                  <c:v>583.73</c:v>
                </c:pt>
                <c:pt idx="4215">
                  <c:v>583.82999999999947</c:v>
                </c:pt>
                <c:pt idx="4216">
                  <c:v>583.91999999999996</c:v>
                </c:pt>
                <c:pt idx="4217">
                  <c:v>584.02</c:v>
                </c:pt>
                <c:pt idx="4218">
                  <c:v>584.13</c:v>
                </c:pt>
                <c:pt idx="4219">
                  <c:v>584.23</c:v>
                </c:pt>
                <c:pt idx="4220">
                  <c:v>584.33999999999946</c:v>
                </c:pt>
                <c:pt idx="4221">
                  <c:v>584.45999999999947</c:v>
                </c:pt>
                <c:pt idx="4222">
                  <c:v>584.58000000000004</c:v>
                </c:pt>
                <c:pt idx="4223">
                  <c:v>584.70000000000005</c:v>
                </c:pt>
                <c:pt idx="4224">
                  <c:v>584.81999999999948</c:v>
                </c:pt>
                <c:pt idx="4225">
                  <c:v>584.93999999999949</c:v>
                </c:pt>
                <c:pt idx="4226">
                  <c:v>585.07000000000005</c:v>
                </c:pt>
                <c:pt idx="4227">
                  <c:v>585.19000000000005</c:v>
                </c:pt>
                <c:pt idx="4228">
                  <c:v>585.31999999999948</c:v>
                </c:pt>
                <c:pt idx="4229">
                  <c:v>585.44999999999948</c:v>
                </c:pt>
                <c:pt idx="4230">
                  <c:v>585.59</c:v>
                </c:pt>
                <c:pt idx="4231">
                  <c:v>585.72</c:v>
                </c:pt>
                <c:pt idx="4232">
                  <c:v>585.85999999999797</c:v>
                </c:pt>
                <c:pt idx="4233">
                  <c:v>586.01</c:v>
                </c:pt>
                <c:pt idx="4234">
                  <c:v>586.15</c:v>
                </c:pt>
                <c:pt idx="4235">
                  <c:v>586.29999999999995</c:v>
                </c:pt>
                <c:pt idx="4236">
                  <c:v>586.44999999999948</c:v>
                </c:pt>
                <c:pt idx="4237">
                  <c:v>586.59</c:v>
                </c:pt>
                <c:pt idx="4238">
                  <c:v>586.74</c:v>
                </c:pt>
                <c:pt idx="4239">
                  <c:v>586.9</c:v>
                </c:pt>
                <c:pt idx="4240">
                  <c:v>587.04999999999939</c:v>
                </c:pt>
                <c:pt idx="4241">
                  <c:v>587.20000000000005</c:v>
                </c:pt>
                <c:pt idx="4242">
                  <c:v>587.34999999999798</c:v>
                </c:pt>
                <c:pt idx="4243">
                  <c:v>587.5</c:v>
                </c:pt>
                <c:pt idx="4244">
                  <c:v>587.64</c:v>
                </c:pt>
                <c:pt idx="4245">
                  <c:v>587.78000000000054</c:v>
                </c:pt>
                <c:pt idx="4246">
                  <c:v>587.91999999999996</c:v>
                </c:pt>
                <c:pt idx="4247">
                  <c:v>588.04999999999939</c:v>
                </c:pt>
                <c:pt idx="4248">
                  <c:v>588.17999999999995</c:v>
                </c:pt>
                <c:pt idx="4249">
                  <c:v>588.29000000000053</c:v>
                </c:pt>
                <c:pt idx="4250">
                  <c:v>588.41999999999996</c:v>
                </c:pt>
                <c:pt idx="4251">
                  <c:v>588.53</c:v>
                </c:pt>
                <c:pt idx="4252">
                  <c:v>588.65</c:v>
                </c:pt>
                <c:pt idx="4253">
                  <c:v>588.76</c:v>
                </c:pt>
                <c:pt idx="4254">
                  <c:v>588.87</c:v>
                </c:pt>
                <c:pt idx="4255">
                  <c:v>588.99</c:v>
                </c:pt>
                <c:pt idx="4256">
                  <c:v>589.1</c:v>
                </c:pt>
                <c:pt idx="4257">
                  <c:v>589.23</c:v>
                </c:pt>
                <c:pt idx="4258">
                  <c:v>589.34999999999798</c:v>
                </c:pt>
                <c:pt idx="4259">
                  <c:v>589.45999999999947</c:v>
                </c:pt>
                <c:pt idx="4260">
                  <c:v>589.58000000000004</c:v>
                </c:pt>
                <c:pt idx="4261">
                  <c:v>589.70000000000005</c:v>
                </c:pt>
                <c:pt idx="4262">
                  <c:v>589.80999999999949</c:v>
                </c:pt>
                <c:pt idx="4263">
                  <c:v>589.92999999999938</c:v>
                </c:pt>
                <c:pt idx="4264">
                  <c:v>590.05999999999949</c:v>
                </c:pt>
                <c:pt idx="4265">
                  <c:v>590.17999999999995</c:v>
                </c:pt>
                <c:pt idx="4266">
                  <c:v>590.30999999999949</c:v>
                </c:pt>
                <c:pt idx="4267">
                  <c:v>590.43999999999949</c:v>
                </c:pt>
                <c:pt idx="4268">
                  <c:v>590.58000000000004</c:v>
                </c:pt>
                <c:pt idx="4269">
                  <c:v>590.71</c:v>
                </c:pt>
                <c:pt idx="4270">
                  <c:v>590.84999999999798</c:v>
                </c:pt>
                <c:pt idx="4271">
                  <c:v>591.01</c:v>
                </c:pt>
                <c:pt idx="4272">
                  <c:v>591.15</c:v>
                </c:pt>
                <c:pt idx="4273">
                  <c:v>591.29000000000053</c:v>
                </c:pt>
                <c:pt idx="4274">
                  <c:v>591.42999999999938</c:v>
                </c:pt>
                <c:pt idx="4275">
                  <c:v>591.57000000000005</c:v>
                </c:pt>
                <c:pt idx="4276">
                  <c:v>591.70000000000005</c:v>
                </c:pt>
                <c:pt idx="4277">
                  <c:v>591.83999999999946</c:v>
                </c:pt>
                <c:pt idx="4278">
                  <c:v>591.95999999999947</c:v>
                </c:pt>
                <c:pt idx="4279">
                  <c:v>592.1</c:v>
                </c:pt>
                <c:pt idx="4280">
                  <c:v>592.22</c:v>
                </c:pt>
                <c:pt idx="4281">
                  <c:v>592.34999999999798</c:v>
                </c:pt>
                <c:pt idx="4282">
                  <c:v>592.48</c:v>
                </c:pt>
                <c:pt idx="4283">
                  <c:v>592.6</c:v>
                </c:pt>
                <c:pt idx="4284">
                  <c:v>592.74</c:v>
                </c:pt>
                <c:pt idx="4285">
                  <c:v>592.85999999999797</c:v>
                </c:pt>
                <c:pt idx="4286">
                  <c:v>592.99</c:v>
                </c:pt>
                <c:pt idx="4287">
                  <c:v>593.13</c:v>
                </c:pt>
                <c:pt idx="4288">
                  <c:v>593.25</c:v>
                </c:pt>
                <c:pt idx="4289">
                  <c:v>593.39</c:v>
                </c:pt>
                <c:pt idx="4290">
                  <c:v>593.51</c:v>
                </c:pt>
                <c:pt idx="4291">
                  <c:v>593.63</c:v>
                </c:pt>
                <c:pt idx="4292">
                  <c:v>593.76</c:v>
                </c:pt>
                <c:pt idx="4293">
                  <c:v>593.87</c:v>
                </c:pt>
                <c:pt idx="4294">
                  <c:v>593.99</c:v>
                </c:pt>
                <c:pt idx="4295">
                  <c:v>594.11</c:v>
                </c:pt>
                <c:pt idx="4296">
                  <c:v>594.21</c:v>
                </c:pt>
                <c:pt idx="4297">
                  <c:v>594.32999999999947</c:v>
                </c:pt>
                <c:pt idx="4298">
                  <c:v>594.43999999999949</c:v>
                </c:pt>
                <c:pt idx="4299">
                  <c:v>594.55999999999949</c:v>
                </c:pt>
                <c:pt idx="4300">
                  <c:v>594.67999999999995</c:v>
                </c:pt>
                <c:pt idx="4301">
                  <c:v>594.79999999999995</c:v>
                </c:pt>
                <c:pt idx="4302">
                  <c:v>594.93999999999949</c:v>
                </c:pt>
                <c:pt idx="4303">
                  <c:v>595.07000000000005</c:v>
                </c:pt>
                <c:pt idx="4304">
                  <c:v>595.20000000000005</c:v>
                </c:pt>
                <c:pt idx="4305">
                  <c:v>595.33999999999946</c:v>
                </c:pt>
                <c:pt idx="4306">
                  <c:v>595.48</c:v>
                </c:pt>
                <c:pt idx="4307">
                  <c:v>595.63</c:v>
                </c:pt>
                <c:pt idx="4308">
                  <c:v>595.77000000000055</c:v>
                </c:pt>
                <c:pt idx="4309">
                  <c:v>595.91</c:v>
                </c:pt>
                <c:pt idx="4310">
                  <c:v>596.04999999999939</c:v>
                </c:pt>
                <c:pt idx="4311">
                  <c:v>596.17999999999995</c:v>
                </c:pt>
                <c:pt idx="4312">
                  <c:v>596.30999999999949</c:v>
                </c:pt>
                <c:pt idx="4313">
                  <c:v>596.42999999999938</c:v>
                </c:pt>
                <c:pt idx="4314">
                  <c:v>596.54</c:v>
                </c:pt>
                <c:pt idx="4315">
                  <c:v>596.66</c:v>
                </c:pt>
                <c:pt idx="4316">
                  <c:v>596.76</c:v>
                </c:pt>
                <c:pt idx="4317">
                  <c:v>596.87</c:v>
                </c:pt>
                <c:pt idx="4318">
                  <c:v>596.97</c:v>
                </c:pt>
                <c:pt idx="4319">
                  <c:v>597.07000000000005</c:v>
                </c:pt>
                <c:pt idx="4320">
                  <c:v>597.17999999999995</c:v>
                </c:pt>
                <c:pt idx="4321">
                  <c:v>597.29000000000053</c:v>
                </c:pt>
                <c:pt idx="4322">
                  <c:v>597.41</c:v>
                </c:pt>
                <c:pt idx="4323">
                  <c:v>597.53</c:v>
                </c:pt>
                <c:pt idx="4324">
                  <c:v>597.66</c:v>
                </c:pt>
                <c:pt idx="4325">
                  <c:v>597.77000000000055</c:v>
                </c:pt>
                <c:pt idx="4326">
                  <c:v>597.9</c:v>
                </c:pt>
                <c:pt idx="4327">
                  <c:v>598.03</c:v>
                </c:pt>
                <c:pt idx="4328">
                  <c:v>598.16</c:v>
                </c:pt>
                <c:pt idx="4329">
                  <c:v>598.28000000000054</c:v>
                </c:pt>
                <c:pt idx="4330">
                  <c:v>598.4</c:v>
                </c:pt>
                <c:pt idx="4331">
                  <c:v>598.51</c:v>
                </c:pt>
                <c:pt idx="4332">
                  <c:v>598.62</c:v>
                </c:pt>
                <c:pt idx="4333">
                  <c:v>598.71</c:v>
                </c:pt>
                <c:pt idx="4334">
                  <c:v>598.81999999999948</c:v>
                </c:pt>
                <c:pt idx="4335">
                  <c:v>598.91999999999996</c:v>
                </c:pt>
                <c:pt idx="4336">
                  <c:v>599.02</c:v>
                </c:pt>
                <c:pt idx="4337">
                  <c:v>599.12</c:v>
                </c:pt>
                <c:pt idx="4338">
                  <c:v>599.23</c:v>
                </c:pt>
                <c:pt idx="4339">
                  <c:v>599.32999999999947</c:v>
                </c:pt>
                <c:pt idx="4340">
                  <c:v>599.43999999999949</c:v>
                </c:pt>
                <c:pt idx="4341">
                  <c:v>599.54999999999939</c:v>
                </c:pt>
                <c:pt idx="4342">
                  <c:v>599.66999999999996</c:v>
                </c:pt>
                <c:pt idx="4343">
                  <c:v>599.79000000000053</c:v>
                </c:pt>
                <c:pt idx="4344">
                  <c:v>599.91</c:v>
                </c:pt>
                <c:pt idx="4345">
                  <c:v>600.03</c:v>
                </c:pt>
                <c:pt idx="4346">
                  <c:v>600.16999999999996</c:v>
                </c:pt>
                <c:pt idx="4347">
                  <c:v>600.28000000000054</c:v>
                </c:pt>
                <c:pt idx="4348">
                  <c:v>600.41999999999996</c:v>
                </c:pt>
                <c:pt idx="4349">
                  <c:v>600.54</c:v>
                </c:pt>
                <c:pt idx="4350">
                  <c:v>600.66999999999996</c:v>
                </c:pt>
                <c:pt idx="4351">
                  <c:v>600.79999999999995</c:v>
                </c:pt>
                <c:pt idx="4352">
                  <c:v>600.92999999999938</c:v>
                </c:pt>
                <c:pt idx="4353">
                  <c:v>601.05999999999949</c:v>
                </c:pt>
                <c:pt idx="4354">
                  <c:v>601.20000000000005</c:v>
                </c:pt>
                <c:pt idx="4355">
                  <c:v>601.32999999999947</c:v>
                </c:pt>
                <c:pt idx="4356">
                  <c:v>601.45999999999947</c:v>
                </c:pt>
                <c:pt idx="4357">
                  <c:v>601.6</c:v>
                </c:pt>
                <c:pt idx="4358">
                  <c:v>601.73</c:v>
                </c:pt>
                <c:pt idx="4359">
                  <c:v>601.84999999999798</c:v>
                </c:pt>
                <c:pt idx="4360">
                  <c:v>601.97</c:v>
                </c:pt>
                <c:pt idx="4361">
                  <c:v>602.08000000000004</c:v>
                </c:pt>
                <c:pt idx="4362">
                  <c:v>602.20000000000005</c:v>
                </c:pt>
                <c:pt idx="4363">
                  <c:v>602.29999999999995</c:v>
                </c:pt>
                <c:pt idx="4364">
                  <c:v>602.41</c:v>
                </c:pt>
                <c:pt idx="4365">
                  <c:v>602.51</c:v>
                </c:pt>
                <c:pt idx="4366">
                  <c:v>602.61</c:v>
                </c:pt>
                <c:pt idx="4367">
                  <c:v>602.72</c:v>
                </c:pt>
                <c:pt idx="4368">
                  <c:v>602.81999999999948</c:v>
                </c:pt>
                <c:pt idx="4369">
                  <c:v>602.93999999999949</c:v>
                </c:pt>
                <c:pt idx="4370">
                  <c:v>603.05999999999949</c:v>
                </c:pt>
                <c:pt idx="4371">
                  <c:v>603.19000000000005</c:v>
                </c:pt>
                <c:pt idx="4372">
                  <c:v>603.32999999999947</c:v>
                </c:pt>
                <c:pt idx="4373">
                  <c:v>603.48</c:v>
                </c:pt>
                <c:pt idx="4374">
                  <c:v>603.63</c:v>
                </c:pt>
                <c:pt idx="4375">
                  <c:v>603.79000000000053</c:v>
                </c:pt>
                <c:pt idx="4376">
                  <c:v>603.95999999999947</c:v>
                </c:pt>
                <c:pt idx="4377">
                  <c:v>604.12</c:v>
                </c:pt>
                <c:pt idx="4378">
                  <c:v>604.28000000000054</c:v>
                </c:pt>
                <c:pt idx="4379">
                  <c:v>604.43999999999949</c:v>
                </c:pt>
                <c:pt idx="4380">
                  <c:v>604.6</c:v>
                </c:pt>
                <c:pt idx="4381">
                  <c:v>604.74</c:v>
                </c:pt>
                <c:pt idx="4382">
                  <c:v>604.89</c:v>
                </c:pt>
                <c:pt idx="4383">
                  <c:v>605.03</c:v>
                </c:pt>
                <c:pt idx="4384">
                  <c:v>605.16</c:v>
                </c:pt>
                <c:pt idx="4385">
                  <c:v>605.29000000000053</c:v>
                </c:pt>
                <c:pt idx="4386">
                  <c:v>605.41</c:v>
                </c:pt>
                <c:pt idx="4387">
                  <c:v>605.54</c:v>
                </c:pt>
                <c:pt idx="4388">
                  <c:v>605.66</c:v>
                </c:pt>
                <c:pt idx="4389">
                  <c:v>605.78000000000054</c:v>
                </c:pt>
                <c:pt idx="4390">
                  <c:v>605.91</c:v>
                </c:pt>
                <c:pt idx="4391">
                  <c:v>606.04</c:v>
                </c:pt>
                <c:pt idx="4392">
                  <c:v>606.17999999999995</c:v>
                </c:pt>
                <c:pt idx="4393">
                  <c:v>606.29999999999995</c:v>
                </c:pt>
                <c:pt idx="4394">
                  <c:v>606.43999999999949</c:v>
                </c:pt>
                <c:pt idx="4395">
                  <c:v>606.57000000000005</c:v>
                </c:pt>
                <c:pt idx="4396">
                  <c:v>606.69000000000005</c:v>
                </c:pt>
                <c:pt idx="4397">
                  <c:v>606.81999999999948</c:v>
                </c:pt>
                <c:pt idx="4398">
                  <c:v>606.92999999999938</c:v>
                </c:pt>
                <c:pt idx="4399">
                  <c:v>607.04</c:v>
                </c:pt>
                <c:pt idx="4400">
                  <c:v>607.16</c:v>
                </c:pt>
                <c:pt idx="4401">
                  <c:v>607.27000000000055</c:v>
                </c:pt>
                <c:pt idx="4402">
                  <c:v>607.38</c:v>
                </c:pt>
                <c:pt idx="4403">
                  <c:v>607.5</c:v>
                </c:pt>
                <c:pt idx="4404">
                  <c:v>607.61</c:v>
                </c:pt>
                <c:pt idx="4405">
                  <c:v>607.73</c:v>
                </c:pt>
                <c:pt idx="4406">
                  <c:v>607.84999999999798</c:v>
                </c:pt>
                <c:pt idx="4407">
                  <c:v>607.98</c:v>
                </c:pt>
                <c:pt idx="4408">
                  <c:v>608.11</c:v>
                </c:pt>
                <c:pt idx="4409">
                  <c:v>608.23</c:v>
                </c:pt>
                <c:pt idx="4410">
                  <c:v>608.35999999999797</c:v>
                </c:pt>
                <c:pt idx="4411">
                  <c:v>608.5</c:v>
                </c:pt>
                <c:pt idx="4412">
                  <c:v>608.63</c:v>
                </c:pt>
                <c:pt idx="4413">
                  <c:v>608.78000000000054</c:v>
                </c:pt>
                <c:pt idx="4414">
                  <c:v>608.91999999999996</c:v>
                </c:pt>
                <c:pt idx="4415">
                  <c:v>609.07000000000005</c:v>
                </c:pt>
                <c:pt idx="4416">
                  <c:v>609.20000000000005</c:v>
                </c:pt>
                <c:pt idx="4417">
                  <c:v>609.34999999999798</c:v>
                </c:pt>
                <c:pt idx="4418">
                  <c:v>609.49</c:v>
                </c:pt>
                <c:pt idx="4419">
                  <c:v>609.63</c:v>
                </c:pt>
                <c:pt idx="4420">
                  <c:v>609.77000000000055</c:v>
                </c:pt>
                <c:pt idx="4421">
                  <c:v>609.91</c:v>
                </c:pt>
                <c:pt idx="4422">
                  <c:v>610.04999999999939</c:v>
                </c:pt>
                <c:pt idx="4423">
                  <c:v>610.17999999999995</c:v>
                </c:pt>
                <c:pt idx="4424">
                  <c:v>610.30999999999949</c:v>
                </c:pt>
                <c:pt idx="4425">
                  <c:v>610.44999999999948</c:v>
                </c:pt>
                <c:pt idx="4426">
                  <c:v>610.57000000000005</c:v>
                </c:pt>
                <c:pt idx="4427">
                  <c:v>610.69000000000005</c:v>
                </c:pt>
                <c:pt idx="4428">
                  <c:v>610.81999999999948</c:v>
                </c:pt>
                <c:pt idx="4429">
                  <c:v>610.93999999999949</c:v>
                </c:pt>
                <c:pt idx="4430">
                  <c:v>611.07000000000005</c:v>
                </c:pt>
                <c:pt idx="4431">
                  <c:v>611.17999999999995</c:v>
                </c:pt>
                <c:pt idx="4432">
                  <c:v>611.29999999999995</c:v>
                </c:pt>
                <c:pt idx="4433">
                  <c:v>611.41</c:v>
                </c:pt>
                <c:pt idx="4434">
                  <c:v>611.52</c:v>
                </c:pt>
                <c:pt idx="4435">
                  <c:v>611.63</c:v>
                </c:pt>
                <c:pt idx="4436">
                  <c:v>611.75</c:v>
                </c:pt>
                <c:pt idx="4437">
                  <c:v>611.84999999999798</c:v>
                </c:pt>
                <c:pt idx="4438">
                  <c:v>611.95999999999947</c:v>
                </c:pt>
                <c:pt idx="4439">
                  <c:v>612.05999999999949</c:v>
                </c:pt>
                <c:pt idx="4440">
                  <c:v>612.16999999999996</c:v>
                </c:pt>
                <c:pt idx="4441">
                  <c:v>612.29000000000053</c:v>
                </c:pt>
                <c:pt idx="4442">
                  <c:v>612.4</c:v>
                </c:pt>
                <c:pt idx="4443">
                  <c:v>612.51</c:v>
                </c:pt>
                <c:pt idx="4444">
                  <c:v>612.64</c:v>
                </c:pt>
                <c:pt idx="4445">
                  <c:v>612.77000000000055</c:v>
                </c:pt>
                <c:pt idx="4446">
                  <c:v>612.9</c:v>
                </c:pt>
                <c:pt idx="4447">
                  <c:v>613.03</c:v>
                </c:pt>
                <c:pt idx="4448">
                  <c:v>613.16999999999996</c:v>
                </c:pt>
                <c:pt idx="4449">
                  <c:v>613.30999999999949</c:v>
                </c:pt>
                <c:pt idx="4450">
                  <c:v>613.43999999999949</c:v>
                </c:pt>
                <c:pt idx="4451">
                  <c:v>613.59</c:v>
                </c:pt>
                <c:pt idx="4452">
                  <c:v>613.72</c:v>
                </c:pt>
                <c:pt idx="4453">
                  <c:v>613.87</c:v>
                </c:pt>
                <c:pt idx="4454">
                  <c:v>614</c:v>
                </c:pt>
                <c:pt idx="4455">
                  <c:v>614.14</c:v>
                </c:pt>
                <c:pt idx="4456">
                  <c:v>614.27000000000055</c:v>
                </c:pt>
                <c:pt idx="4457">
                  <c:v>614.4</c:v>
                </c:pt>
                <c:pt idx="4458">
                  <c:v>614.53</c:v>
                </c:pt>
                <c:pt idx="4459">
                  <c:v>614.66</c:v>
                </c:pt>
                <c:pt idx="4460">
                  <c:v>614.78000000000054</c:v>
                </c:pt>
                <c:pt idx="4461">
                  <c:v>614.91</c:v>
                </c:pt>
                <c:pt idx="4462">
                  <c:v>615.04</c:v>
                </c:pt>
                <c:pt idx="4463">
                  <c:v>615.16999999999996</c:v>
                </c:pt>
                <c:pt idx="4464">
                  <c:v>615.29000000000053</c:v>
                </c:pt>
                <c:pt idx="4465">
                  <c:v>615.41</c:v>
                </c:pt>
                <c:pt idx="4466">
                  <c:v>615.53</c:v>
                </c:pt>
                <c:pt idx="4467">
                  <c:v>615.65</c:v>
                </c:pt>
                <c:pt idx="4468">
                  <c:v>615.76</c:v>
                </c:pt>
                <c:pt idx="4469">
                  <c:v>615.88</c:v>
                </c:pt>
                <c:pt idx="4470">
                  <c:v>616</c:v>
                </c:pt>
                <c:pt idx="4471">
                  <c:v>616.11</c:v>
                </c:pt>
                <c:pt idx="4472">
                  <c:v>616.24</c:v>
                </c:pt>
                <c:pt idx="4473">
                  <c:v>616.37</c:v>
                </c:pt>
                <c:pt idx="4474">
                  <c:v>616.49</c:v>
                </c:pt>
                <c:pt idx="4475">
                  <c:v>616.63</c:v>
                </c:pt>
                <c:pt idx="4476">
                  <c:v>616.76</c:v>
                </c:pt>
                <c:pt idx="4477">
                  <c:v>616.9</c:v>
                </c:pt>
                <c:pt idx="4478">
                  <c:v>617.03</c:v>
                </c:pt>
                <c:pt idx="4479">
                  <c:v>617.16999999999996</c:v>
                </c:pt>
                <c:pt idx="4480">
                  <c:v>617.30999999999949</c:v>
                </c:pt>
                <c:pt idx="4481">
                  <c:v>617.44999999999948</c:v>
                </c:pt>
                <c:pt idx="4482">
                  <c:v>617.58000000000004</c:v>
                </c:pt>
                <c:pt idx="4483">
                  <c:v>617.72</c:v>
                </c:pt>
                <c:pt idx="4484">
                  <c:v>617.87</c:v>
                </c:pt>
                <c:pt idx="4485">
                  <c:v>618</c:v>
                </c:pt>
                <c:pt idx="4486">
                  <c:v>618.14</c:v>
                </c:pt>
                <c:pt idx="4487">
                  <c:v>618.28000000000054</c:v>
                </c:pt>
                <c:pt idx="4488">
                  <c:v>618.41</c:v>
                </c:pt>
                <c:pt idx="4489">
                  <c:v>618.53</c:v>
                </c:pt>
                <c:pt idx="4490">
                  <c:v>618.66</c:v>
                </c:pt>
                <c:pt idx="4491">
                  <c:v>618.79000000000053</c:v>
                </c:pt>
                <c:pt idx="4492">
                  <c:v>618.91</c:v>
                </c:pt>
                <c:pt idx="4493">
                  <c:v>619.03</c:v>
                </c:pt>
                <c:pt idx="4494">
                  <c:v>619.15</c:v>
                </c:pt>
                <c:pt idx="4495">
                  <c:v>619.27000000000055</c:v>
                </c:pt>
                <c:pt idx="4496">
                  <c:v>619.39</c:v>
                </c:pt>
                <c:pt idx="4497">
                  <c:v>619.5</c:v>
                </c:pt>
                <c:pt idx="4498">
                  <c:v>619.62</c:v>
                </c:pt>
                <c:pt idx="4499">
                  <c:v>619.74</c:v>
                </c:pt>
                <c:pt idx="4500">
                  <c:v>619.85999999999797</c:v>
                </c:pt>
                <c:pt idx="4501">
                  <c:v>619.99</c:v>
                </c:pt>
                <c:pt idx="4502">
                  <c:v>620.11</c:v>
                </c:pt>
                <c:pt idx="4503">
                  <c:v>620.24</c:v>
                </c:pt>
                <c:pt idx="4504">
                  <c:v>620.38</c:v>
                </c:pt>
                <c:pt idx="4505">
                  <c:v>620.52</c:v>
                </c:pt>
                <c:pt idx="4506">
                  <c:v>620.66</c:v>
                </c:pt>
                <c:pt idx="4507">
                  <c:v>620.79999999999995</c:v>
                </c:pt>
                <c:pt idx="4508">
                  <c:v>620.94999999999948</c:v>
                </c:pt>
                <c:pt idx="4509">
                  <c:v>621.09</c:v>
                </c:pt>
                <c:pt idx="4510">
                  <c:v>621.23</c:v>
                </c:pt>
                <c:pt idx="4511">
                  <c:v>621.37</c:v>
                </c:pt>
                <c:pt idx="4512">
                  <c:v>621.52</c:v>
                </c:pt>
                <c:pt idx="4513">
                  <c:v>621.66</c:v>
                </c:pt>
                <c:pt idx="4514">
                  <c:v>621.79000000000053</c:v>
                </c:pt>
                <c:pt idx="4515">
                  <c:v>621.91999999999996</c:v>
                </c:pt>
                <c:pt idx="4516">
                  <c:v>622.05999999999949</c:v>
                </c:pt>
                <c:pt idx="4517">
                  <c:v>622.19000000000005</c:v>
                </c:pt>
                <c:pt idx="4518">
                  <c:v>622.31999999999948</c:v>
                </c:pt>
                <c:pt idx="4519">
                  <c:v>622.44999999999948</c:v>
                </c:pt>
                <c:pt idx="4520">
                  <c:v>622.57000000000005</c:v>
                </c:pt>
                <c:pt idx="4521">
                  <c:v>622.70000000000005</c:v>
                </c:pt>
                <c:pt idx="4522">
                  <c:v>622.81999999999948</c:v>
                </c:pt>
                <c:pt idx="4523">
                  <c:v>622.94999999999948</c:v>
                </c:pt>
                <c:pt idx="4524">
                  <c:v>623.08000000000004</c:v>
                </c:pt>
                <c:pt idx="4525">
                  <c:v>623.21</c:v>
                </c:pt>
                <c:pt idx="4526">
                  <c:v>623.33999999999946</c:v>
                </c:pt>
                <c:pt idx="4527">
                  <c:v>623.45999999999947</c:v>
                </c:pt>
                <c:pt idx="4528">
                  <c:v>623.59</c:v>
                </c:pt>
                <c:pt idx="4529">
                  <c:v>623.72</c:v>
                </c:pt>
                <c:pt idx="4530">
                  <c:v>623.84999999999798</c:v>
                </c:pt>
                <c:pt idx="4531">
                  <c:v>623.97</c:v>
                </c:pt>
                <c:pt idx="4532">
                  <c:v>624.11</c:v>
                </c:pt>
                <c:pt idx="4533">
                  <c:v>624.24</c:v>
                </c:pt>
                <c:pt idx="4534">
                  <c:v>624.37</c:v>
                </c:pt>
                <c:pt idx="4535">
                  <c:v>624.51</c:v>
                </c:pt>
                <c:pt idx="4536">
                  <c:v>624.64</c:v>
                </c:pt>
                <c:pt idx="4537">
                  <c:v>624.78000000000054</c:v>
                </c:pt>
                <c:pt idx="4538">
                  <c:v>624.91</c:v>
                </c:pt>
                <c:pt idx="4539">
                  <c:v>625.04999999999939</c:v>
                </c:pt>
                <c:pt idx="4540">
                  <c:v>625.17999999999995</c:v>
                </c:pt>
                <c:pt idx="4541">
                  <c:v>625.30999999999949</c:v>
                </c:pt>
                <c:pt idx="4542">
                  <c:v>625.44999999999948</c:v>
                </c:pt>
                <c:pt idx="4543">
                  <c:v>625.59</c:v>
                </c:pt>
                <c:pt idx="4544">
                  <c:v>625.71</c:v>
                </c:pt>
                <c:pt idx="4545">
                  <c:v>625.84999999999798</c:v>
                </c:pt>
                <c:pt idx="4546">
                  <c:v>625.99</c:v>
                </c:pt>
                <c:pt idx="4547">
                  <c:v>626.12</c:v>
                </c:pt>
                <c:pt idx="4548">
                  <c:v>626.26</c:v>
                </c:pt>
                <c:pt idx="4549">
                  <c:v>626.39</c:v>
                </c:pt>
                <c:pt idx="4550">
                  <c:v>626.51</c:v>
                </c:pt>
                <c:pt idx="4551">
                  <c:v>626.64</c:v>
                </c:pt>
                <c:pt idx="4552">
                  <c:v>626.77000000000055</c:v>
                </c:pt>
                <c:pt idx="4553">
                  <c:v>626.89</c:v>
                </c:pt>
                <c:pt idx="4554">
                  <c:v>627.02</c:v>
                </c:pt>
                <c:pt idx="4555">
                  <c:v>627.14</c:v>
                </c:pt>
                <c:pt idx="4556">
                  <c:v>627.27000000000055</c:v>
                </c:pt>
                <c:pt idx="4557">
                  <c:v>627.39</c:v>
                </c:pt>
                <c:pt idx="4558">
                  <c:v>627.52</c:v>
                </c:pt>
                <c:pt idx="4559">
                  <c:v>627.65</c:v>
                </c:pt>
                <c:pt idx="4560">
                  <c:v>627.78000000000054</c:v>
                </c:pt>
                <c:pt idx="4561">
                  <c:v>627.91</c:v>
                </c:pt>
                <c:pt idx="4562">
                  <c:v>628.04</c:v>
                </c:pt>
                <c:pt idx="4563">
                  <c:v>628.16</c:v>
                </c:pt>
                <c:pt idx="4564">
                  <c:v>628.29999999999995</c:v>
                </c:pt>
                <c:pt idx="4565">
                  <c:v>628.42999999999938</c:v>
                </c:pt>
                <c:pt idx="4566">
                  <c:v>628.55999999999949</c:v>
                </c:pt>
                <c:pt idx="4567">
                  <c:v>628.69000000000005</c:v>
                </c:pt>
                <c:pt idx="4568">
                  <c:v>628.80999999999949</c:v>
                </c:pt>
                <c:pt idx="4569">
                  <c:v>628.93999999999949</c:v>
                </c:pt>
                <c:pt idx="4570">
                  <c:v>629.05999999999949</c:v>
                </c:pt>
                <c:pt idx="4571">
                  <c:v>629.19000000000005</c:v>
                </c:pt>
                <c:pt idx="4572">
                  <c:v>629.29999999999995</c:v>
                </c:pt>
                <c:pt idx="4573">
                  <c:v>629.42999999999938</c:v>
                </c:pt>
                <c:pt idx="4574">
                  <c:v>629.54999999999939</c:v>
                </c:pt>
                <c:pt idx="4575">
                  <c:v>629.66999999999996</c:v>
                </c:pt>
                <c:pt idx="4576">
                  <c:v>629.79999999999995</c:v>
                </c:pt>
                <c:pt idx="4577">
                  <c:v>629.92999999999938</c:v>
                </c:pt>
                <c:pt idx="4578">
                  <c:v>630.07000000000005</c:v>
                </c:pt>
                <c:pt idx="4579">
                  <c:v>630.20000000000005</c:v>
                </c:pt>
                <c:pt idx="4580">
                  <c:v>630.33999999999946</c:v>
                </c:pt>
                <c:pt idx="4581">
                  <c:v>630.49</c:v>
                </c:pt>
                <c:pt idx="4582">
                  <c:v>630.63</c:v>
                </c:pt>
                <c:pt idx="4583">
                  <c:v>630.77000000000055</c:v>
                </c:pt>
                <c:pt idx="4584">
                  <c:v>630.91999999999996</c:v>
                </c:pt>
                <c:pt idx="4585">
                  <c:v>631.05999999999949</c:v>
                </c:pt>
                <c:pt idx="4586">
                  <c:v>631.20000000000005</c:v>
                </c:pt>
                <c:pt idx="4587">
                  <c:v>631.31999999999948</c:v>
                </c:pt>
                <c:pt idx="4588">
                  <c:v>631.45999999999947</c:v>
                </c:pt>
                <c:pt idx="4589">
                  <c:v>631.59</c:v>
                </c:pt>
                <c:pt idx="4590">
                  <c:v>631.71</c:v>
                </c:pt>
                <c:pt idx="4591">
                  <c:v>631.82999999999947</c:v>
                </c:pt>
                <c:pt idx="4592">
                  <c:v>631.94999999999948</c:v>
                </c:pt>
                <c:pt idx="4593">
                  <c:v>632.05999999999949</c:v>
                </c:pt>
                <c:pt idx="4594">
                  <c:v>632.17999999999995</c:v>
                </c:pt>
                <c:pt idx="4595">
                  <c:v>632.29999999999995</c:v>
                </c:pt>
                <c:pt idx="4596">
                  <c:v>632.41999999999996</c:v>
                </c:pt>
                <c:pt idx="4597">
                  <c:v>632.54</c:v>
                </c:pt>
                <c:pt idx="4598">
                  <c:v>632.65</c:v>
                </c:pt>
                <c:pt idx="4599">
                  <c:v>632.77000000000055</c:v>
                </c:pt>
                <c:pt idx="4600">
                  <c:v>632.88</c:v>
                </c:pt>
                <c:pt idx="4601">
                  <c:v>633</c:v>
                </c:pt>
                <c:pt idx="4602">
                  <c:v>633.12</c:v>
                </c:pt>
                <c:pt idx="4603">
                  <c:v>633.24</c:v>
                </c:pt>
                <c:pt idx="4604">
                  <c:v>633.35999999999797</c:v>
                </c:pt>
                <c:pt idx="4605">
                  <c:v>633.49</c:v>
                </c:pt>
                <c:pt idx="4606">
                  <c:v>633.62</c:v>
                </c:pt>
                <c:pt idx="4607">
                  <c:v>633.75</c:v>
                </c:pt>
                <c:pt idx="4608">
                  <c:v>633.88</c:v>
                </c:pt>
                <c:pt idx="4609">
                  <c:v>634.02</c:v>
                </c:pt>
                <c:pt idx="4610">
                  <c:v>634.16</c:v>
                </c:pt>
                <c:pt idx="4611">
                  <c:v>634.29999999999995</c:v>
                </c:pt>
                <c:pt idx="4612">
                  <c:v>634.43999999999949</c:v>
                </c:pt>
                <c:pt idx="4613">
                  <c:v>634.58000000000004</c:v>
                </c:pt>
                <c:pt idx="4614">
                  <c:v>634.71</c:v>
                </c:pt>
                <c:pt idx="4615">
                  <c:v>634.84999999999798</c:v>
                </c:pt>
                <c:pt idx="4616">
                  <c:v>634.98</c:v>
                </c:pt>
                <c:pt idx="4617">
                  <c:v>635.11</c:v>
                </c:pt>
                <c:pt idx="4618">
                  <c:v>635.23</c:v>
                </c:pt>
                <c:pt idx="4619">
                  <c:v>635.35999999999797</c:v>
                </c:pt>
                <c:pt idx="4620">
                  <c:v>635.48</c:v>
                </c:pt>
                <c:pt idx="4621">
                  <c:v>635.59</c:v>
                </c:pt>
                <c:pt idx="4622">
                  <c:v>635.70000000000005</c:v>
                </c:pt>
                <c:pt idx="4623">
                  <c:v>635.79999999999995</c:v>
                </c:pt>
                <c:pt idx="4624">
                  <c:v>635.91</c:v>
                </c:pt>
                <c:pt idx="4625">
                  <c:v>636</c:v>
                </c:pt>
                <c:pt idx="4626">
                  <c:v>636.11</c:v>
                </c:pt>
                <c:pt idx="4627">
                  <c:v>636.22</c:v>
                </c:pt>
                <c:pt idx="4628">
                  <c:v>636.32999999999947</c:v>
                </c:pt>
                <c:pt idx="4629">
                  <c:v>636.42999999999938</c:v>
                </c:pt>
                <c:pt idx="4630">
                  <c:v>636.54999999999939</c:v>
                </c:pt>
                <c:pt idx="4631">
                  <c:v>636.67999999999995</c:v>
                </c:pt>
                <c:pt idx="4632">
                  <c:v>636.80999999999949</c:v>
                </c:pt>
                <c:pt idx="4633">
                  <c:v>636.94999999999948</c:v>
                </c:pt>
                <c:pt idx="4634">
                  <c:v>637.1</c:v>
                </c:pt>
                <c:pt idx="4635">
                  <c:v>637.25</c:v>
                </c:pt>
                <c:pt idx="4636">
                  <c:v>637.39</c:v>
                </c:pt>
                <c:pt idx="4637">
                  <c:v>637.54</c:v>
                </c:pt>
                <c:pt idx="4638">
                  <c:v>637.69000000000005</c:v>
                </c:pt>
                <c:pt idx="4639">
                  <c:v>637.81999999999948</c:v>
                </c:pt>
                <c:pt idx="4640">
                  <c:v>637.95999999999947</c:v>
                </c:pt>
                <c:pt idx="4641">
                  <c:v>638.08000000000004</c:v>
                </c:pt>
                <c:pt idx="4642">
                  <c:v>638.20000000000005</c:v>
                </c:pt>
                <c:pt idx="4643">
                  <c:v>638.30999999999949</c:v>
                </c:pt>
                <c:pt idx="4644">
                  <c:v>638.42999999999938</c:v>
                </c:pt>
                <c:pt idx="4645">
                  <c:v>638.54999999999939</c:v>
                </c:pt>
                <c:pt idx="4646">
                  <c:v>638.66999999999996</c:v>
                </c:pt>
                <c:pt idx="4647">
                  <c:v>638.79000000000053</c:v>
                </c:pt>
                <c:pt idx="4648">
                  <c:v>638.91999999999996</c:v>
                </c:pt>
                <c:pt idx="4649">
                  <c:v>639.04999999999939</c:v>
                </c:pt>
                <c:pt idx="4650">
                  <c:v>639.17999999999995</c:v>
                </c:pt>
                <c:pt idx="4651">
                  <c:v>639.32999999999947</c:v>
                </c:pt>
                <c:pt idx="4652">
                  <c:v>639.47</c:v>
                </c:pt>
                <c:pt idx="4653">
                  <c:v>639.61</c:v>
                </c:pt>
                <c:pt idx="4654">
                  <c:v>639.75</c:v>
                </c:pt>
                <c:pt idx="4655">
                  <c:v>639.89</c:v>
                </c:pt>
                <c:pt idx="4656">
                  <c:v>640.02</c:v>
                </c:pt>
                <c:pt idx="4657">
                  <c:v>640.15</c:v>
                </c:pt>
                <c:pt idx="4658">
                  <c:v>640.28000000000054</c:v>
                </c:pt>
                <c:pt idx="4659">
                  <c:v>640.39</c:v>
                </c:pt>
                <c:pt idx="4660">
                  <c:v>640.52</c:v>
                </c:pt>
                <c:pt idx="4661">
                  <c:v>640.63</c:v>
                </c:pt>
                <c:pt idx="4662">
                  <c:v>640.74</c:v>
                </c:pt>
                <c:pt idx="4663">
                  <c:v>640.85999999999797</c:v>
                </c:pt>
                <c:pt idx="4664">
                  <c:v>640.97</c:v>
                </c:pt>
                <c:pt idx="4665">
                  <c:v>641.09</c:v>
                </c:pt>
                <c:pt idx="4666">
                  <c:v>641.20000000000005</c:v>
                </c:pt>
                <c:pt idx="4667">
                  <c:v>641.31999999999948</c:v>
                </c:pt>
                <c:pt idx="4668">
                  <c:v>641.43999999999949</c:v>
                </c:pt>
                <c:pt idx="4669">
                  <c:v>641.55999999999949</c:v>
                </c:pt>
                <c:pt idx="4670">
                  <c:v>641.67999999999995</c:v>
                </c:pt>
                <c:pt idx="4671">
                  <c:v>641.79999999999995</c:v>
                </c:pt>
                <c:pt idx="4672">
                  <c:v>641.92999999999938</c:v>
                </c:pt>
                <c:pt idx="4673">
                  <c:v>642.05999999999949</c:v>
                </c:pt>
                <c:pt idx="4674">
                  <c:v>642.17999999999995</c:v>
                </c:pt>
                <c:pt idx="4675">
                  <c:v>642.30999999999949</c:v>
                </c:pt>
                <c:pt idx="4676">
                  <c:v>642.43999999999949</c:v>
                </c:pt>
                <c:pt idx="4677">
                  <c:v>642.55999999999949</c:v>
                </c:pt>
                <c:pt idx="4678">
                  <c:v>642.69000000000005</c:v>
                </c:pt>
                <c:pt idx="4679">
                  <c:v>642.81999999999948</c:v>
                </c:pt>
                <c:pt idx="4680">
                  <c:v>642.94999999999948</c:v>
                </c:pt>
                <c:pt idx="4681">
                  <c:v>643.07000000000005</c:v>
                </c:pt>
                <c:pt idx="4682">
                  <c:v>643.19000000000005</c:v>
                </c:pt>
                <c:pt idx="4683">
                  <c:v>643.31999999999948</c:v>
                </c:pt>
                <c:pt idx="4684">
                  <c:v>643.45999999999947</c:v>
                </c:pt>
                <c:pt idx="4685">
                  <c:v>643.59</c:v>
                </c:pt>
                <c:pt idx="4686">
                  <c:v>643.72</c:v>
                </c:pt>
                <c:pt idx="4687">
                  <c:v>643.84999999999798</c:v>
                </c:pt>
                <c:pt idx="4688">
                  <c:v>643.99</c:v>
                </c:pt>
                <c:pt idx="4689">
                  <c:v>644.13</c:v>
                </c:pt>
                <c:pt idx="4690">
                  <c:v>644.25</c:v>
                </c:pt>
                <c:pt idx="4691">
                  <c:v>644.38</c:v>
                </c:pt>
                <c:pt idx="4692">
                  <c:v>644.51</c:v>
                </c:pt>
                <c:pt idx="4693">
                  <c:v>644.63</c:v>
                </c:pt>
                <c:pt idx="4694">
                  <c:v>644.76</c:v>
                </c:pt>
                <c:pt idx="4695">
                  <c:v>644.88</c:v>
                </c:pt>
                <c:pt idx="4696">
                  <c:v>645</c:v>
                </c:pt>
                <c:pt idx="4697">
                  <c:v>645.11</c:v>
                </c:pt>
                <c:pt idx="4698">
                  <c:v>645.23</c:v>
                </c:pt>
                <c:pt idx="4699">
                  <c:v>645.34999999999798</c:v>
                </c:pt>
                <c:pt idx="4700">
                  <c:v>645.47</c:v>
                </c:pt>
                <c:pt idx="4701">
                  <c:v>645.59</c:v>
                </c:pt>
                <c:pt idx="4702">
                  <c:v>645.72</c:v>
                </c:pt>
                <c:pt idx="4703">
                  <c:v>645.84999999999798</c:v>
                </c:pt>
                <c:pt idx="4704">
                  <c:v>645.94999999999948</c:v>
                </c:pt>
                <c:pt idx="4705">
                  <c:v>645.95999999999947</c:v>
                </c:pt>
                <c:pt idx="4706">
                  <c:v>645.77000000000055</c:v>
                </c:pt>
                <c:pt idx="4707">
                  <c:v>645.30999999999949</c:v>
                </c:pt>
                <c:pt idx="4708">
                  <c:v>644.54</c:v>
                </c:pt>
                <c:pt idx="4709">
                  <c:v>643.41999999999996</c:v>
                </c:pt>
                <c:pt idx="4710">
                  <c:v>641.95999999999947</c:v>
                </c:pt>
                <c:pt idx="4711">
                  <c:v>640.17999999999995</c:v>
                </c:pt>
                <c:pt idx="4712">
                  <c:v>638.1</c:v>
                </c:pt>
                <c:pt idx="4713">
                  <c:v>635.77000000000055</c:v>
                </c:pt>
                <c:pt idx="4714">
                  <c:v>633.21</c:v>
                </c:pt>
                <c:pt idx="4715">
                  <c:v>630.49</c:v>
                </c:pt>
                <c:pt idx="4716">
                  <c:v>627.64</c:v>
                </c:pt>
                <c:pt idx="4717">
                  <c:v>624.70000000000005</c:v>
                </c:pt>
                <c:pt idx="4718">
                  <c:v>621.70000000000005</c:v>
                </c:pt>
                <c:pt idx="4719">
                  <c:v>618.70000000000005</c:v>
                </c:pt>
                <c:pt idx="4720">
                  <c:v>615.70000000000005</c:v>
                </c:pt>
                <c:pt idx="4721">
                  <c:v>612.73</c:v>
                </c:pt>
                <c:pt idx="4722">
                  <c:v>609.79999999999995</c:v>
                </c:pt>
                <c:pt idx="4723">
                  <c:v>606.94999999999948</c:v>
                </c:pt>
                <c:pt idx="4724">
                  <c:v>604.14</c:v>
                </c:pt>
                <c:pt idx="4725">
                  <c:v>601.41</c:v>
                </c:pt>
                <c:pt idx="4726">
                  <c:v>598.73</c:v>
                </c:pt>
                <c:pt idx="4727">
                  <c:v>596.11</c:v>
                </c:pt>
                <c:pt idx="4728">
                  <c:v>593.54</c:v>
                </c:pt>
                <c:pt idx="4729">
                  <c:v>591.01</c:v>
                </c:pt>
                <c:pt idx="4730">
                  <c:v>588.49</c:v>
                </c:pt>
                <c:pt idx="4731">
                  <c:v>586.01</c:v>
                </c:pt>
                <c:pt idx="4732">
                  <c:v>583.54</c:v>
                </c:pt>
                <c:pt idx="4733">
                  <c:v>581.08000000000004</c:v>
                </c:pt>
                <c:pt idx="4734">
                  <c:v>578.62</c:v>
                </c:pt>
                <c:pt idx="4735">
                  <c:v>576.14</c:v>
                </c:pt>
                <c:pt idx="4736">
                  <c:v>573.67999999999995</c:v>
                </c:pt>
                <c:pt idx="4737">
                  <c:v>571.20000000000005</c:v>
                </c:pt>
                <c:pt idx="4738">
                  <c:v>568.72</c:v>
                </c:pt>
                <c:pt idx="4739">
                  <c:v>566.22</c:v>
                </c:pt>
                <c:pt idx="4740">
                  <c:v>563.72</c:v>
                </c:pt>
                <c:pt idx="4741">
                  <c:v>561.21</c:v>
                </c:pt>
                <c:pt idx="4742">
                  <c:v>558.71</c:v>
                </c:pt>
                <c:pt idx="4743">
                  <c:v>556.19000000000005</c:v>
                </c:pt>
                <c:pt idx="4744">
                  <c:v>553.66999999999996</c:v>
                </c:pt>
                <c:pt idx="4745">
                  <c:v>551.15</c:v>
                </c:pt>
                <c:pt idx="4746">
                  <c:v>548.63</c:v>
                </c:pt>
                <c:pt idx="4747">
                  <c:v>546.1</c:v>
                </c:pt>
                <c:pt idx="4748">
                  <c:v>543.58000000000004</c:v>
                </c:pt>
                <c:pt idx="4749">
                  <c:v>541.04999999999939</c:v>
                </c:pt>
                <c:pt idx="4750">
                  <c:v>538.52</c:v>
                </c:pt>
                <c:pt idx="4751">
                  <c:v>535.99</c:v>
                </c:pt>
                <c:pt idx="4752">
                  <c:v>533.45999999999947</c:v>
                </c:pt>
                <c:pt idx="4753">
                  <c:v>530.92999999999938</c:v>
                </c:pt>
                <c:pt idx="4754">
                  <c:v>528.39</c:v>
                </c:pt>
                <c:pt idx="4755">
                  <c:v>525.85999999999797</c:v>
                </c:pt>
                <c:pt idx="4756">
                  <c:v>523.32999999999947</c:v>
                </c:pt>
                <c:pt idx="4757">
                  <c:v>520.79000000000053</c:v>
                </c:pt>
                <c:pt idx="4758">
                  <c:v>518.25</c:v>
                </c:pt>
                <c:pt idx="4759">
                  <c:v>515.71</c:v>
                </c:pt>
                <c:pt idx="4760">
                  <c:v>513.16999999999996</c:v>
                </c:pt>
                <c:pt idx="4761">
                  <c:v>510.64000000000038</c:v>
                </c:pt>
                <c:pt idx="4762">
                  <c:v>508.09</c:v>
                </c:pt>
                <c:pt idx="4763">
                  <c:v>505.55</c:v>
                </c:pt>
                <c:pt idx="4764">
                  <c:v>503.01</c:v>
                </c:pt>
                <c:pt idx="4765">
                  <c:v>500.47999999999894</c:v>
                </c:pt>
                <c:pt idx="4766">
                  <c:v>497.95</c:v>
                </c:pt>
                <c:pt idx="4767">
                  <c:v>495.4</c:v>
                </c:pt>
                <c:pt idx="4768">
                  <c:v>492.87</c:v>
                </c:pt>
                <c:pt idx="4769">
                  <c:v>490.33</c:v>
                </c:pt>
                <c:pt idx="4770">
                  <c:v>487.78999999999894</c:v>
                </c:pt>
                <c:pt idx="4771">
                  <c:v>485.26</c:v>
                </c:pt>
                <c:pt idx="4772">
                  <c:v>482.72999999999894</c:v>
                </c:pt>
                <c:pt idx="4773">
                  <c:v>480.19</c:v>
                </c:pt>
                <c:pt idx="4774">
                  <c:v>477.67</c:v>
                </c:pt>
                <c:pt idx="4775">
                  <c:v>475.14000000000038</c:v>
                </c:pt>
                <c:pt idx="4776">
                  <c:v>472.6</c:v>
                </c:pt>
                <c:pt idx="4777">
                  <c:v>470.07</c:v>
                </c:pt>
                <c:pt idx="4778">
                  <c:v>467.54</c:v>
                </c:pt>
                <c:pt idx="4779">
                  <c:v>465.03</c:v>
                </c:pt>
                <c:pt idx="4780">
                  <c:v>462.5</c:v>
                </c:pt>
                <c:pt idx="4781">
                  <c:v>459.96999999999969</c:v>
                </c:pt>
                <c:pt idx="4782">
                  <c:v>457.45</c:v>
                </c:pt>
                <c:pt idx="4783">
                  <c:v>454.92999999999893</c:v>
                </c:pt>
                <c:pt idx="4784">
                  <c:v>452.4</c:v>
                </c:pt>
                <c:pt idx="4785">
                  <c:v>449.88</c:v>
                </c:pt>
                <c:pt idx="4786">
                  <c:v>447.35</c:v>
                </c:pt>
                <c:pt idx="4787">
                  <c:v>444.82</c:v>
                </c:pt>
                <c:pt idx="4788">
                  <c:v>442.28999999999894</c:v>
                </c:pt>
                <c:pt idx="4789">
                  <c:v>439.76</c:v>
                </c:pt>
                <c:pt idx="4790">
                  <c:v>437.22999999999894</c:v>
                </c:pt>
                <c:pt idx="4791">
                  <c:v>434.68</c:v>
                </c:pt>
                <c:pt idx="4792">
                  <c:v>432.15000000000032</c:v>
                </c:pt>
                <c:pt idx="4793">
                  <c:v>429.61</c:v>
                </c:pt>
                <c:pt idx="4794">
                  <c:v>427.07</c:v>
                </c:pt>
                <c:pt idx="4795">
                  <c:v>424.53</c:v>
                </c:pt>
                <c:pt idx="4796">
                  <c:v>421.97999999999894</c:v>
                </c:pt>
                <c:pt idx="4797">
                  <c:v>419.44</c:v>
                </c:pt>
                <c:pt idx="4798">
                  <c:v>416.90999999999963</c:v>
                </c:pt>
                <c:pt idx="4799">
                  <c:v>414.37</c:v>
                </c:pt>
                <c:pt idx="4800">
                  <c:v>411.84000000000032</c:v>
                </c:pt>
                <c:pt idx="4801">
                  <c:v>409.3</c:v>
                </c:pt>
                <c:pt idx="4802">
                  <c:v>406.77</c:v>
                </c:pt>
                <c:pt idx="4803">
                  <c:v>404.24</c:v>
                </c:pt>
                <c:pt idx="4804">
                  <c:v>401.71999999999969</c:v>
                </c:pt>
                <c:pt idx="4805">
                  <c:v>399.19</c:v>
                </c:pt>
                <c:pt idx="4806">
                  <c:v>396.66</c:v>
                </c:pt>
                <c:pt idx="4807">
                  <c:v>394.15000000000032</c:v>
                </c:pt>
                <c:pt idx="4808">
                  <c:v>391.63</c:v>
                </c:pt>
                <c:pt idx="4809">
                  <c:v>389.11</c:v>
                </c:pt>
                <c:pt idx="4810">
                  <c:v>386.59</c:v>
                </c:pt>
                <c:pt idx="4811">
                  <c:v>384.07</c:v>
                </c:pt>
                <c:pt idx="4812">
                  <c:v>381.57</c:v>
                </c:pt>
                <c:pt idx="4813">
                  <c:v>379.06</c:v>
                </c:pt>
                <c:pt idx="4814">
                  <c:v>376.54</c:v>
                </c:pt>
                <c:pt idx="4815">
                  <c:v>374.02</c:v>
                </c:pt>
                <c:pt idx="4816">
                  <c:v>371.52</c:v>
                </c:pt>
                <c:pt idx="4817">
                  <c:v>369.01</c:v>
                </c:pt>
                <c:pt idx="4818">
                  <c:v>366.5</c:v>
                </c:pt>
                <c:pt idx="4819">
                  <c:v>363.98999999999899</c:v>
                </c:pt>
                <c:pt idx="4820">
                  <c:v>361.47999999999894</c:v>
                </c:pt>
                <c:pt idx="4821">
                  <c:v>358.96999999999969</c:v>
                </c:pt>
                <c:pt idx="4822">
                  <c:v>356.46</c:v>
                </c:pt>
                <c:pt idx="4823">
                  <c:v>353.96</c:v>
                </c:pt>
                <c:pt idx="4824">
                  <c:v>351.46</c:v>
                </c:pt>
                <c:pt idx="4825">
                  <c:v>348.95</c:v>
                </c:pt>
                <c:pt idx="4826">
                  <c:v>346.42999999999893</c:v>
                </c:pt>
                <c:pt idx="4827">
                  <c:v>343.94</c:v>
                </c:pt>
                <c:pt idx="4828">
                  <c:v>341.44</c:v>
                </c:pt>
                <c:pt idx="4829">
                  <c:v>338.92999999999893</c:v>
                </c:pt>
                <c:pt idx="4830">
                  <c:v>336.41999999999899</c:v>
                </c:pt>
                <c:pt idx="4831">
                  <c:v>333.91999999999899</c:v>
                </c:pt>
                <c:pt idx="4832">
                  <c:v>331.42999999999893</c:v>
                </c:pt>
                <c:pt idx="4833">
                  <c:v>328.92999999999893</c:v>
                </c:pt>
                <c:pt idx="4834">
                  <c:v>326.44</c:v>
                </c:pt>
                <c:pt idx="4835">
                  <c:v>323.94</c:v>
                </c:pt>
                <c:pt idx="4836">
                  <c:v>321.44</c:v>
                </c:pt>
                <c:pt idx="4837">
                  <c:v>318.95999999999964</c:v>
                </c:pt>
                <c:pt idx="4838">
                  <c:v>316.47000000000003</c:v>
                </c:pt>
                <c:pt idx="4839">
                  <c:v>313.97999999999894</c:v>
                </c:pt>
                <c:pt idx="4840">
                  <c:v>311.48999999999899</c:v>
                </c:pt>
                <c:pt idx="4841">
                  <c:v>309.01</c:v>
                </c:pt>
                <c:pt idx="4842">
                  <c:v>306.52999999999969</c:v>
                </c:pt>
                <c:pt idx="4843">
                  <c:v>304.06</c:v>
                </c:pt>
                <c:pt idx="4844">
                  <c:v>301.60000000000002</c:v>
                </c:pt>
                <c:pt idx="4845">
                  <c:v>299.11</c:v>
                </c:pt>
                <c:pt idx="4846">
                  <c:v>296.64000000000038</c:v>
                </c:pt>
                <c:pt idx="4847">
                  <c:v>294.19</c:v>
                </c:pt>
                <c:pt idx="4848">
                  <c:v>291.72000000000003</c:v>
                </c:pt>
                <c:pt idx="4849">
                  <c:v>289.27</c:v>
                </c:pt>
                <c:pt idx="4850">
                  <c:v>286.81</c:v>
                </c:pt>
                <c:pt idx="4851">
                  <c:v>284.36</c:v>
                </c:pt>
                <c:pt idx="4852">
                  <c:v>281.89999999999969</c:v>
                </c:pt>
                <c:pt idx="4853">
                  <c:v>279.45999999999964</c:v>
                </c:pt>
                <c:pt idx="4854">
                  <c:v>277.04000000000002</c:v>
                </c:pt>
                <c:pt idx="4855">
                  <c:v>274.58999999999969</c:v>
                </c:pt>
                <c:pt idx="4856">
                  <c:v>272.14999999999998</c:v>
                </c:pt>
                <c:pt idx="4857">
                  <c:v>269.72999999999894</c:v>
                </c:pt>
                <c:pt idx="4858">
                  <c:v>267.31</c:v>
                </c:pt>
                <c:pt idx="4859">
                  <c:v>264.89999999999969</c:v>
                </c:pt>
                <c:pt idx="4860">
                  <c:v>262.48999999999899</c:v>
                </c:pt>
                <c:pt idx="4861">
                  <c:v>260.07</c:v>
                </c:pt>
                <c:pt idx="4862">
                  <c:v>257.64999999999998</c:v>
                </c:pt>
                <c:pt idx="4863">
                  <c:v>255.25</c:v>
                </c:pt>
                <c:pt idx="4864">
                  <c:v>252.86</c:v>
                </c:pt>
                <c:pt idx="4865">
                  <c:v>250.47</c:v>
                </c:pt>
                <c:pt idx="4866">
                  <c:v>248.07</c:v>
                </c:pt>
                <c:pt idx="4867">
                  <c:v>245.68</c:v>
                </c:pt>
                <c:pt idx="4868">
                  <c:v>243.31</c:v>
                </c:pt>
                <c:pt idx="4869">
                  <c:v>240.93</c:v>
                </c:pt>
                <c:pt idx="4870">
                  <c:v>238.57</c:v>
                </c:pt>
                <c:pt idx="4871">
                  <c:v>236.22</c:v>
                </c:pt>
                <c:pt idx="4872">
                  <c:v>233.86</c:v>
                </c:pt>
                <c:pt idx="4873">
                  <c:v>231.51</c:v>
                </c:pt>
                <c:pt idx="4874">
                  <c:v>229.18</c:v>
                </c:pt>
                <c:pt idx="4875">
                  <c:v>226.86</c:v>
                </c:pt>
                <c:pt idx="4876">
                  <c:v>224.56</c:v>
                </c:pt>
                <c:pt idx="4877">
                  <c:v>222.25</c:v>
                </c:pt>
                <c:pt idx="4878">
                  <c:v>219.95000000000007</c:v>
                </c:pt>
                <c:pt idx="4879">
                  <c:v>217.67</c:v>
                </c:pt>
                <c:pt idx="4880">
                  <c:v>215.39000000000001</c:v>
                </c:pt>
                <c:pt idx="4881">
                  <c:v>213.14</c:v>
                </c:pt>
                <c:pt idx="4882">
                  <c:v>210.91</c:v>
                </c:pt>
                <c:pt idx="4883">
                  <c:v>208.67</c:v>
                </c:pt>
                <c:pt idx="4884">
                  <c:v>206.44</c:v>
                </c:pt>
                <c:pt idx="4885">
                  <c:v>204.23</c:v>
                </c:pt>
                <c:pt idx="4886">
                  <c:v>202.04</c:v>
                </c:pt>
                <c:pt idx="4887">
                  <c:v>199.87</c:v>
                </c:pt>
                <c:pt idx="4888">
                  <c:v>197.72</c:v>
                </c:pt>
                <c:pt idx="4889">
                  <c:v>195.58</c:v>
                </c:pt>
                <c:pt idx="4890">
                  <c:v>193.44</c:v>
                </c:pt>
                <c:pt idx="4891">
                  <c:v>191.32000000000087</c:v>
                </c:pt>
                <c:pt idx="4892">
                  <c:v>189.22</c:v>
                </c:pt>
                <c:pt idx="4893">
                  <c:v>187.15</c:v>
                </c:pt>
                <c:pt idx="4894">
                  <c:v>185.09</c:v>
                </c:pt>
                <c:pt idx="4895">
                  <c:v>183.07</c:v>
                </c:pt>
                <c:pt idx="4896">
                  <c:v>181.04</c:v>
                </c:pt>
                <c:pt idx="4897">
                  <c:v>179.02</c:v>
                </c:pt>
                <c:pt idx="4898">
                  <c:v>177.02</c:v>
                </c:pt>
                <c:pt idx="4899">
                  <c:v>175.05</c:v>
                </c:pt>
                <c:pt idx="4900">
                  <c:v>173.1</c:v>
                </c:pt>
                <c:pt idx="4901">
                  <c:v>171.16</c:v>
                </c:pt>
                <c:pt idx="4902">
                  <c:v>169.23999999999998</c:v>
                </c:pt>
                <c:pt idx="4903">
                  <c:v>167.36</c:v>
                </c:pt>
                <c:pt idx="4904">
                  <c:v>165.46</c:v>
                </c:pt>
                <c:pt idx="4905">
                  <c:v>163.59</c:v>
                </c:pt>
                <c:pt idx="4906">
                  <c:v>161.73999999999998</c:v>
                </c:pt>
                <c:pt idx="4907">
                  <c:v>159.91999999999999</c:v>
                </c:pt>
                <c:pt idx="4908">
                  <c:v>158.10999999999999</c:v>
                </c:pt>
                <c:pt idx="4909">
                  <c:v>156.34</c:v>
                </c:pt>
                <c:pt idx="4910">
                  <c:v>154.57</c:v>
                </c:pt>
                <c:pt idx="4911">
                  <c:v>152.82000000000087</c:v>
                </c:pt>
                <c:pt idx="4912">
                  <c:v>151.08000000000001</c:v>
                </c:pt>
                <c:pt idx="4913">
                  <c:v>149.35000000000107</c:v>
                </c:pt>
                <c:pt idx="4914">
                  <c:v>147.63999999999999</c:v>
                </c:pt>
                <c:pt idx="4915">
                  <c:v>145.96</c:v>
                </c:pt>
                <c:pt idx="4916">
                  <c:v>144.29</c:v>
                </c:pt>
                <c:pt idx="4917">
                  <c:v>142.65</c:v>
                </c:pt>
                <c:pt idx="4918">
                  <c:v>141.04</c:v>
                </c:pt>
                <c:pt idx="4919">
                  <c:v>139.44</c:v>
                </c:pt>
                <c:pt idx="4920">
                  <c:v>137.86000000000001</c:v>
                </c:pt>
                <c:pt idx="4921">
                  <c:v>136.26999999999998</c:v>
                </c:pt>
                <c:pt idx="4922">
                  <c:v>134.69999999999999</c:v>
                </c:pt>
                <c:pt idx="4923">
                  <c:v>133.15</c:v>
                </c:pt>
                <c:pt idx="4924">
                  <c:v>131.63</c:v>
                </c:pt>
                <c:pt idx="4925">
                  <c:v>130.12</c:v>
                </c:pt>
                <c:pt idx="4926">
                  <c:v>128.63</c:v>
                </c:pt>
                <c:pt idx="4927">
                  <c:v>127.16</c:v>
                </c:pt>
                <c:pt idx="4928">
                  <c:v>125.72</c:v>
                </c:pt>
                <c:pt idx="4929">
                  <c:v>124.29</c:v>
                </c:pt>
                <c:pt idx="4930">
                  <c:v>122.86999999999999</c:v>
                </c:pt>
                <c:pt idx="4931">
                  <c:v>121.45</c:v>
                </c:pt>
                <c:pt idx="4932">
                  <c:v>120.05</c:v>
                </c:pt>
                <c:pt idx="4933">
                  <c:v>118.66999999999999</c:v>
                </c:pt>
                <c:pt idx="4934">
                  <c:v>117.3</c:v>
                </c:pt>
                <c:pt idx="4935">
                  <c:v>115.96000000000002</c:v>
                </c:pt>
                <c:pt idx="4936">
                  <c:v>114.63</c:v>
                </c:pt>
                <c:pt idx="4937">
                  <c:v>113.33</c:v>
                </c:pt>
              </c:numCache>
            </c:numRef>
          </c:xVal>
          <c:yVal>
            <c:numRef>
              <c:f>Feuil1!$H$3:$H$4959</c:f>
              <c:numCache>
                <c:formatCode>General</c:formatCode>
                <c:ptCount val="4957"/>
                <c:pt idx="0">
                  <c:v>0</c:v>
                </c:pt>
                <c:pt idx="1">
                  <c:v>1.8599999999999998E-2</c:v>
                </c:pt>
                <c:pt idx="2">
                  <c:v>2.3299999999999998E-2</c:v>
                </c:pt>
                <c:pt idx="3">
                  <c:v>2.8899999999999999E-2</c:v>
                </c:pt>
                <c:pt idx="4">
                  <c:v>2.3299999999999998E-2</c:v>
                </c:pt>
                <c:pt idx="5">
                  <c:v>2.1400000000000328E-2</c:v>
                </c:pt>
                <c:pt idx="6">
                  <c:v>3.5000000000000385E-2</c:v>
                </c:pt>
                <c:pt idx="7">
                  <c:v>5.6800000000000024E-2</c:v>
                </c:pt>
                <c:pt idx="8">
                  <c:v>7.410000000000079E-2</c:v>
                </c:pt>
                <c:pt idx="9">
                  <c:v>7.9500000000000889E-2</c:v>
                </c:pt>
                <c:pt idx="10">
                  <c:v>8.280000000000004E-2</c:v>
                </c:pt>
                <c:pt idx="11">
                  <c:v>8.6700000000000207E-2</c:v>
                </c:pt>
                <c:pt idx="12">
                  <c:v>8.72E-2</c:v>
                </c:pt>
                <c:pt idx="13">
                  <c:v>8.5900000000000046E-2</c:v>
                </c:pt>
                <c:pt idx="14">
                  <c:v>8.9700000000000266E-2</c:v>
                </c:pt>
                <c:pt idx="15">
                  <c:v>0.10960000000000029</c:v>
                </c:pt>
                <c:pt idx="16">
                  <c:v>0.12400000000000012</c:v>
                </c:pt>
                <c:pt idx="17">
                  <c:v>0.1346</c:v>
                </c:pt>
                <c:pt idx="18">
                  <c:v>0.14119999999999999</c:v>
                </c:pt>
                <c:pt idx="19">
                  <c:v>0.14650000000000021</c:v>
                </c:pt>
                <c:pt idx="20">
                  <c:v>0.14300000000000004</c:v>
                </c:pt>
                <c:pt idx="21">
                  <c:v>0.14610000000000001</c:v>
                </c:pt>
                <c:pt idx="22">
                  <c:v>0.14300000000000004</c:v>
                </c:pt>
                <c:pt idx="23">
                  <c:v>0.15360000000000001</c:v>
                </c:pt>
                <c:pt idx="24">
                  <c:v>0.16750000000000101</c:v>
                </c:pt>
                <c:pt idx="25">
                  <c:v>0.18230000000000021</c:v>
                </c:pt>
                <c:pt idx="26">
                  <c:v>0.19110000000000019</c:v>
                </c:pt>
                <c:pt idx="27">
                  <c:v>0.19530000000000081</c:v>
                </c:pt>
                <c:pt idx="28">
                  <c:v>0.20100000000000001</c:v>
                </c:pt>
                <c:pt idx="29">
                  <c:v>0.1977000000000011</c:v>
                </c:pt>
                <c:pt idx="30">
                  <c:v>0.2016</c:v>
                </c:pt>
                <c:pt idx="31">
                  <c:v>0.21180000000000004</c:v>
                </c:pt>
                <c:pt idx="32">
                  <c:v>0.22750000000000095</c:v>
                </c:pt>
                <c:pt idx="33">
                  <c:v>0.24110000000000001</c:v>
                </c:pt>
                <c:pt idx="34">
                  <c:v>0.25490000000000002</c:v>
                </c:pt>
                <c:pt idx="35">
                  <c:v>0.26900000000000002</c:v>
                </c:pt>
                <c:pt idx="36">
                  <c:v>0.26620000000000005</c:v>
                </c:pt>
                <c:pt idx="37">
                  <c:v>0.26700000000000002</c:v>
                </c:pt>
                <c:pt idx="38">
                  <c:v>0.26829999999999998</c:v>
                </c:pt>
                <c:pt idx="39">
                  <c:v>0.27350000000000002</c:v>
                </c:pt>
                <c:pt idx="40">
                  <c:v>0.28140000000000032</c:v>
                </c:pt>
                <c:pt idx="41">
                  <c:v>0.294800000000005</c:v>
                </c:pt>
                <c:pt idx="42">
                  <c:v>0.30700000000000038</c:v>
                </c:pt>
                <c:pt idx="43">
                  <c:v>0.31660000000000038</c:v>
                </c:pt>
                <c:pt idx="44">
                  <c:v>0.32440000000000585</c:v>
                </c:pt>
                <c:pt idx="45">
                  <c:v>0.32830000000000675</c:v>
                </c:pt>
                <c:pt idx="46">
                  <c:v>0.33150000000000557</c:v>
                </c:pt>
                <c:pt idx="47">
                  <c:v>0.33470000000000188</c:v>
                </c:pt>
                <c:pt idx="48">
                  <c:v>0.33860000000000506</c:v>
                </c:pt>
                <c:pt idx="49">
                  <c:v>0.35370000000000001</c:v>
                </c:pt>
                <c:pt idx="50">
                  <c:v>0.37320000000000031</c:v>
                </c:pt>
                <c:pt idx="51">
                  <c:v>0.38540000000000585</c:v>
                </c:pt>
                <c:pt idx="52">
                  <c:v>0.39410000000000495</c:v>
                </c:pt>
                <c:pt idx="53">
                  <c:v>0.40210000000000001</c:v>
                </c:pt>
                <c:pt idx="54">
                  <c:v>0.41190000000000032</c:v>
                </c:pt>
                <c:pt idx="55">
                  <c:v>0.4138000000000045</c:v>
                </c:pt>
                <c:pt idx="56">
                  <c:v>0.41920000000000002</c:v>
                </c:pt>
                <c:pt idx="57">
                  <c:v>0.42850000000000038</c:v>
                </c:pt>
                <c:pt idx="58">
                  <c:v>0.44280000000000241</c:v>
                </c:pt>
                <c:pt idx="59">
                  <c:v>0.45420000000000005</c:v>
                </c:pt>
                <c:pt idx="60">
                  <c:v>0.4758000000000045</c:v>
                </c:pt>
                <c:pt idx="61">
                  <c:v>0.48400000000000032</c:v>
                </c:pt>
                <c:pt idx="62">
                  <c:v>0.49240000000000472</c:v>
                </c:pt>
                <c:pt idx="63">
                  <c:v>0.49850000000000338</c:v>
                </c:pt>
                <c:pt idx="64">
                  <c:v>0.5091</c:v>
                </c:pt>
                <c:pt idx="65">
                  <c:v>0.52090000000000003</c:v>
                </c:pt>
                <c:pt idx="66">
                  <c:v>0.53459999999999996</c:v>
                </c:pt>
                <c:pt idx="67">
                  <c:v>0.55580000000000063</c:v>
                </c:pt>
                <c:pt idx="68">
                  <c:v>0.57520000000000004</c:v>
                </c:pt>
                <c:pt idx="69">
                  <c:v>0.5891999999999995</c:v>
                </c:pt>
                <c:pt idx="70">
                  <c:v>0.59919999999999951</c:v>
                </c:pt>
                <c:pt idx="71">
                  <c:v>0.59910000000000052</c:v>
                </c:pt>
                <c:pt idx="72">
                  <c:v>0.60540000000000005</c:v>
                </c:pt>
                <c:pt idx="73">
                  <c:v>0.61890000000000989</c:v>
                </c:pt>
                <c:pt idx="74">
                  <c:v>0.62880000000001079</c:v>
                </c:pt>
                <c:pt idx="75">
                  <c:v>0.64790000000001158</c:v>
                </c:pt>
                <c:pt idx="76">
                  <c:v>0.66740000000000665</c:v>
                </c:pt>
                <c:pt idx="77">
                  <c:v>0.67870000000001418</c:v>
                </c:pt>
                <c:pt idx="78">
                  <c:v>0.69060000000000887</c:v>
                </c:pt>
                <c:pt idx="79">
                  <c:v>0.70940000000000003</c:v>
                </c:pt>
                <c:pt idx="80">
                  <c:v>0.71650000000000003</c:v>
                </c:pt>
                <c:pt idx="81">
                  <c:v>0.72200000000000064</c:v>
                </c:pt>
                <c:pt idx="82">
                  <c:v>0.73810000000000064</c:v>
                </c:pt>
                <c:pt idx="83">
                  <c:v>0.75240000000000062</c:v>
                </c:pt>
                <c:pt idx="84">
                  <c:v>0.76920000000000865</c:v>
                </c:pt>
                <c:pt idx="85">
                  <c:v>0.78129999999999999</c:v>
                </c:pt>
                <c:pt idx="86">
                  <c:v>0.79779999999999995</c:v>
                </c:pt>
                <c:pt idx="87">
                  <c:v>0.80589999999999995</c:v>
                </c:pt>
                <c:pt idx="88">
                  <c:v>0.81459999999999999</c:v>
                </c:pt>
                <c:pt idx="89">
                  <c:v>0.82260000000000899</c:v>
                </c:pt>
                <c:pt idx="90">
                  <c:v>0.83140000000000003</c:v>
                </c:pt>
                <c:pt idx="91">
                  <c:v>0.83960000000001012</c:v>
                </c:pt>
                <c:pt idx="92">
                  <c:v>0.85480000000000966</c:v>
                </c:pt>
                <c:pt idx="93">
                  <c:v>0.86780000000001012</c:v>
                </c:pt>
                <c:pt idx="94">
                  <c:v>0.87970000000001158</c:v>
                </c:pt>
                <c:pt idx="95">
                  <c:v>0.89150000000000051</c:v>
                </c:pt>
                <c:pt idx="96">
                  <c:v>0.89850000000000052</c:v>
                </c:pt>
                <c:pt idx="97">
                  <c:v>0.90239999999999998</c:v>
                </c:pt>
                <c:pt idx="98">
                  <c:v>0.91310000000000002</c:v>
                </c:pt>
                <c:pt idx="99">
                  <c:v>0.92190000000000005</c:v>
                </c:pt>
                <c:pt idx="100">
                  <c:v>0.92880000000000063</c:v>
                </c:pt>
                <c:pt idx="101">
                  <c:v>0.94090000000000062</c:v>
                </c:pt>
                <c:pt idx="102">
                  <c:v>0.95030000000000003</c:v>
                </c:pt>
                <c:pt idx="103">
                  <c:v>0.95670000000000865</c:v>
                </c:pt>
                <c:pt idx="104">
                  <c:v>0.96760000000001012</c:v>
                </c:pt>
                <c:pt idx="105">
                  <c:v>0.97090000000000065</c:v>
                </c:pt>
                <c:pt idx="106">
                  <c:v>0.9724999999999997</c:v>
                </c:pt>
                <c:pt idx="107">
                  <c:v>0.97800000000000065</c:v>
                </c:pt>
                <c:pt idx="108">
                  <c:v>0.9853999999999995</c:v>
                </c:pt>
                <c:pt idx="109">
                  <c:v>0.99109999999999998</c:v>
                </c:pt>
                <c:pt idx="110">
                  <c:v>0.9954999999999995</c:v>
                </c:pt>
                <c:pt idx="111">
                  <c:v>0.99839999999999951</c:v>
                </c:pt>
                <c:pt idx="112">
                  <c:v>0.99980000000000002</c:v>
                </c:pt>
                <c:pt idx="113">
                  <c:v>1.0017999999999734</c:v>
                </c:pt>
                <c:pt idx="114">
                  <c:v>0.99990000000000001</c:v>
                </c:pt>
                <c:pt idx="115">
                  <c:v>0.99839999999999951</c:v>
                </c:pt>
                <c:pt idx="116">
                  <c:v>0.99249999999999949</c:v>
                </c:pt>
                <c:pt idx="117">
                  <c:v>0.98619999999999997</c:v>
                </c:pt>
                <c:pt idx="118">
                  <c:v>0.9893999999999995</c:v>
                </c:pt>
                <c:pt idx="119">
                  <c:v>0.98770000000000002</c:v>
                </c:pt>
                <c:pt idx="120">
                  <c:v>0.98699999999999999</c:v>
                </c:pt>
                <c:pt idx="121">
                  <c:v>0.98580000000000001</c:v>
                </c:pt>
                <c:pt idx="122">
                  <c:v>0.98699999999999999</c:v>
                </c:pt>
                <c:pt idx="123">
                  <c:v>0.98280000000000001</c:v>
                </c:pt>
                <c:pt idx="124">
                  <c:v>0.97900000000000065</c:v>
                </c:pt>
                <c:pt idx="125">
                  <c:v>0.97019999999999962</c:v>
                </c:pt>
                <c:pt idx="126">
                  <c:v>0.96660000000001012</c:v>
                </c:pt>
                <c:pt idx="127">
                  <c:v>0.96510000000000062</c:v>
                </c:pt>
                <c:pt idx="128">
                  <c:v>0.96300000000000063</c:v>
                </c:pt>
                <c:pt idx="129">
                  <c:v>0.96330000000000005</c:v>
                </c:pt>
                <c:pt idx="130">
                  <c:v>0.96220000000000061</c:v>
                </c:pt>
                <c:pt idx="131">
                  <c:v>0.96100000000000063</c:v>
                </c:pt>
                <c:pt idx="132">
                  <c:v>0.95690000000000064</c:v>
                </c:pt>
                <c:pt idx="133">
                  <c:v>0.95230000000000004</c:v>
                </c:pt>
                <c:pt idx="134">
                  <c:v>0.95100000000000062</c:v>
                </c:pt>
                <c:pt idx="135">
                  <c:v>0.95080000000000064</c:v>
                </c:pt>
                <c:pt idx="136">
                  <c:v>0.95670000000000865</c:v>
                </c:pt>
                <c:pt idx="137">
                  <c:v>0.95770000000000899</c:v>
                </c:pt>
                <c:pt idx="138">
                  <c:v>0.95830000000000004</c:v>
                </c:pt>
                <c:pt idx="139">
                  <c:v>0.95570000000000765</c:v>
                </c:pt>
                <c:pt idx="140">
                  <c:v>0.95350000000000001</c:v>
                </c:pt>
                <c:pt idx="141">
                  <c:v>0.94930000000000003</c:v>
                </c:pt>
                <c:pt idx="142">
                  <c:v>0.94740000000000002</c:v>
                </c:pt>
                <c:pt idx="143">
                  <c:v>0.93970000000000065</c:v>
                </c:pt>
                <c:pt idx="144">
                  <c:v>0.94130000000000003</c:v>
                </c:pt>
                <c:pt idx="145">
                  <c:v>0.94120000000000004</c:v>
                </c:pt>
                <c:pt idx="146">
                  <c:v>0.94270000000000065</c:v>
                </c:pt>
                <c:pt idx="147">
                  <c:v>0.94090000000000062</c:v>
                </c:pt>
                <c:pt idx="148">
                  <c:v>0.93890000000000062</c:v>
                </c:pt>
                <c:pt idx="149">
                  <c:v>0.93700000000000061</c:v>
                </c:pt>
                <c:pt idx="150">
                  <c:v>0.93670000000000064</c:v>
                </c:pt>
                <c:pt idx="151">
                  <c:v>0.93220000000000003</c:v>
                </c:pt>
                <c:pt idx="152">
                  <c:v>0.93140000000000001</c:v>
                </c:pt>
                <c:pt idx="153">
                  <c:v>0.93310000000000004</c:v>
                </c:pt>
                <c:pt idx="154">
                  <c:v>0.93400000000000005</c:v>
                </c:pt>
                <c:pt idx="155">
                  <c:v>0.93280000000000063</c:v>
                </c:pt>
                <c:pt idx="156">
                  <c:v>0.92910000000000004</c:v>
                </c:pt>
                <c:pt idx="157">
                  <c:v>0.92530000000000001</c:v>
                </c:pt>
                <c:pt idx="158">
                  <c:v>0.92070000000000063</c:v>
                </c:pt>
                <c:pt idx="159">
                  <c:v>0.92020000000000002</c:v>
                </c:pt>
                <c:pt idx="160">
                  <c:v>0.91579999999999995</c:v>
                </c:pt>
                <c:pt idx="161">
                  <c:v>0.91839999999999999</c:v>
                </c:pt>
                <c:pt idx="162">
                  <c:v>0.91690000000000005</c:v>
                </c:pt>
                <c:pt idx="163">
                  <c:v>0.91449999999999998</c:v>
                </c:pt>
                <c:pt idx="164">
                  <c:v>0.91610000000000003</c:v>
                </c:pt>
                <c:pt idx="165">
                  <c:v>0.91690000000000005</c:v>
                </c:pt>
                <c:pt idx="166">
                  <c:v>0.91579999999999995</c:v>
                </c:pt>
                <c:pt idx="167">
                  <c:v>0.91790000000000005</c:v>
                </c:pt>
                <c:pt idx="168">
                  <c:v>0.91830000000000001</c:v>
                </c:pt>
                <c:pt idx="169">
                  <c:v>0.91690000000000005</c:v>
                </c:pt>
                <c:pt idx="170">
                  <c:v>0.91910000000000003</c:v>
                </c:pt>
                <c:pt idx="171">
                  <c:v>0.91600000000000004</c:v>
                </c:pt>
                <c:pt idx="172">
                  <c:v>0.91600000000000004</c:v>
                </c:pt>
                <c:pt idx="173">
                  <c:v>0.91770000000000063</c:v>
                </c:pt>
                <c:pt idx="174">
                  <c:v>0.91470000000000062</c:v>
                </c:pt>
                <c:pt idx="175">
                  <c:v>0.91579999999999995</c:v>
                </c:pt>
                <c:pt idx="176">
                  <c:v>0.91410000000000002</c:v>
                </c:pt>
                <c:pt idx="177">
                  <c:v>0.91649999999999998</c:v>
                </c:pt>
                <c:pt idx="178">
                  <c:v>0.91579999999999995</c:v>
                </c:pt>
                <c:pt idx="179">
                  <c:v>0.91449999999999998</c:v>
                </c:pt>
                <c:pt idx="180">
                  <c:v>0.91790000000000005</c:v>
                </c:pt>
                <c:pt idx="181">
                  <c:v>0.92270000000000063</c:v>
                </c:pt>
                <c:pt idx="182">
                  <c:v>0.92320000000000002</c:v>
                </c:pt>
                <c:pt idx="183">
                  <c:v>0.9274</c:v>
                </c:pt>
                <c:pt idx="184">
                  <c:v>0.92710000000000004</c:v>
                </c:pt>
                <c:pt idx="185">
                  <c:v>0.92589999999999995</c:v>
                </c:pt>
                <c:pt idx="186">
                  <c:v>0.92100000000000004</c:v>
                </c:pt>
                <c:pt idx="187">
                  <c:v>0.92210000000000003</c:v>
                </c:pt>
                <c:pt idx="188">
                  <c:v>0.92510000000000003</c:v>
                </c:pt>
                <c:pt idx="189">
                  <c:v>0.92570000000000063</c:v>
                </c:pt>
                <c:pt idx="190">
                  <c:v>0.92759999999999998</c:v>
                </c:pt>
                <c:pt idx="191">
                  <c:v>0.92880000000000063</c:v>
                </c:pt>
                <c:pt idx="192">
                  <c:v>0.93159999999999998</c:v>
                </c:pt>
                <c:pt idx="193">
                  <c:v>0.93659999999999999</c:v>
                </c:pt>
                <c:pt idx="194">
                  <c:v>0.93430000000000002</c:v>
                </c:pt>
                <c:pt idx="195">
                  <c:v>0.93510000000000004</c:v>
                </c:pt>
                <c:pt idx="196">
                  <c:v>0.93700000000000061</c:v>
                </c:pt>
                <c:pt idx="197">
                  <c:v>0.93659999999999999</c:v>
                </c:pt>
                <c:pt idx="198">
                  <c:v>0.94020000000000004</c:v>
                </c:pt>
                <c:pt idx="199">
                  <c:v>0.93740000000000001</c:v>
                </c:pt>
                <c:pt idx="200">
                  <c:v>0.93820000000000003</c:v>
                </c:pt>
                <c:pt idx="201">
                  <c:v>0.94259999999999999</c:v>
                </c:pt>
                <c:pt idx="202">
                  <c:v>0.93899999999999995</c:v>
                </c:pt>
                <c:pt idx="203">
                  <c:v>0.93890000000000062</c:v>
                </c:pt>
                <c:pt idx="204">
                  <c:v>0.94120000000000004</c:v>
                </c:pt>
                <c:pt idx="205">
                  <c:v>0.94490000000000063</c:v>
                </c:pt>
                <c:pt idx="206">
                  <c:v>0.94870000000000065</c:v>
                </c:pt>
                <c:pt idx="207">
                  <c:v>0.95109999999999995</c:v>
                </c:pt>
                <c:pt idx="208">
                  <c:v>0.95340000000000003</c:v>
                </c:pt>
                <c:pt idx="209">
                  <c:v>0.95350000000000001</c:v>
                </c:pt>
                <c:pt idx="210">
                  <c:v>0.95270000000000465</c:v>
                </c:pt>
                <c:pt idx="211">
                  <c:v>0.95540000000000003</c:v>
                </c:pt>
                <c:pt idx="212">
                  <c:v>0.95770000000000899</c:v>
                </c:pt>
                <c:pt idx="213">
                  <c:v>0.95609999999999995</c:v>
                </c:pt>
                <c:pt idx="214">
                  <c:v>0.95520000000000005</c:v>
                </c:pt>
                <c:pt idx="215">
                  <c:v>0.95490000000000064</c:v>
                </c:pt>
                <c:pt idx="216">
                  <c:v>0.95440000000000003</c:v>
                </c:pt>
                <c:pt idx="217">
                  <c:v>0.95760000000001</c:v>
                </c:pt>
                <c:pt idx="218">
                  <c:v>0.96150000000000002</c:v>
                </c:pt>
                <c:pt idx="219">
                  <c:v>0.95960000000001011</c:v>
                </c:pt>
                <c:pt idx="220">
                  <c:v>0.96290000000000064</c:v>
                </c:pt>
                <c:pt idx="221">
                  <c:v>0.96590000000000065</c:v>
                </c:pt>
                <c:pt idx="222">
                  <c:v>0.96780000000000665</c:v>
                </c:pt>
                <c:pt idx="223">
                  <c:v>0.96890000000000065</c:v>
                </c:pt>
                <c:pt idx="224">
                  <c:v>0.9704999999999997</c:v>
                </c:pt>
                <c:pt idx="225">
                  <c:v>0.97019999999999962</c:v>
                </c:pt>
                <c:pt idx="226">
                  <c:v>0.97290000000000065</c:v>
                </c:pt>
                <c:pt idx="227">
                  <c:v>0.97019999999999962</c:v>
                </c:pt>
                <c:pt idx="228">
                  <c:v>0.97100000000000064</c:v>
                </c:pt>
                <c:pt idx="229">
                  <c:v>0.97129999999999961</c:v>
                </c:pt>
                <c:pt idx="230">
                  <c:v>0.97460000000000724</c:v>
                </c:pt>
                <c:pt idx="231">
                  <c:v>0.97400000000000064</c:v>
                </c:pt>
                <c:pt idx="232">
                  <c:v>0.97100000000000064</c:v>
                </c:pt>
                <c:pt idx="233">
                  <c:v>0.97429999999999961</c:v>
                </c:pt>
                <c:pt idx="234">
                  <c:v>0.9776000000000078</c:v>
                </c:pt>
                <c:pt idx="235">
                  <c:v>0.98270000000000002</c:v>
                </c:pt>
                <c:pt idx="236">
                  <c:v>0.99029999999999996</c:v>
                </c:pt>
                <c:pt idx="237">
                  <c:v>0.99219999999999997</c:v>
                </c:pt>
                <c:pt idx="238">
                  <c:v>0.99639999999999951</c:v>
                </c:pt>
                <c:pt idx="239">
                  <c:v>0.99519999999999997</c:v>
                </c:pt>
                <c:pt idx="240">
                  <c:v>0.9964999999999995</c:v>
                </c:pt>
                <c:pt idx="241">
                  <c:v>0.9954999999999995</c:v>
                </c:pt>
                <c:pt idx="242">
                  <c:v>0.99629999999999996</c:v>
                </c:pt>
                <c:pt idx="243">
                  <c:v>0.996</c:v>
                </c:pt>
                <c:pt idx="244">
                  <c:v>1.0016999999999734</c:v>
                </c:pt>
                <c:pt idx="245">
                  <c:v>1.0036999999999734</c:v>
                </c:pt>
                <c:pt idx="246">
                  <c:v>1.0068999999999797</c:v>
                </c:pt>
                <c:pt idx="247">
                  <c:v>1.0066999999999819</c:v>
                </c:pt>
                <c:pt idx="248">
                  <c:v>1.0102</c:v>
                </c:pt>
                <c:pt idx="249">
                  <c:v>1.0133999999999772</c:v>
                </c:pt>
                <c:pt idx="250">
                  <c:v>1.0126999999999819</c:v>
                </c:pt>
                <c:pt idx="251">
                  <c:v>1.014599999999982</c:v>
                </c:pt>
                <c:pt idx="252">
                  <c:v>1.0181</c:v>
                </c:pt>
                <c:pt idx="253">
                  <c:v>1.0203</c:v>
                </c:pt>
                <c:pt idx="254">
                  <c:v>1.0185</c:v>
                </c:pt>
                <c:pt idx="255">
                  <c:v>1.0195999999999772</c:v>
                </c:pt>
                <c:pt idx="256">
                  <c:v>1.0187999999999819</c:v>
                </c:pt>
                <c:pt idx="257">
                  <c:v>1.0213999999999772</c:v>
                </c:pt>
                <c:pt idx="258">
                  <c:v>1.0213999999999772</c:v>
                </c:pt>
                <c:pt idx="259">
                  <c:v>1.0222</c:v>
                </c:pt>
                <c:pt idx="260">
                  <c:v>1.0253999999999774</c:v>
                </c:pt>
                <c:pt idx="261">
                  <c:v>1.0290999999999797</c:v>
                </c:pt>
                <c:pt idx="262">
                  <c:v>1.0312999999999799</c:v>
                </c:pt>
                <c:pt idx="263">
                  <c:v>1.0354999999999772</c:v>
                </c:pt>
                <c:pt idx="264">
                  <c:v>1.0345</c:v>
                </c:pt>
                <c:pt idx="265">
                  <c:v>1.0375999999999772</c:v>
                </c:pt>
                <c:pt idx="266">
                  <c:v>1.042</c:v>
                </c:pt>
                <c:pt idx="267">
                  <c:v>1.048</c:v>
                </c:pt>
                <c:pt idx="268">
                  <c:v>1.0458999999999754</c:v>
                </c:pt>
                <c:pt idx="269">
                  <c:v>1.0461</c:v>
                </c:pt>
                <c:pt idx="270">
                  <c:v>1.0505</c:v>
                </c:pt>
                <c:pt idx="271">
                  <c:v>1.053899999999977</c:v>
                </c:pt>
                <c:pt idx="272">
                  <c:v>1.0489999999999819</c:v>
                </c:pt>
                <c:pt idx="273">
                  <c:v>1.0457999999999772</c:v>
                </c:pt>
                <c:pt idx="274">
                  <c:v>1.0466</c:v>
                </c:pt>
                <c:pt idx="275">
                  <c:v>1.0526</c:v>
                </c:pt>
                <c:pt idx="276">
                  <c:v>1.0503</c:v>
                </c:pt>
                <c:pt idx="277">
                  <c:v>1.0547</c:v>
                </c:pt>
                <c:pt idx="278">
                  <c:v>1.0534999999999797</c:v>
                </c:pt>
                <c:pt idx="279">
                  <c:v>1.056999999999982</c:v>
                </c:pt>
                <c:pt idx="280">
                  <c:v>1.0587</c:v>
                </c:pt>
                <c:pt idx="281">
                  <c:v>1.0556999999999772</c:v>
                </c:pt>
                <c:pt idx="282">
                  <c:v>1.0595999999999788</c:v>
                </c:pt>
                <c:pt idx="283">
                  <c:v>1.0591999999999808</c:v>
                </c:pt>
                <c:pt idx="284">
                  <c:v>1.0580000000000001</c:v>
                </c:pt>
                <c:pt idx="285">
                  <c:v>1.0607</c:v>
                </c:pt>
                <c:pt idx="286">
                  <c:v>1.0627</c:v>
                </c:pt>
                <c:pt idx="287">
                  <c:v>1.0625</c:v>
                </c:pt>
                <c:pt idx="288">
                  <c:v>1.0635999999999792</c:v>
                </c:pt>
                <c:pt idx="289">
                  <c:v>1.0644</c:v>
                </c:pt>
                <c:pt idx="290">
                  <c:v>1.0649</c:v>
                </c:pt>
                <c:pt idx="291">
                  <c:v>1.0642</c:v>
                </c:pt>
                <c:pt idx="292">
                  <c:v>1.0656999999999779</c:v>
                </c:pt>
                <c:pt idx="293">
                  <c:v>1.067099999999982</c:v>
                </c:pt>
                <c:pt idx="294">
                  <c:v>1.0656999999999779</c:v>
                </c:pt>
                <c:pt idx="295">
                  <c:v>1.0667</c:v>
                </c:pt>
                <c:pt idx="296">
                  <c:v>1.0656999999999779</c:v>
                </c:pt>
                <c:pt idx="297">
                  <c:v>1.0680000000000001</c:v>
                </c:pt>
                <c:pt idx="298">
                  <c:v>1.0675999999999799</c:v>
                </c:pt>
                <c:pt idx="299">
                  <c:v>1.069099999999982</c:v>
                </c:pt>
                <c:pt idx="300">
                  <c:v>1.0682</c:v>
                </c:pt>
                <c:pt idx="301">
                  <c:v>1.0668</c:v>
                </c:pt>
                <c:pt idx="302">
                  <c:v>1.0648</c:v>
                </c:pt>
                <c:pt idx="303">
                  <c:v>1.0671999999999819</c:v>
                </c:pt>
                <c:pt idx="304">
                  <c:v>1.0696999999999786</c:v>
                </c:pt>
                <c:pt idx="305">
                  <c:v>1.0683</c:v>
                </c:pt>
                <c:pt idx="306">
                  <c:v>1.0687</c:v>
                </c:pt>
                <c:pt idx="307">
                  <c:v>1.0720000000000001</c:v>
                </c:pt>
                <c:pt idx="308">
                  <c:v>1.0707</c:v>
                </c:pt>
                <c:pt idx="309">
                  <c:v>1.0734999999999797</c:v>
                </c:pt>
                <c:pt idx="310">
                  <c:v>1.0729</c:v>
                </c:pt>
                <c:pt idx="311">
                  <c:v>1.0773999999999799</c:v>
                </c:pt>
                <c:pt idx="312">
                  <c:v>1.0751999999999819</c:v>
                </c:pt>
                <c:pt idx="313">
                  <c:v>1.0760000000000001</c:v>
                </c:pt>
                <c:pt idx="314">
                  <c:v>1.0786</c:v>
                </c:pt>
                <c:pt idx="315">
                  <c:v>1.0814999999999797</c:v>
                </c:pt>
                <c:pt idx="316">
                  <c:v>1.0818999999999772</c:v>
                </c:pt>
                <c:pt idx="317">
                  <c:v>1.0831</c:v>
                </c:pt>
                <c:pt idx="318">
                  <c:v>1.0866</c:v>
                </c:pt>
                <c:pt idx="319">
                  <c:v>1.0837999999999788</c:v>
                </c:pt>
                <c:pt idx="320">
                  <c:v>1.0856999999999799</c:v>
                </c:pt>
                <c:pt idx="321">
                  <c:v>1.0828</c:v>
                </c:pt>
                <c:pt idx="322">
                  <c:v>1.0911</c:v>
                </c:pt>
                <c:pt idx="323">
                  <c:v>1.0917999999999797</c:v>
                </c:pt>
                <c:pt idx="324">
                  <c:v>1.0920000000000001</c:v>
                </c:pt>
                <c:pt idx="325">
                  <c:v>1.0901000000000001</c:v>
                </c:pt>
                <c:pt idx="326">
                  <c:v>1.0904</c:v>
                </c:pt>
                <c:pt idx="327">
                  <c:v>1.0884</c:v>
                </c:pt>
                <c:pt idx="328">
                  <c:v>1.0896999999999797</c:v>
                </c:pt>
                <c:pt idx="329">
                  <c:v>1.0931</c:v>
                </c:pt>
                <c:pt idx="330">
                  <c:v>1.0906</c:v>
                </c:pt>
                <c:pt idx="331">
                  <c:v>1.0907</c:v>
                </c:pt>
                <c:pt idx="332">
                  <c:v>1.0918999999999779</c:v>
                </c:pt>
                <c:pt idx="333">
                  <c:v>1.0936999999999797</c:v>
                </c:pt>
                <c:pt idx="334">
                  <c:v>1.1005</c:v>
                </c:pt>
                <c:pt idx="335">
                  <c:v>1.101</c:v>
                </c:pt>
                <c:pt idx="336">
                  <c:v>1.1022000000000001</c:v>
                </c:pt>
                <c:pt idx="337">
                  <c:v>1.097299999999982</c:v>
                </c:pt>
                <c:pt idx="338">
                  <c:v>1.1021000000000001</c:v>
                </c:pt>
                <c:pt idx="339">
                  <c:v>1.1016999999999797</c:v>
                </c:pt>
                <c:pt idx="340">
                  <c:v>1.1055999999999804</c:v>
                </c:pt>
                <c:pt idx="341">
                  <c:v>1.1040000000000001</c:v>
                </c:pt>
                <c:pt idx="342">
                  <c:v>1.1066</c:v>
                </c:pt>
                <c:pt idx="343">
                  <c:v>1.1047</c:v>
                </c:pt>
                <c:pt idx="344">
                  <c:v>1.1067</c:v>
                </c:pt>
                <c:pt idx="345">
                  <c:v>1.1129</c:v>
                </c:pt>
                <c:pt idx="346">
                  <c:v>1.1151</c:v>
                </c:pt>
                <c:pt idx="347">
                  <c:v>1.1146</c:v>
                </c:pt>
                <c:pt idx="348">
                  <c:v>1.1108</c:v>
                </c:pt>
                <c:pt idx="349">
                  <c:v>1.1167</c:v>
                </c:pt>
                <c:pt idx="350">
                  <c:v>1.1188</c:v>
                </c:pt>
                <c:pt idx="351">
                  <c:v>1.1196999999999806</c:v>
                </c:pt>
                <c:pt idx="352">
                  <c:v>1.1222000000000001</c:v>
                </c:pt>
                <c:pt idx="353">
                  <c:v>1.1232</c:v>
                </c:pt>
                <c:pt idx="354">
                  <c:v>1.1213</c:v>
                </c:pt>
                <c:pt idx="355">
                  <c:v>1.1251</c:v>
                </c:pt>
                <c:pt idx="356">
                  <c:v>1.1278999999999797</c:v>
                </c:pt>
                <c:pt idx="357">
                  <c:v>1.1273</c:v>
                </c:pt>
                <c:pt idx="358">
                  <c:v>1.1266</c:v>
                </c:pt>
                <c:pt idx="359">
                  <c:v>1.123499999999982</c:v>
                </c:pt>
                <c:pt idx="360">
                  <c:v>1.1205000000000001</c:v>
                </c:pt>
                <c:pt idx="361">
                  <c:v>1.1222000000000001</c:v>
                </c:pt>
                <c:pt idx="362">
                  <c:v>1.1283000000000001</c:v>
                </c:pt>
                <c:pt idx="363">
                  <c:v>1.0856999999999799</c:v>
                </c:pt>
                <c:pt idx="364">
                  <c:v>1.0729</c:v>
                </c:pt>
                <c:pt idx="365">
                  <c:v>1.0751999999999819</c:v>
                </c:pt>
                <c:pt idx="366">
                  <c:v>1.0754999999999797</c:v>
                </c:pt>
                <c:pt idx="367">
                  <c:v>1.0687</c:v>
                </c:pt>
                <c:pt idx="368">
                  <c:v>1.0716999999999788</c:v>
                </c:pt>
                <c:pt idx="369">
                  <c:v>1.0758999999999772</c:v>
                </c:pt>
                <c:pt idx="370">
                  <c:v>1.0722</c:v>
                </c:pt>
                <c:pt idx="371">
                  <c:v>1.0697999999999772</c:v>
                </c:pt>
                <c:pt idx="372">
                  <c:v>1.0664</c:v>
                </c:pt>
                <c:pt idx="373">
                  <c:v>1.0660000000000001</c:v>
                </c:pt>
                <c:pt idx="374">
                  <c:v>1.0684</c:v>
                </c:pt>
                <c:pt idx="375">
                  <c:v>1.0686</c:v>
                </c:pt>
                <c:pt idx="376">
                  <c:v>1.0664</c:v>
                </c:pt>
                <c:pt idx="377">
                  <c:v>1.069</c:v>
                </c:pt>
                <c:pt idx="378">
                  <c:v>1.0698999999999772</c:v>
                </c:pt>
                <c:pt idx="379">
                  <c:v>1.0724</c:v>
                </c:pt>
                <c:pt idx="380">
                  <c:v>1.0744</c:v>
                </c:pt>
                <c:pt idx="381">
                  <c:v>1.0751999999999819</c:v>
                </c:pt>
                <c:pt idx="382">
                  <c:v>1.0728</c:v>
                </c:pt>
                <c:pt idx="383">
                  <c:v>1.0748</c:v>
                </c:pt>
                <c:pt idx="384">
                  <c:v>1.0725</c:v>
                </c:pt>
                <c:pt idx="385">
                  <c:v>1.0725</c:v>
                </c:pt>
                <c:pt idx="386">
                  <c:v>1.0709</c:v>
                </c:pt>
                <c:pt idx="387">
                  <c:v>1.0763</c:v>
                </c:pt>
                <c:pt idx="388">
                  <c:v>1.0795999999999797</c:v>
                </c:pt>
                <c:pt idx="389">
                  <c:v>1.0755999999999797</c:v>
                </c:pt>
                <c:pt idx="390">
                  <c:v>1.0763</c:v>
                </c:pt>
                <c:pt idx="391">
                  <c:v>1.0777999999999777</c:v>
                </c:pt>
                <c:pt idx="392">
                  <c:v>1.0777999999999777</c:v>
                </c:pt>
                <c:pt idx="393">
                  <c:v>1.0753999999999797</c:v>
                </c:pt>
                <c:pt idx="394">
                  <c:v>1.0762</c:v>
                </c:pt>
                <c:pt idx="395">
                  <c:v>1.0783</c:v>
                </c:pt>
                <c:pt idx="396">
                  <c:v>1.0778999999999772</c:v>
                </c:pt>
                <c:pt idx="397">
                  <c:v>1.075099999999982</c:v>
                </c:pt>
                <c:pt idx="398">
                  <c:v>1.0782</c:v>
                </c:pt>
                <c:pt idx="399">
                  <c:v>1.0758999999999772</c:v>
                </c:pt>
                <c:pt idx="400">
                  <c:v>1.0762</c:v>
                </c:pt>
                <c:pt idx="401">
                  <c:v>1.0792999999999817</c:v>
                </c:pt>
                <c:pt idx="402">
                  <c:v>1.0773999999999799</c:v>
                </c:pt>
                <c:pt idx="403">
                  <c:v>1.0781000000000001</c:v>
                </c:pt>
                <c:pt idx="404">
                  <c:v>1.0776999999999795</c:v>
                </c:pt>
                <c:pt idx="405">
                  <c:v>1.0777999999999777</c:v>
                </c:pt>
                <c:pt idx="406">
                  <c:v>1.0827</c:v>
                </c:pt>
                <c:pt idx="407">
                  <c:v>1.0825</c:v>
                </c:pt>
                <c:pt idx="408">
                  <c:v>1.0861000000000001</c:v>
                </c:pt>
                <c:pt idx="409">
                  <c:v>1.0809</c:v>
                </c:pt>
                <c:pt idx="410">
                  <c:v>1.0818999999999772</c:v>
                </c:pt>
                <c:pt idx="411">
                  <c:v>1.0842000000000001</c:v>
                </c:pt>
                <c:pt idx="412">
                  <c:v>1.0840000000000001</c:v>
                </c:pt>
                <c:pt idx="413">
                  <c:v>1.081099999999982</c:v>
                </c:pt>
                <c:pt idx="414">
                  <c:v>1.081099999999982</c:v>
                </c:pt>
                <c:pt idx="415">
                  <c:v>1.0833999999999808</c:v>
                </c:pt>
                <c:pt idx="416">
                  <c:v>1.0828</c:v>
                </c:pt>
                <c:pt idx="417">
                  <c:v>1.083199999999982</c:v>
                </c:pt>
                <c:pt idx="418">
                  <c:v>1.0842000000000001</c:v>
                </c:pt>
                <c:pt idx="419">
                  <c:v>1.0835999999999797</c:v>
                </c:pt>
                <c:pt idx="420">
                  <c:v>1.0816999999999799</c:v>
                </c:pt>
                <c:pt idx="421">
                  <c:v>1.0838999999999772</c:v>
                </c:pt>
                <c:pt idx="422">
                  <c:v>1.0852999999999819</c:v>
                </c:pt>
                <c:pt idx="423">
                  <c:v>1.0818999999999772</c:v>
                </c:pt>
                <c:pt idx="424">
                  <c:v>1.0796999999999797</c:v>
                </c:pt>
                <c:pt idx="425">
                  <c:v>1.081099999999982</c:v>
                </c:pt>
                <c:pt idx="426">
                  <c:v>1.0828</c:v>
                </c:pt>
                <c:pt idx="427">
                  <c:v>1.0793999999999802</c:v>
                </c:pt>
                <c:pt idx="428">
                  <c:v>1.0835999999999797</c:v>
                </c:pt>
                <c:pt idx="429">
                  <c:v>1.085799999999979</c:v>
                </c:pt>
                <c:pt idx="430">
                  <c:v>1.0840000000000001</c:v>
                </c:pt>
                <c:pt idx="431">
                  <c:v>1.0842000000000001</c:v>
                </c:pt>
                <c:pt idx="432">
                  <c:v>1.0825</c:v>
                </c:pt>
                <c:pt idx="433">
                  <c:v>1.0823</c:v>
                </c:pt>
                <c:pt idx="434">
                  <c:v>1.0834999999999797</c:v>
                </c:pt>
                <c:pt idx="435">
                  <c:v>1.0891</c:v>
                </c:pt>
                <c:pt idx="436">
                  <c:v>1.0891</c:v>
                </c:pt>
                <c:pt idx="437">
                  <c:v>1.0866</c:v>
                </c:pt>
                <c:pt idx="438">
                  <c:v>1.0831</c:v>
                </c:pt>
                <c:pt idx="439">
                  <c:v>1.0842000000000001</c:v>
                </c:pt>
                <c:pt idx="440">
                  <c:v>1.0856999999999799</c:v>
                </c:pt>
                <c:pt idx="441">
                  <c:v>1.085799999999979</c:v>
                </c:pt>
                <c:pt idx="442">
                  <c:v>1.0876999999999797</c:v>
                </c:pt>
                <c:pt idx="443">
                  <c:v>1.0842000000000001</c:v>
                </c:pt>
                <c:pt idx="444">
                  <c:v>1.0837999999999788</c:v>
                </c:pt>
                <c:pt idx="445">
                  <c:v>1.0820000000000001</c:v>
                </c:pt>
                <c:pt idx="446">
                  <c:v>1.0884</c:v>
                </c:pt>
                <c:pt idx="447">
                  <c:v>1.0868</c:v>
                </c:pt>
                <c:pt idx="448">
                  <c:v>1.0922000000000001</c:v>
                </c:pt>
                <c:pt idx="449">
                  <c:v>1.093299999999982</c:v>
                </c:pt>
                <c:pt idx="450">
                  <c:v>1.0941000000000001</c:v>
                </c:pt>
                <c:pt idx="451">
                  <c:v>1.0944</c:v>
                </c:pt>
                <c:pt idx="452">
                  <c:v>1.0903</c:v>
                </c:pt>
                <c:pt idx="453">
                  <c:v>1.0907</c:v>
                </c:pt>
                <c:pt idx="454">
                  <c:v>1.0956999999999797</c:v>
                </c:pt>
                <c:pt idx="455">
                  <c:v>1.093</c:v>
                </c:pt>
                <c:pt idx="456">
                  <c:v>1.0881000000000001</c:v>
                </c:pt>
                <c:pt idx="457">
                  <c:v>1.0894999999999799</c:v>
                </c:pt>
                <c:pt idx="458">
                  <c:v>1.0892999999999819</c:v>
                </c:pt>
                <c:pt idx="459">
                  <c:v>1.0911</c:v>
                </c:pt>
                <c:pt idx="460">
                  <c:v>1.0915999999999797</c:v>
                </c:pt>
                <c:pt idx="461">
                  <c:v>1.0906</c:v>
                </c:pt>
                <c:pt idx="462">
                  <c:v>1.0915999999999797</c:v>
                </c:pt>
                <c:pt idx="463">
                  <c:v>1.0936999999999797</c:v>
                </c:pt>
                <c:pt idx="464">
                  <c:v>1.0965</c:v>
                </c:pt>
                <c:pt idx="465">
                  <c:v>1.0941000000000001</c:v>
                </c:pt>
                <c:pt idx="466">
                  <c:v>1.0936999999999797</c:v>
                </c:pt>
                <c:pt idx="467">
                  <c:v>1.091</c:v>
                </c:pt>
                <c:pt idx="468">
                  <c:v>1.0946</c:v>
                </c:pt>
                <c:pt idx="469">
                  <c:v>1.0938999999999783</c:v>
                </c:pt>
                <c:pt idx="470">
                  <c:v>1.0933999999999819</c:v>
                </c:pt>
                <c:pt idx="471">
                  <c:v>1.0938999999999783</c:v>
                </c:pt>
                <c:pt idx="472">
                  <c:v>1.0946</c:v>
                </c:pt>
                <c:pt idx="473">
                  <c:v>1.0961000000000001</c:v>
                </c:pt>
                <c:pt idx="474">
                  <c:v>1.0933999999999819</c:v>
                </c:pt>
                <c:pt idx="475">
                  <c:v>1.0972</c:v>
                </c:pt>
                <c:pt idx="476">
                  <c:v>1.0976999999999797</c:v>
                </c:pt>
                <c:pt idx="477">
                  <c:v>1.1006</c:v>
                </c:pt>
                <c:pt idx="478">
                  <c:v>1.097499999999981</c:v>
                </c:pt>
                <c:pt idx="479">
                  <c:v>1.0961000000000001</c:v>
                </c:pt>
                <c:pt idx="480">
                  <c:v>1.0936999999999797</c:v>
                </c:pt>
                <c:pt idx="481">
                  <c:v>1.0933999999999819</c:v>
                </c:pt>
                <c:pt idx="482">
                  <c:v>1.091</c:v>
                </c:pt>
                <c:pt idx="483">
                  <c:v>1.093299999999982</c:v>
                </c:pt>
                <c:pt idx="484">
                  <c:v>1.0937999999999799</c:v>
                </c:pt>
                <c:pt idx="485">
                  <c:v>1.0889</c:v>
                </c:pt>
                <c:pt idx="486">
                  <c:v>1.0889</c:v>
                </c:pt>
                <c:pt idx="487">
                  <c:v>1.0908</c:v>
                </c:pt>
                <c:pt idx="488">
                  <c:v>1.0906</c:v>
                </c:pt>
                <c:pt idx="489">
                  <c:v>1.0922000000000001</c:v>
                </c:pt>
                <c:pt idx="490">
                  <c:v>1.085799999999979</c:v>
                </c:pt>
                <c:pt idx="491">
                  <c:v>1.0915999999999797</c:v>
                </c:pt>
                <c:pt idx="492">
                  <c:v>1.0929</c:v>
                </c:pt>
                <c:pt idx="493">
                  <c:v>1.0934999999999804</c:v>
                </c:pt>
                <c:pt idx="494">
                  <c:v>1.095</c:v>
                </c:pt>
                <c:pt idx="495">
                  <c:v>1.0922000000000001</c:v>
                </c:pt>
                <c:pt idx="496">
                  <c:v>1.0936999999999797</c:v>
                </c:pt>
                <c:pt idx="497">
                  <c:v>1.0931</c:v>
                </c:pt>
                <c:pt idx="498">
                  <c:v>1.0907</c:v>
                </c:pt>
                <c:pt idx="499">
                  <c:v>1.0918999999999779</c:v>
                </c:pt>
                <c:pt idx="500">
                  <c:v>1.091</c:v>
                </c:pt>
                <c:pt idx="501">
                  <c:v>1.0922000000000001</c:v>
                </c:pt>
                <c:pt idx="502">
                  <c:v>1.0944</c:v>
                </c:pt>
                <c:pt idx="503">
                  <c:v>1.095299999999982</c:v>
                </c:pt>
                <c:pt idx="504">
                  <c:v>1.0956999999999797</c:v>
                </c:pt>
                <c:pt idx="505">
                  <c:v>1.0980000000000001</c:v>
                </c:pt>
                <c:pt idx="506">
                  <c:v>1.0972</c:v>
                </c:pt>
                <c:pt idx="507">
                  <c:v>1.095299999999982</c:v>
                </c:pt>
                <c:pt idx="508">
                  <c:v>1.0961000000000001</c:v>
                </c:pt>
                <c:pt idx="509">
                  <c:v>1.0960000000000001</c:v>
                </c:pt>
                <c:pt idx="510">
                  <c:v>1.0988</c:v>
                </c:pt>
                <c:pt idx="511">
                  <c:v>1.0963000000000001</c:v>
                </c:pt>
                <c:pt idx="512">
                  <c:v>1.093</c:v>
                </c:pt>
                <c:pt idx="513">
                  <c:v>1.0918999999999779</c:v>
                </c:pt>
                <c:pt idx="514">
                  <c:v>1.0927</c:v>
                </c:pt>
                <c:pt idx="515">
                  <c:v>1.0917999999999797</c:v>
                </c:pt>
                <c:pt idx="516">
                  <c:v>1.091</c:v>
                </c:pt>
                <c:pt idx="517">
                  <c:v>1.0896999999999797</c:v>
                </c:pt>
                <c:pt idx="518">
                  <c:v>1.0938999999999783</c:v>
                </c:pt>
                <c:pt idx="519">
                  <c:v>1.0927</c:v>
                </c:pt>
                <c:pt idx="520">
                  <c:v>1.095299999999982</c:v>
                </c:pt>
                <c:pt idx="521">
                  <c:v>1.0955999999999797</c:v>
                </c:pt>
                <c:pt idx="522">
                  <c:v>1.0953999999999819</c:v>
                </c:pt>
                <c:pt idx="523">
                  <c:v>1.0946</c:v>
                </c:pt>
                <c:pt idx="524">
                  <c:v>1.0927</c:v>
                </c:pt>
                <c:pt idx="525">
                  <c:v>1.0948</c:v>
                </c:pt>
                <c:pt idx="526">
                  <c:v>1.091</c:v>
                </c:pt>
                <c:pt idx="527">
                  <c:v>1.0933999999999819</c:v>
                </c:pt>
                <c:pt idx="528">
                  <c:v>1.093</c:v>
                </c:pt>
                <c:pt idx="529">
                  <c:v>1.0952</c:v>
                </c:pt>
                <c:pt idx="530">
                  <c:v>1.0929</c:v>
                </c:pt>
                <c:pt idx="531">
                  <c:v>1.0913999999999817</c:v>
                </c:pt>
                <c:pt idx="532">
                  <c:v>1.0894999999999799</c:v>
                </c:pt>
                <c:pt idx="533">
                  <c:v>1.0914999999999802</c:v>
                </c:pt>
                <c:pt idx="534">
                  <c:v>1.0931</c:v>
                </c:pt>
                <c:pt idx="535">
                  <c:v>1.0931</c:v>
                </c:pt>
                <c:pt idx="536">
                  <c:v>1.0915999999999797</c:v>
                </c:pt>
                <c:pt idx="537">
                  <c:v>1.091199999999982</c:v>
                </c:pt>
                <c:pt idx="538">
                  <c:v>1.0900000000000001</c:v>
                </c:pt>
                <c:pt idx="539">
                  <c:v>1.0957999999999799</c:v>
                </c:pt>
                <c:pt idx="540">
                  <c:v>1.0984</c:v>
                </c:pt>
                <c:pt idx="541">
                  <c:v>1.0915999999999797</c:v>
                </c:pt>
                <c:pt idx="542">
                  <c:v>1.0937999999999799</c:v>
                </c:pt>
                <c:pt idx="543">
                  <c:v>1.0927</c:v>
                </c:pt>
                <c:pt idx="544">
                  <c:v>1.0944</c:v>
                </c:pt>
                <c:pt idx="545">
                  <c:v>1.0945</c:v>
                </c:pt>
                <c:pt idx="546">
                  <c:v>1.0984</c:v>
                </c:pt>
                <c:pt idx="547">
                  <c:v>1.0983000000000001</c:v>
                </c:pt>
                <c:pt idx="548">
                  <c:v>1.0993999999999819</c:v>
                </c:pt>
                <c:pt idx="549">
                  <c:v>1.0994999999999813</c:v>
                </c:pt>
                <c:pt idx="550">
                  <c:v>1.0983000000000001</c:v>
                </c:pt>
                <c:pt idx="551">
                  <c:v>1.097299999999982</c:v>
                </c:pt>
                <c:pt idx="552">
                  <c:v>1.0968</c:v>
                </c:pt>
                <c:pt idx="553">
                  <c:v>1.0955999999999797</c:v>
                </c:pt>
                <c:pt idx="554">
                  <c:v>1.0948</c:v>
                </c:pt>
                <c:pt idx="555">
                  <c:v>1.0929</c:v>
                </c:pt>
                <c:pt idx="556">
                  <c:v>1.0915999999999797</c:v>
                </c:pt>
                <c:pt idx="557">
                  <c:v>1.0949</c:v>
                </c:pt>
                <c:pt idx="558">
                  <c:v>1.095</c:v>
                </c:pt>
                <c:pt idx="559">
                  <c:v>1.0961000000000001</c:v>
                </c:pt>
                <c:pt idx="560">
                  <c:v>1.0971</c:v>
                </c:pt>
                <c:pt idx="561">
                  <c:v>1.0957999999999799</c:v>
                </c:pt>
                <c:pt idx="562">
                  <c:v>1.0968</c:v>
                </c:pt>
                <c:pt idx="563">
                  <c:v>1.095299999999982</c:v>
                </c:pt>
                <c:pt idx="564">
                  <c:v>1.0964</c:v>
                </c:pt>
                <c:pt idx="565">
                  <c:v>1.097899999999979</c:v>
                </c:pt>
                <c:pt idx="566">
                  <c:v>1.097499999999981</c:v>
                </c:pt>
                <c:pt idx="567">
                  <c:v>1.0927</c:v>
                </c:pt>
                <c:pt idx="568">
                  <c:v>1.091199999999982</c:v>
                </c:pt>
                <c:pt idx="569">
                  <c:v>1.0903</c:v>
                </c:pt>
                <c:pt idx="570">
                  <c:v>1.0888</c:v>
                </c:pt>
                <c:pt idx="571">
                  <c:v>1.0863</c:v>
                </c:pt>
                <c:pt idx="572">
                  <c:v>1.0885</c:v>
                </c:pt>
                <c:pt idx="573">
                  <c:v>1.0889</c:v>
                </c:pt>
                <c:pt idx="574">
                  <c:v>1.0896999999999797</c:v>
                </c:pt>
                <c:pt idx="575">
                  <c:v>1.0876999999999797</c:v>
                </c:pt>
                <c:pt idx="576">
                  <c:v>1.0892999999999819</c:v>
                </c:pt>
                <c:pt idx="577">
                  <c:v>1.0889</c:v>
                </c:pt>
                <c:pt idx="578">
                  <c:v>1.0892999999999819</c:v>
                </c:pt>
                <c:pt idx="579">
                  <c:v>1.0901000000000001</c:v>
                </c:pt>
                <c:pt idx="580">
                  <c:v>1.0887</c:v>
                </c:pt>
                <c:pt idx="581">
                  <c:v>1.0906</c:v>
                </c:pt>
                <c:pt idx="582">
                  <c:v>1.0903</c:v>
                </c:pt>
                <c:pt idx="583">
                  <c:v>1.091199999999982</c:v>
                </c:pt>
                <c:pt idx="584">
                  <c:v>1.0887</c:v>
                </c:pt>
                <c:pt idx="585">
                  <c:v>1.0894999999999799</c:v>
                </c:pt>
                <c:pt idx="586">
                  <c:v>1.0894999999999799</c:v>
                </c:pt>
                <c:pt idx="587">
                  <c:v>1.0923</c:v>
                </c:pt>
                <c:pt idx="588">
                  <c:v>1.0915999999999797</c:v>
                </c:pt>
                <c:pt idx="589">
                  <c:v>1.0925</c:v>
                </c:pt>
                <c:pt idx="590">
                  <c:v>1.0923</c:v>
                </c:pt>
                <c:pt idx="591">
                  <c:v>1.0955999999999797</c:v>
                </c:pt>
                <c:pt idx="592">
                  <c:v>1.0980000000000001</c:v>
                </c:pt>
                <c:pt idx="593">
                  <c:v>1.0993999999999819</c:v>
                </c:pt>
                <c:pt idx="594">
                  <c:v>1.1028</c:v>
                </c:pt>
                <c:pt idx="595">
                  <c:v>1.1037999999999797</c:v>
                </c:pt>
                <c:pt idx="596">
                  <c:v>1.1025</c:v>
                </c:pt>
                <c:pt idx="597">
                  <c:v>1.0993999999999819</c:v>
                </c:pt>
                <c:pt idx="598">
                  <c:v>1.1014999999999815</c:v>
                </c:pt>
                <c:pt idx="599">
                  <c:v>1.0992</c:v>
                </c:pt>
                <c:pt idx="600">
                  <c:v>1.0987</c:v>
                </c:pt>
                <c:pt idx="601">
                  <c:v>1.1025</c:v>
                </c:pt>
                <c:pt idx="602">
                  <c:v>1.1029</c:v>
                </c:pt>
                <c:pt idx="603">
                  <c:v>1.1029</c:v>
                </c:pt>
                <c:pt idx="604">
                  <c:v>1.1024</c:v>
                </c:pt>
                <c:pt idx="605">
                  <c:v>1.101</c:v>
                </c:pt>
                <c:pt idx="606">
                  <c:v>1.1048</c:v>
                </c:pt>
                <c:pt idx="607">
                  <c:v>1.1051</c:v>
                </c:pt>
                <c:pt idx="608">
                  <c:v>1.107399999999982</c:v>
                </c:pt>
                <c:pt idx="609">
                  <c:v>1.1083000000000001</c:v>
                </c:pt>
                <c:pt idx="610">
                  <c:v>1.1056999999999797</c:v>
                </c:pt>
                <c:pt idx="611">
                  <c:v>1.1049</c:v>
                </c:pt>
                <c:pt idx="612">
                  <c:v>1.1068</c:v>
                </c:pt>
                <c:pt idx="613">
                  <c:v>1.1056999999999797</c:v>
                </c:pt>
                <c:pt idx="614">
                  <c:v>1.1045</c:v>
                </c:pt>
                <c:pt idx="615">
                  <c:v>1.1066</c:v>
                </c:pt>
                <c:pt idx="616">
                  <c:v>1.1040000000000001</c:v>
                </c:pt>
                <c:pt idx="617">
                  <c:v>1.1074999999999819</c:v>
                </c:pt>
                <c:pt idx="618">
                  <c:v>1.1067</c:v>
                </c:pt>
                <c:pt idx="619">
                  <c:v>1.1077999999999797</c:v>
                </c:pt>
                <c:pt idx="620">
                  <c:v>1.1087</c:v>
                </c:pt>
                <c:pt idx="621">
                  <c:v>1.111599999999981</c:v>
                </c:pt>
                <c:pt idx="622">
                  <c:v>1.1096999999999797</c:v>
                </c:pt>
                <c:pt idx="623">
                  <c:v>1.109399999999982</c:v>
                </c:pt>
                <c:pt idx="624">
                  <c:v>1.1101000000000001</c:v>
                </c:pt>
                <c:pt idx="625">
                  <c:v>1.1082000000000001</c:v>
                </c:pt>
                <c:pt idx="626">
                  <c:v>1.1060000000000001</c:v>
                </c:pt>
                <c:pt idx="627">
                  <c:v>1.1054999999999819</c:v>
                </c:pt>
                <c:pt idx="628">
                  <c:v>1.1100000000000001</c:v>
                </c:pt>
                <c:pt idx="629">
                  <c:v>1.107399999999982</c:v>
                </c:pt>
                <c:pt idx="630">
                  <c:v>1.1077999999999797</c:v>
                </c:pt>
                <c:pt idx="631">
                  <c:v>1.103399999999982</c:v>
                </c:pt>
                <c:pt idx="632">
                  <c:v>1.103</c:v>
                </c:pt>
                <c:pt idx="633">
                  <c:v>1.1000000000000001</c:v>
                </c:pt>
                <c:pt idx="634">
                  <c:v>1.0984</c:v>
                </c:pt>
                <c:pt idx="635">
                  <c:v>1.101</c:v>
                </c:pt>
                <c:pt idx="636">
                  <c:v>1.1028</c:v>
                </c:pt>
                <c:pt idx="637">
                  <c:v>1.0997999999999799</c:v>
                </c:pt>
                <c:pt idx="638">
                  <c:v>1.0952</c:v>
                </c:pt>
                <c:pt idx="639">
                  <c:v>1.0922000000000001</c:v>
                </c:pt>
                <c:pt idx="640">
                  <c:v>1.0931</c:v>
                </c:pt>
                <c:pt idx="641">
                  <c:v>1.0938999999999783</c:v>
                </c:pt>
                <c:pt idx="642">
                  <c:v>1.0908</c:v>
                </c:pt>
                <c:pt idx="643">
                  <c:v>1.0872999999999819</c:v>
                </c:pt>
                <c:pt idx="644">
                  <c:v>1.0854999999999797</c:v>
                </c:pt>
                <c:pt idx="645">
                  <c:v>1.0869</c:v>
                </c:pt>
                <c:pt idx="646">
                  <c:v>1.0904</c:v>
                </c:pt>
                <c:pt idx="647">
                  <c:v>1.085399999999981</c:v>
                </c:pt>
                <c:pt idx="648">
                  <c:v>1.0881000000000001</c:v>
                </c:pt>
                <c:pt idx="649">
                  <c:v>1.0925</c:v>
                </c:pt>
                <c:pt idx="650">
                  <c:v>1.093</c:v>
                </c:pt>
                <c:pt idx="651">
                  <c:v>1.0961000000000001</c:v>
                </c:pt>
                <c:pt idx="652">
                  <c:v>1.0953999999999819</c:v>
                </c:pt>
                <c:pt idx="653">
                  <c:v>1.0941000000000001</c:v>
                </c:pt>
                <c:pt idx="654">
                  <c:v>1.0941000000000001</c:v>
                </c:pt>
                <c:pt idx="655">
                  <c:v>1.0969</c:v>
                </c:pt>
                <c:pt idx="656">
                  <c:v>1.0933999999999819</c:v>
                </c:pt>
                <c:pt idx="657">
                  <c:v>1.0918999999999779</c:v>
                </c:pt>
                <c:pt idx="658">
                  <c:v>1.0938999999999783</c:v>
                </c:pt>
                <c:pt idx="659">
                  <c:v>1.093299999999982</c:v>
                </c:pt>
                <c:pt idx="660">
                  <c:v>1.0914999999999802</c:v>
                </c:pt>
                <c:pt idx="661">
                  <c:v>1.0920000000000001</c:v>
                </c:pt>
                <c:pt idx="662">
                  <c:v>1.0933999999999819</c:v>
                </c:pt>
                <c:pt idx="663">
                  <c:v>1.0960000000000001</c:v>
                </c:pt>
                <c:pt idx="664">
                  <c:v>1.0969</c:v>
                </c:pt>
                <c:pt idx="665">
                  <c:v>1.0983000000000001</c:v>
                </c:pt>
                <c:pt idx="666">
                  <c:v>1.1021000000000001</c:v>
                </c:pt>
                <c:pt idx="667">
                  <c:v>1.1063000000000001</c:v>
                </c:pt>
                <c:pt idx="668">
                  <c:v>1.1043000000000001</c:v>
                </c:pt>
                <c:pt idx="669">
                  <c:v>1.1087</c:v>
                </c:pt>
                <c:pt idx="670">
                  <c:v>1.1118999999999799</c:v>
                </c:pt>
                <c:pt idx="671">
                  <c:v>1.1097999999999797</c:v>
                </c:pt>
                <c:pt idx="672">
                  <c:v>1.1131</c:v>
                </c:pt>
                <c:pt idx="673">
                  <c:v>1.1166</c:v>
                </c:pt>
                <c:pt idx="674">
                  <c:v>1.1184000000000001</c:v>
                </c:pt>
                <c:pt idx="675">
                  <c:v>1.1211</c:v>
                </c:pt>
                <c:pt idx="676">
                  <c:v>1.1207</c:v>
                </c:pt>
                <c:pt idx="677">
                  <c:v>1.1227</c:v>
                </c:pt>
                <c:pt idx="678">
                  <c:v>1.1222000000000001</c:v>
                </c:pt>
                <c:pt idx="679">
                  <c:v>1.1261000000000001</c:v>
                </c:pt>
                <c:pt idx="680">
                  <c:v>1.127599999999982</c:v>
                </c:pt>
                <c:pt idx="681">
                  <c:v>1.1303000000000001</c:v>
                </c:pt>
                <c:pt idx="682">
                  <c:v>1.1283000000000001</c:v>
                </c:pt>
                <c:pt idx="683">
                  <c:v>1.1307</c:v>
                </c:pt>
                <c:pt idx="684">
                  <c:v>1.1339999999999797</c:v>
                </c:pt>
                <c:pt idx="685">
                  <c:v>1.1316999999999819</c:v>
                </c:pt>
                <c:pt idx="686">
                  <c:v>1.133</c:v>
                </c:pt>
                <c:pt idx="687">
                  <c:v>1.1348</c:v>
                </c:pt>
                <c:pt idx="688">
                  <c:v>1.135</c:v>
                </c:pt>
                <c:pt idx="689">
                  <c:v>1.135599999999982</c:v>
                </c:pt>
                <c:pt idx="690">
                  <c:v>1.1384000000000001</c:v>
                </c:pt>
                <c:pt idx="691">
                  <c:v>1.1372</c:v>
                </c:pt>
                <c:pt idx="692">
                  <c:v>1.1388</c:v>
                </c:pt>
                <c:pt idx="693">
                  <c:v>1.1379999999999797</c:v>
                </c:pt>
                <c:pt idx="694">
                  <c:v>1.1352</c:v>
                </c:pt>
                <c:pt idx="695">
                  <c:v>1.1331</c:v>
                </c:pt>
                <c:pt idx="696">
                  <c:v>1.1322000000000001</c:v>
                </c:pt>
                <c:pt idx="697">
                  <c:v>1.1276999999999815</c:v>
                </c:pt>
                <c:pt idx="698">
                  <c:v>1.1268</c:v>
                </c:pt>
                <c:pt idx="699">
                  <c:v>1.1241000000000001</c:v>
                </c:pt>
                <c:pt idx="700">
                  <c:v>1.1234</c:v>
                </c:pt>
                <c:pt idx="701">
                  <c:v>1.1226</c:v>
                </c:pt>
                <c:pt idx="702">
                  <c:v>1.1213</c:v>
                </c:pt>
                <c:pt idx="703">
                  <c:v>1.1195999999999819</c:v>
                </c:pt>
                <c:pt idx="704">
                  <c:v>1.1195999999999819</c:v>
                </c:pt>
                <c:pt idx="705">
                  <c:v>1.1188</c:v>
                </c:pt>
                <c:pt idx="706">
                  <c:v>1.1182000000000001</c:v>
                </c:pt>
                <c:pt idx="707">
                  <c:v>1.117</c:v>
                </c:pt>
                <c:pt idx="708">
                  <c:v>1.1165</c:v>
                </c:pt>
                <c:pt idx="709">
                  <c:v>1.1143000000000001</c:v>
                </c:pt>
                <c:pt idx="710">
                  <c:v>1.1125</c:v>
                </c:pt>
                <c:pt idx="711">
                  <c:v>1.1104000000000001</c:v>
                </c:pt>
                <c:pt idx="712">
                  <c:v>1.1112</c:v>
                </c:pt>
                <c:pt idx="713">
                  <c:v>1.1101000000000001</c:v>
                </c:pt>
                <c:pt idx="714">
                  <c:v>1.1100000000000001</c:v>
                </c:pt>
                <c:pt idx="715">
                  <c:v>1.1055999999999804</c:v>
                </c:pt>
                <c:pt idx="716">
                  <c:v>1.1108</c:v>
                </c:pt>
                <c:pt idx="717">
                  <c:v>1.1113</c:v>
                </c:pt>
                <c:pt idx="718">
                  <c:v>1.1118999999999799</c:v>
                </c:pt>
                <c:pt idx="719">
                  <c:v>1.1112</c:v>
                </c:pt>
                <c:pt idx="720">
                  <c:v>1.1121000000000001</c:v>
                </c:pt>
                <c:pt idx="721">
                  <c:v>1.1102000000000001</c:v>
                </c:pt>
                <c:pt idx="722">
                  <c:v>1.1123000000000001</c:v>
                </c:pt>
                <c:pt idx="723">
                  <c:v>1.1134999999999819</c:v>
                </c:pt>
                <c:pt idx="724">
                  <c:v>1.1158999999999797</c:v>
                </c:pt>
                <c:pt idx="725">
                  <c:v>1.1152</c:v>
                </c:pt>
                <c:pt idx="726">
                  <c:v>1.115499999999982</c:v>
                </c:pt>
                <c:pt idx="727">
                  <c:v>1.1151</c:v>
                </c:pt>
                <c:pt idx="728">
                  <c:v>1.1146</c:v>
                </c:pt>
                <c:pt idx="729">
                  <c:v>1.1180000000000001</c:v>
                </c:pt>
                <c:pt idx="730">
                  <c:v>1.1131</c:v>
                </c:pt>
                <c:pt idx="731">
                  <c:v>1.1121000000000001</c:v>
                </c:pt>
                <c:pt idx="732">
                  <c:v>1.115399999999982</c:v>
                </c:pt>
                <c:pt idx="733">
                  <c:v>1.1147</c:v>
                </c:pt>
                <c:pt idx="734">
                  <c:v>1.1147</c:v>
                </c:pt>
                <c:pt idx="735">
                  <c:v>1.1167</c:v>
                </c:pt>
                <c:pt idx="736">
                  <c:v>1.1209</c:v>
                </c:pt>
                <c:pt idx="737">
                  <c:v>1.1223000000000001</c:v>
                </c:pt>
                <c:pt idx="738">
                  <c:v>1.1247</c:v>
                </c:pt>
                <c:pt idx="739">
                  <c:v>1.1254</c:v>
                </c:pt>
                <c:pt idx="740">
                  <c:v>1.1234</c:v>
                </c:pt>
                <c:pt idx="741">
                  <c:v>1.1207</c:v>
                </c:pt>
                <c:pt idx="742">
                  <c:v>1.1205000000000001</c:v>
                </c:pt>
                <c:pt idx="743">
                  <c:v>1.1209</c:v>
                </c:pt>
                <c:pt idx="744">
                  <c:v>1.1215999999999819</c:v>
                </c:pt>
                <c:pt idx="745">
                  <c:v>1.1196999999999806</c:v>
                </c:pt>
                <c:pt idx="746">
                  <c:v>1.119</c:v>
                </c:pt>
                <c:pt idx="747">
                  <c:v>1.121499999999982</c:v>
                </c:pt>
                <c:pt idx="748">
                  <c:v>1.1211</c:v>
                </c:pt>
                <c:pt idx="749">
                  <c:v>1.1213</c:v>
                </c:pt>
                <c:pt idx="750">
                  <c:v>1.1204000000000001</c:v>
                </c:pt>
                <c:pt idx="751">
                  <c:v>1.1208</c:v>
                </c:pt>
                <c:pt idx="752">
                  <c:v>1.1212</c:v>
                </c:pt>
                <c:pt idx="753">
                  <c:v>1.1193</c:v>
                </c:pt>
                <c:pt idx="754">
                  <c:v>1.1180000000000001</c:v>
                </c:pt>
                <c:pt idx="755">
                  <c:v>1.1186</c:v>
                </c:pt>
                <c:pt idx="756">
                  <c:v>1.1189</c:v>
                </c:pt>
                <c:pt idx="757">
                  <c:v>1.1166</c:v>
                </c:pt>
                <c:pt idx="758">
                  <c:v>1.1157999999999797</c:v>
                </c:pt>
                <c:pt idx="759">
                  <c:v>1.1152</c:v>
                </c:pt>
                <c:pt idx="760">
                  <c:v>1.1131</c:v>
                </c:pt>
                <c:pt idx="761">
                  <c:v>1.1158999999999797</c:v>
                </c:pt>
                <c:pt idx="762">
                  <c:v>1.1189</c:v>
                </c:pt>
                <c:pt idx="763">
                  <c:v>1.117399999999982</c:v>
                </c:pt>
                <c:pt idx="764">
                  <c:v>1.1185</c:v>
                </c:pt>
                <c:pt idx="765">
                  <c:v>1.1204000000000001</c:v>
                </c:pt>
                <c:pt idx="766">
                  <c:v>1.1193</c:v>
                </c:pt>
                <c:pt idx="767">
                  <c:v>1.1224000000000001</c:v>
                </c:pt>
                <c:pt idx="768">
                  <c:v>1.1195999999999819</c:v>
                </c:pt>
                <c:pt idx="769">
                  <c:v>1.1201000000000001</c:v>
                </c:pt>
                <c:pt idx="770">
                  <c:v>1.1213</c:v>
                </c:pt>
                <c:pt idx="771">
                  <c:v>1.1249</c:v>
                </c:pt>
                <c:pt idx="772">
                  <c:v>1.1242000000000001</c:v>
                </c:pt>
                <c:pt idx="773">
                  <c:v>1.1237999999999797</c:v>
                </c:pt>
                <c:pt idx="774">
                  <c:v>1.1254</c:v>
                </c:pt>
                <c:pt idx="775">
                  <c:v>1.123699999999981</c:v>
                </c:pt>
                <c:pt idx="776">
                  <c:v>1.1284000000000001</c:v>
                </c:pt>
                <c:pt idx="777">
                  <c:v>1.127499999999982</c:v>
                </c:pt>
                <c:pt idx="778">
                  <c:v>1.1283000000000001</c:v>
                </c:pt>
                <c:pt idx="779">
                  <c:v>1.1288</c:v>
                </c:pt>
                <c:pt idx="780">
                  <c:v>1.1307</c:v>
                </c:pt>
                <c:pt idx="781">
                  <c:v>1.1327</c:v>
                </c:pt>
                <c:pt idx="782">
                  <c:v>1.133</c:v>
                </c:pt>
                <c:pt idx="783">
                  <c:v>1.1334</c:v>
                </c:pt>
                <c:pt idx="784">
                  <c:v>1.1364000000000001</c:v>
                </c:pt>
                <c:pt idx="785">
                  <c:v>1.1374</c:v>
                </c:pt>
                <c:pt idx="786">
                  <c:v>1.1358999999999797</c:v>
                </c:pt>
                <c:pt idx="787">
                  <c:v>1.1348</c:v>
                </c:pt>
                <c:pt idx="788">
                  <c:v>1.1384000000000001</c:v>
                </c:pt>
                <c:pt idx="789">
                  <c:v>1.1359999999999797</c:v>
                </c:pt>
                <c:pt idx="790">
                  <c:v>1.1391</c:v>
                </c:pt>
                <c:pt idx="791">
                  <c:v>1.1382000000000001</c:v>
                </c:pt>
                <c:pt idx="792">
                  <c:v>1.1419999999999797</c:v>
                </c:pt>
                <c:pt idx="793">
                  <c:v>1.1419999999999797</c:v>
                </c:pt>
                <c:pt idx="794">
                  <c:v>1.1459999999999797</c:v>
                </c:pt>
                <c:pt idx="795">
                  <c:v>1.1454</c:v>
                </c:pt>
                <c:pt idx="796">
                  <c:v>1.1462000000000001</c:v>
                </c:pt>
                <c:pt idx="797">
                  <c:v>1.1456</c:v>
                </c:pt>
                <c:pt idx="798">
                  <c:v>1.1452</c:v>
                </c:pt>
                <c:pt idx="799">
                  <c:v>1.1457999999999819</c:v>
                </c:pt>
                <c:pt idx="800">
                  <c:v>1.1457999999999819</c:v>
                </c:pt>
                <c:pt idx="801">
                  <c:v>1.1451</c:v>
                </c:pt>
                <c:pt idx="802">
                  <c:v>1.1433</c:v>
                </c:pt>
                <c:pt idx="803">
                  <c:v>1.1425000000000001</c:v>
                </c:pt>
                <c:pt idx="804">
                  <c:v>1.1402000000000001</c:v>
                </c:pt>
                <c:pt idx="805">
                  <c:v>1.1406000000000001</c:v>
                </c:pt>
                <c:pt idx="806">
                  <c:v>1.1398999999999799</c:v>
                </c:pt>
                <c:pt idx="807">
                  <c:v>1.141</c:v>
                </c:pt>
                <c:pt idx="808">
                  <c:v>1.1419999999999797</c:v>
                </c:pt>
                <c:pt idx="809">
                  <c:v>1.1409</c:v>
                </c:pt>
                <c:pt idx="810">
                  <c:v>1.1397999999999815</c:v>
                </c:pt>
                <c:pt idx="811">
                  <c:v>1.1386000000000001</c:v>
                </c:pt>
                <c:pt idx="812">
                  <c:v>1.1368</c:v>
                </c:pt>
                <c:pt idx="813">
                  <c:v>1.1339999999999797</c:v>
                </c:pt>
                <c:pt idx="814">
                  <c:v>1.1356999999999819</c:v>
                </c:pt>
                <c:pt idx="815">
                  <c:v>1.1303000000000001</c:v>
                </c:pt>
                <c:pt idx="816">
                  <c:v>1.1308</c:v>
                </c:pt>
                <c:pt idx="817">
                  <c:v>1.1294</c:v>
                </c:pt>
                <c:pt idx="818">
                  <c:v>1.1284000000000001</c:v>
                </c:pt>
                <c:pt idx="819">
                  <c:v>1.1304000000000001</c:v>
                </c:pt>
                <c:pt idx="820">
                  <c:v>1.1302000000000001</c:v>
                </c:pt>
                <c:pt idx="821">
                  <c:v>1.1339999999999797</c:v>
                </c:pt>
                <c:pt idx="822">
                  <c:v>1.133</c:v>
                </c:pt>
                <c:pt idx="823">
                  <c:v>1.1334</c:v>
                </c:pt>
                <c:pt idx="824">
                  <c:v>1.1349</c:v>
                </c:pt>
                <c:pt idx="825">
                  <c:v>1.1341000000000001</c:v>
                </c:pt>
                <c:pt idx="826">
                  <c:v>1.1327</c:v>
                </c:pt>
                <c:pt idx="827">
                  <c:v>1.1348</c:v>
                </c:pt>
                <c:pt idx="828">
                  <c:v>1.1339999999999797</c:v>
                </c:pt>
                <c:pt idx="829">
                  <c:v>1.1346000000000001</c:v>
                </c:pt>
                <c:pt idx="830">
                  <c:v>1.1339999999999797</c:v>
                </c:pt>
                <c:pt idx="831">
                  <c:v>1.1363000000000001</c:v>
                </c:pt>
                <c:pt idx="832">
                  <c:v>1.1341000000000001</c:v>
                </c:pt>
                <c:pt idx="833">
                  <c:v>1.1361000000000001</c:v>
                </c:pt>
                <c:pt idx="834">
                  <c:v>1.1393</c:v>
                </c:pt>
                <c:pt idx="835">
                  <c:v>1.1379999999999797</c:v>
                </c:pt>
                <c:pt idx="836">
                  <c:v>1.1394</c:v>
                </c:pt>
                <c:pt idx="837">
                  <c:v>1.1359999999999797</c:v>
                </c:pt>
                <c:pt idx="838">
                  <c:v>1.1395</c:v>
                </c:pt>
                <c:pt idx="839">
                  <c:v>1.1405000000000001</c:v>
                </c:pt>
                <c:pt idx="840">
                  <c:v>1.139</c:v>
                </c:pt>
                <c:pt idx="841">
                  <c:v>1.1387</c:v>
                </c:pt>
                <c:pt idx="842">
                  <c:v>1.1378999999999797</c:v>
                </c:pt>
                <c:pt idx="843">
                  <c:v>1.1402000000000001</c:v>
                </c:pt>
                <c:pt idx="844">
                  <c:v>1.1391</c:v>
                </c:pt>
                <c:pt idx="845">
                  <c:v>1.1378999999999797</c:v>
                </c:pt>
                <c:pt idx="846">
                  <c:v>1.1405000000000001</c:v>
                </c:pt>
                <c:pt idx="847">
                  <c:v>1.141</c:v>
                </c:pt>
                <c:pt idx="848">
                  <c:v>1.1422000000000001</c:v>
                </c:pt>
                <c:pt idx="849">
                  <c:v>1.1409</c:v>
                </c:pt>
                <c:pt idx="850">
                  <c:v>1.1424000000000001</c:v>
                </c:pt>
                <c:pt idx="851">
                  <c:v>1.1435</c:v>
                </c:pt>
                <c:pt idx="852">
                  <c:v>1.1451</c:v>
                </c:pt>
                <c:pt idx="853">
                  <c:v>1.145</c:v>
                </c:pt>
                <c:pt idx="854">
                  <c:v>1.1445000000000001</c:v>
                </c:pt>
                <c:pt idx="855">
                  <c:v>1.139</c:v>
                </c:pt>
                <c:pt idx="856">
                  <c:v>1.1409</c:v>
                </c:pt>
                <c:pt idx="857">
                  <c:v>1.1417999999999817</c:v>
                </c:pt>
                <c:pt idx="858">
                  <c:v>1.1405000000000001</c:v>
                </c:pt>
                <c:pt idx="859">
                  <c:v>1.1402000000000001</c:v>
                </c:pt>
                <c:pt idx="860">
                  <c:v>1.139</c:v>
                </c:pt>
                <c:pt idx="861">
                  <c:v>1.137599999999982</c:v>
                </c:pt>
                <c:pt idx="862">
                  <c:v>1.1377999999999813</c:v>
                </c:pt>
                <c:pt idx="863">
                  <c:v>1.137599999999982</c:v>
                </c:pt>
                <c:pt idx="864">
                  <c:v>1.1396999999999819</c:v>
                </c:pt>
                <c:pt idx="865">
                  <c:v>1.1407</c:v>
                </c:pt>
                <c:pt idx="866">
                  <c:v>1.1439999999999797</c:v>
                </c:pt>
                <c:pt idx="867">
                  <c:v>1.143599999999982</c:v>
                </c:pt>
                <c:pt idx="868">
                  <c:v>1.1409</c:v>
                </c:pt>
                <c:pt idx="869">
                  <c:v>1.1393</c:v>
                </c:pt>
                <c:pt idx="870">
                  <c:v>1.1409</c:v>
                </c:pt>
                <c:pt idx="871">
                  <c:v>1.1443000000000001</c:v>
                </c:pt>
                <c:pt idx="872">
                  <c:v>1.1426000000000001</c:v>
                </c:pt>
                <c:pt idx="873">
                  <c:v>1.141599999999982</c:v>
                </c:pt>
                <c:pt idx="874">
                  <c:v>1.1455</c:v>
                </c:pt>
                <c:pt idx="875">
                  <c:v>1.145</c:v>
                </c:pt>
                <c:pt idx="876">
                  <c:v>1.147699999999982</c:v>
                </c:pt>
                <c:pt idx="877">
                  <c:v>1.1467000000000001</c:v>
                </c:pt>
                <c:pt idx="878">
                  <c:v>1.1435</c:v>
                </c:pt>
                <c:pt idx="879">
                  <c:v>1.1433</c:v>
                </c:pt>
                <c:pt idx="880">
                  <c:v>1.1445000000000001</c:v>
                </c:pt>
                <c:pt idx="881">
                  <c:v>1.1496</c:v>
                </c:pt>
                <c:pt idx="882">
                  <c:v>1.1488</c:v>
                </c:pt>
                <c:pt idx="883">
                  <c:v>1.1492</c:v>
                </c:pt>
                <c:pt idx="884">
                  <c:v>1.147</c:v>
                </c:pt>
                <c:pt idx="885">
                  <c:v>1.1462000000000001</c:v>
                </c:pt>
                <c:pt idx="886">
                  <c:v>1.1499999999999797</c:v>
                </c:pt>
                <c:pt idx="887">
                  <c:v>1.1488</c:v>
                </c:pt>
                <c:pt idx="888">
                  <c:v>1.1497999999999819</c:v>
                </c:pt>
                <c:pt idx="889">
                  <c:v>1.1506000000000001</c:v>
                </c:pt>
                <c:pt idx="890">
                  <c:v>1.1493</c:v>
                </c:pt>
                <c:pt idx="891">
                  <c:v>1.1511</c:v>
                </c:pt>
                <c:pt idx="892">
                  <c:v>1.149699999999982</c:v>
                </c:pt>
                <c:pt idx="893">
                  <c:v>1.1516</c:v>
                </c:pt>
                <c:pt idx="894">
                  <c:v>1.1508</c:v>
                </c:pt>
                <c:pt idx="895">
                  <c:v>1.1523000000000001</c:v>
                </c:pt>
                <c:pt idx="896">
                  <c:v>1.1531</c:v>
                </c:pt>
                <c:pt idx="897">
                  <c:v>1.1616</c:v>
                </c:pt>
                <c:pt idx="898">
                  <c:v>1.1580999999999999</c:v>
                </c:pt>
                <c:pt idx="899">
                  <c:v>1.1539999999999802</c:v>
                </c:pt>
                <c:pt idx="900">
                  <c:v>1.1523000000000001</c:v>
                </c:pt>
                <c:pt idx="901">
                  <c:v>1.1531</c:v>
                </c:pt>
                <c:pt idx="902">
                  <c:v>1.1506000000000001</c:v>
                </c:pt>
                <c:pt idx="903">
                  <c:v>1.1511</c:v>
                </c:pt>
                <c:pt idx="904">
                  <c:v>1.1505000000000001</c:v>
                </c:pt>
                <c:pt idx="905">
                  <c:v>1.1511</c:v>
                </c:pt>
                <c:pt idx="906">
                  <c:v>1.1518999999999815</c:v>
                </c:pt>
                <c:pt idx="907">
                  <c:v>1.1519999999999799</c:v>
                </c:pt>
                <c:pt idx="908">
                  <c:v>1.1532</c:v>
                </c:pt>
                <c:pt idx="909">
                  <c:v>1.1569</c:v>
                </c:pt>
                <c:pt idx="910">
                  <c:v>1.1561999999999999</c:v>
                </c:pt>
                <c:pt idx="911">
                  <c:v>1.1560999999999999</c:v>
                </c:pt>
                <c:pt idx="912">
                  <c:v>1.1579999999999806</c:v>
                </c:pt>
                <c:pt idx="913">
                  <c:v>1.157</c:v>
                </c:pt>
                <c:pt idx="914">
                  <c:v>1.1573</c:v>
                </c:pt>
                <c:pt idx="915">
                  <c:v>1.1544000000000001</c:v>
                </c:pt>
                <c:pt idx="916">
                  <c:v>1.1546000000000001</c:v>
                </c:pt>
                <c:pt idx="917">
                  <c:v>1.1572</c:v>
                </c:pt>
                <c:pt idx="918">
                  <c:v>1.1579999999999806</c:v>
                </c:pt>
                <c:pt idx="919">
                  <c:v>1.1597</c:v>
                </c:pt>
                <c:pt idx="920">
                  <c:v>1.1558999999999819</c:v>
                </c:pt>
                <c:pt idx="921">
                  <c:v>1.1551</c:v>
                </c:pt>
                <c:pt idx="922">
                  <c:v>1.1539999999999802</c:v>
                </c:pt>
                <c:pt idx="923">
                  <c:v>1.1547000000000001</c:v>
                </c:pt>
                <c:pt idx="924">
                  <c:v>1.1523000000000001</c:v>
                </c:pt>
                <c:pt idx="925">
                  <c:v>1.1549</c:v>
                </c:pt>
                <c:pt idx="926">
                  <c:v>1.1553</c:v>
                </c:pt>
                <c:pt idx="927">
                  <c:v>1.1565000000000001</c:v>
                </c:pt>
                <c:pt idx="928">
                  <c:v>1.157</c:v>
                </c:pt>
                <c:pt idx="929">
                  <c:v>1.1580999999999999</c:v>
                </c:pt>
                <c:pt idx="930">
                  <c:v>1.1555</c:v>
                </c:pt>
                <c:pt idx="931">
                  <c:v>1.1569</c:v>
                </c:pt>
                <c:pt idx="932">
                  <c:v>1.1595</c:v>
                </c:pt>
                <c:pt idx="933">
                  <c:v>1.157</c:v>
                </c:pt>
                <c:pt idx="934">
                  <c:v>1.1558999999999819</c:v>
                </c:pt>
                <c:pt idx="935">
                  <c:v>1.1544000000000001</c:v>
                </c:pt>
                <c:pt idx="936">
                  <c:v>1.157</c:v>
                </c:pt>
                <c:pt idx="937">
                  <c:v>1.1558999999999819</c:v>
                </c:pt>
                <c:pt idx="938">
                  <c:v>1.1568000000000001</c:v>
                </c:pt>
                <c:pt idx="939">
                  <c:v>1.1569</c:v>
                </c:pt>
                <c:pt idx="940">
                  <c:v>1.1553</c:v>
                </c:pt>
                <c:pt idx="941">
                  <c:v>1.1558999999999819</c:v>
                </c:pt>
                <c:pt idx="942">
                  <c:v>1.1547000000000001</c:v>
                </c:pt>
                <c:pt idx="943">
                  <c:v>1.1511</c:v>
                </c:pt>
                <c:pt idx="944">
                  <c:v>1.1508</c:v>
                </c:pt>
                <c:pt idx="945">
                  <c:v>1.1494</c:v>
                </c:pt>
                <c:pt idx="946">
                  <c:v>1.1462000000000001</c:v>
                </c:pt>
                <c:pt idx="947">
                  <c:v>1.1469</c:v>
                </c:pt>
                <c:pt idx="948">
                  <c:v>1.1462000000000001</c:v>
                </c:pt>
                <c:pt idx="949">
                  <c:v>1.1493</c:v>
                </c:pt>
                <c:pt idx="950">
                  <c:v>1.1447000000000001</c:v>
                </c:pt>
                <c:pt idx="951">
                  <c:v>1.1489</c:v>
                </c:pt>
                <c:pt idx="952">
                  <c:v>1.1523000000000001</c:v>
                </c:pt>
                <c:pt idx="953">
                  <c:v>1.1499999999999797</c:v>
                </c:pt>
                <c:pt idx="954">
                  <c:v>1.1505000000000001</c:v>
                </c:pt>
                <c:pt idx="955">
                  <c:v>1.1553</c:v>
                </c:pt>
                <c:pt idx="956">
                  <c:v>1.1546000000000001</c:v>
                </c:pt>
                <c:pt idx="957">
                  <c:v>1.1558999999999819</c:v>
                </c:pt>
                <c:pt idx="958">
                  <c:v>1.1535</c:v>
                </c:pt>
                <c:pt idx="959">
                  <c:v>1.1549</c:v>
                </c:pt>
                <c:pt idx="960">
                  <c:v>1.151699999999982</c:v>
                </c:pt>
                <c:pt idx="961">
                  <c:v>1.1525000000000001</c:v>
                </c:pt>
                <c:pt idx="962">
                  <c:v>1.1532</c:v>
                </c:pt>
                <c:pt idx="963">
                  <c:v>1.153</c:v>
                </c:pt>
                <c:pt idx="964">
                  <c:v>1.153799999999982</c:v>
                </c:pt>
                <c:pt idx="965">
                  <c:v>1.1543000000000001</c:v>
                </c:pt>
                <c:pt idx="966">
                  <c:v>1.1553</c:v>
                </c:pt>
                <c:pt idx="967">
                  <c:v>1.1573</c:v>
                </c:pt>
                <c:pt idx="968">
                  <c:v>1.1538999999999817</c:v>
                </c:pt>
                <c:pt idx="969">
                  <c:v>1.1531</c:v>
                </c:pt>
                <c:pt idx="970">
                  <c:v>1.1539999999999802</c:v>
                </c:pt>
                <c:pt idx="971">
                  <c:v>1.1546000000000001</c:v>
                </c:pt>
                <c:pt idx="972">
                  <c:v>1.1528</c:v>
                </c:pt>
                <c:pt idx="973">
                  <c:v>1.1536</c:v>
                </c:pt>
                <c:pt idx="974">
                  <c:v>1.1515</c:v>
                </c:pt>
                <c:pt idx="975">
                  <c:v>1.1511</c:v>
                </c:pt>
                <c:pt idx="976">
                  <c:v>1.1483000000000001</c:v>
                </c:pt>
                <c:pt idx="977">
                  <c:v>1.1482000000000001</c:v>
                </c:pt>
                <c:pt idx="978">
                  <c:v>1.1506000000000001</c:v>
                </c:pt>
                <c:pt idx="979">
                  <c:v>1.1480999999999999</c:v>
                </c:pt>
                <c:pt idx="980">
                  <c:v>1.1489</c:v>
                </c:pt>
                <c:pt idx="981">
                  <c:v>1.149</c:v>
                </c:pt>
                <c:pt idx="982">
                  <c:v>1.149</c:v>
                </c:pt>
                <c:pt idx="983">
                  <c:v>1.1515</c:v>
                </c:pt>
                <c:pt idx="984">
                  <c:v>1.1527000000000001</c:v>
                </c:pt>
                <c:pt idx="985">
                  <c:v>1.1512</c:v>
                </c:pt>
                <c:pt idx="986">
                  <c:v>1.1523000000000001</c:v>
                </c:pt>
                <c:pt idx="987">
                  <c:v>1.1511</c:v>
                </c:pt>
                <c:pt idx="988">
                  <c:v>1.1499999999999797</c:v>
                </c:pt>
                <c:pt idx="989">
                  <c:v>1.1515</c:v>
                </c:pt>
                <c:pt idx="990">
                  <c:v>1.1504000000000001</c:v>
                </c:pt>
                <c:pt idx="991">
                  <c:v>1.1480999999999999</c:v>
                </c:pt>
                <c:pt idx="992">
                  <c:v>1.1483000000000001</c:v>
                </c:pt>
                <c:pt idx="993">
                  <c:v>1.1486000000000001</c:v>
                </c:pt>
                <c:pt idx="994">
                  <c:v>1.1471</c:v>
                </c:pt>
                <c:pt idx="995">
                  <c:v>1.1515</c:v>
                </c:pt>
                <c:pt idx="996">
                  <c:v>1.1527000000000001</c:v>
                </c:pt>
                <c:pt idx="997">
                  <c:v>1.155699999999982</c:v>
                </c:pt>
                <c:pt idx="998">
                  <c:v>1.1553</c:v>
                </c:pt>
                <c:pt idx="999">
                  <c:v>1.1573</c:v>
                </c:pt>
                <c:pt idx="1000">
                  <c:v>1.1577</c:v>
                </c:pt>
                <c:pt idx="1001">
                  <c:v>1.1551</c:v>
                </c:pt>
                <c:pt idx="1002">
                  <c:v>1.1551</c:v>
                </c:pt>
                <c:pt idx="1003">
                  <c:v>1.155</c:v>
                </c:pt>
                <c:pt idx="1004">
                  <c:v>1.1577</c:v>
                </c:pt>
                <c:pt idx="1005">
                  <c:v>1.1572</c:v>
                </c:pt>
                <c:pt idx="1006">
                  <c:v>1.1539999999999802</c:v>
                </c:pt>
                <c:pt idx="1007">
                  <c:v>1.1512</c:v>
                </c:pt>
                <c:pt idx="1008">
                  <c:v>1.1532</c:v>
                </c:pt>
                <c:pt idx="1009">
                  <c:v>1.1566000000000001</c:v>
                </c:pt>
                <c:pt idx="1010">
                  <c:v>1.1573</c:v>
                </c:pt>
                <c:pt idx="1011">
                  <c:v>1.1565000000000001</c:v>
                </c:pt>
                <c:pt idx="1012">
                  <c:v>1.1518999999999815</c:v>
                </c:pt>
                <c:pt idx="1013">
                  <c:v>1.153799999999982</c:v>
                </c:pt>
                <c:pt idx="1014">
                  <c:v>1.1525000000000001</c:v>
                </c:pt>
                <c:pt idx="1015">
                  <c:v>1.1547000000000001</c:v>
                </c:pt>
                <c:pt idx="1016">
                  <c:v>1.1544000000000001</c:v>
                </c:pt>
                <c:pt idx="1017">
                  <c:v>1.1520999999999999</c:v>
                </c:pt>
                <c:pt idx="1018">
                  <c:v>1.1505000000000001</c:v>
                </c:pt>
                <c:pt idx="1019">
                  <c:v>1.1499999999999797</c:v>
                </c:pt>
                <c:pt idx="1020">
                  <c:v>1.1493</c:v>
                </c:pt>
                <c:pt idx="1021">
                  <c:v>1.1475</c:v>
                </c:pt>
                <c:pt idx="1022">
                  <c:v>1.1483000000000001</c:v>
                </c:pt>
                <c:pt idx="1023">
                  <c:v>1.1515</c:v>
                </c:pt>
                <c:pt idx="1024">
                  <c:v>1.1520999999999999</c:v>
                </c:pt>
                <c:pt idx="1025">
                  <c:v>1.1486000000000001</c:v>
                </c:pt>
                <c:pt idx="1026">
                  <c:v>1.1513</c:v>
                </c:pt>
                <c:pt idx="1027">
                  <c:v>1.1516</c:v>
                </c:pt>
                <c:pt idx="1028">
                  <c:v>1.1508</c:v>
                </c:pt>
                <c:pt idx="1029">
                  <c:v>1.1501999999999999</c:v>
                </c:pt>
                <c:pt idx="1030">
                  <c:v>1.1477999999999819</c:v>
                </c:pt>
                <c:pt idx="1031">
                  <c:v>1.1473</c:v>
                </c:pt>
                <c:pt idx="1032">
                  <c:v>1.1492</c:v>
                </c:pt>
                <c:pt idx="1033">
                  <c:v>1.1492</c:v>
                </c:pt>
                <c:pt idx="1034">
                  <c:v>1.1473</c:v>
                </c:pt>
                <c:pt idx="1035">
                  <c:v>1.1482000000000001</c:v>
                </c:pt>
                <c:pt idx="1036">
                  <c:v>1.1466000000000001</c:v>
                </c:pt>
                <c:pt idx="1037">
                  <c:v>1.1482000000000001</c:v>
                </c:pt>
                <c:pt idx="1038">
                  <c:v>1.147899999999981</c:v>
                </c:pt>
                <c:pt idx="1039">
                  <c:v>1.151699999999982</c:v>
                </c:pt>
                <c:pt idx="1040">
                  <c:v>1.1504000000000001</c:v>
                </c:pt>
                <c:pt idx="1041">
                  <c:v>1.1520999999999999</c:v>
                </c:pt>
                <c:pt idx="1042">
                  <c:v>1.151699999999982</c:v>
                </c:pt>
                <c:pt idx="1043">
                  <c:v>1.1527000000000001</c:v>
                </c:pt>
                <c:pt idx="1044">
                  <c:v>1.1504000000000001</c:v>
                </c:pt>
                <c:pt idx="1045">
                  <c:v>1.1458999999999808</c:v>
                </c:pt>
                <c:pt idx="1046">
                  <c:v>1.1509</c:v>
                </c:pt>
                <c:pt idx="1047">
                  <c:v>1.1509</c:v>
                </c:pt>
                <c:pt idx="1048">
                  <c:v>1.1482000000000001</c:v>
                </c:pt>
                <c:pt idx="1049">
                  <c:v>1.1515</c:v>
                </c:pt>
                <c:pt idx="1050">
                  <c:v>1.1516</c:v>
                </c:pt>
                <c:pt idx="1051">
                  <c:v>1.1509</c:v>
                </c:pt>
                <c:pt idx="1052">
                  <c:v>1.1506000000000001</c:v>
                </c:pt>
                <c:pt idx="1053">
                  <c:v>1.1519999999999799</c:v>
                </c:pt>
                <c:pt idx="1054">
                  <c:v>1.1528</c:v>
                </c:pt>
                <c:pt idx="1055">
                  <c:v>1.155699999999982</c:v>
                </c:pt>
                <c:pt idx="1056">
                  <c:v>1.1561999999999999</c:v>
                </c:pt>
                <c:pt idx="1057">
                  <c:v>1.1555</c:v>
                </c:pt>
                <c:pt idx="1058">
                  <c:v>1.1555</c:v>
                </c:pt>
                <c:pt idx="1059">
                  <c:v>1.1525000000000001</c:v>
                </c:pt>
                <c:pt idx="1060">
                  <c:v>1.1544000000000001</c:v>
                </c:pt>
                <c:pt idx="1061">
                  <c:v>1.1536</c:v>
                </c:pt>
                <c:pt idx="1062">
                  <c:v>1.1543000000000001</c:v>
                </c:pt>
                <c:pt idx="1063">
                  <c:v>1.153</c:v>
                </c:pt>
                <c:pt idx="1064">
                  <c:v>1.1560999999999999</c:v>
                </c:pt>
                <c:pt idx="1065">
                  <c:v>1.1538999999999817</c:v>
                </c:pt>
                <c:pt idx="1066">
                  <c:v>1.1516</c:v>
                </c:pt>
                <c:pt idx="1067">
                  <c:v>1.1591</c:v>
                </c:pt>
                <c:pt idx="1068">
                  <c:v>1.1576</c:v>
                </c:pt>
                <c:pt idx="1069">
                  <c:v>1.1611</c:v>
                </c:pt>
                <c:pt idx="1070">
                  <c:v>1.1581999999999999</c:v>
                </c:pt>
                <c:pt idx="1071">
                  <c:v>1.1573</c:v>
                </c:pt>
                <c:pt idx="1072">
                  <c:v>1.1576</c:v>
                </c:pt>
                <c:pt idx="1073">
                  <c:v>1.1561999999999999</c:v>
                </c:pt>
                <c:pt idx="1074">
                  <c:v>1.1573</c:v>
                </c:pt>
                <c:pt idx="1075">
                  <c:v>1.155699999999982</c:v>
                </c:pt>
                <c:pt idx="1076">
                  <c:v>1.1565000000000001</c:v>
                </c:pt>
                <c:pt idx="1077">
                  <c:v>1.1554</c:v>
                </c:pt>
                <c:pt idx="1078">
                  <c:v>1.155</c:v>
                </c:pt>
                <c:pt idx="1079">
                  <c:v>1.155</c:v>
                </c:pt>
                <c:pt idx="1080">
                  <c:v>1.1584000000000001</c:v>
                </c:pt>
                <c:pt idx="1081">
                  <c:v>1.1558999999999819</c:v>
                </c:pt>
                <c:pt idx="1082">
                  <c:v>1.1581999999999999</c:v>
                </c:pt>
                <c:pt idx="1083">
                  <c:v>1.1600999999999999</c:v>
                </c:pt>
                <c:pt idx="1084">
                  <c:v>1.1596</c:v>
                </c:pt>
                <c:pt idx="1085">
                  <c:v>1.1593</c:v>
                </c:pt>
                <c:pt idx="1086">
                  <c:v>1.1621999999999999</c:v>
                </c:pt>
                <c:pt idx="1087">
                  <c:v>1.161</c:v>
                </c:pt>
                <c:pt idx="1088">
                  <c:v>1.157799999999982</c:v>
                </c:pt>
                <c:pt idx="1089">
                  <c:v>1.1566000000000001</c:v>
                </c:pt>
                <c:pt idx="1090">
                  <c:v>1.1593</c:v>
                </c:pt>
                <c:pt idx="1091">
                  <c:v>1.155699999999982</c:v>
                </c:pt>
                <c:pt idx="1092">
                  <c:v>1.1543000000000001</c:v>
                </c:pt>
                <c:pt idx="1093">
                  <c:v>1.1543000000000001</c:v>
                </c:pt>
                <c:pt idx="1094">
                  <c:v>1.1505000000000001</c:v>
                </c:pt>
                <c:pt idx="1095">
                  <c:v>1.1515</c:v>
                </c:pt>
                <c:pt idx="1096">
                  <c:v>1.1536</c:v>
                </c:pt>
                <c:pt idx="1097">
                  <c:v>1.1554</c:v>
                </c:pt>
                <c:pt idx="1098">
                  <c:v>1.153</c:v>
                </c:pt>
                <c:pt idx="1099">
                  <c:v>1.1549</c:v>
                </c:pt>
                <c:pt idx="1100">
                  <c:v>1.1538999999999817</c:v>
                </c:pt>
                <c:pt idx="1101">
                  <c:v>1.1538999999999817</c:v>
                </c:pt>
                <c:pt idx="1102">
                  <c:v>1.1546000000000001</c:v>
                </c:pt>
                <c:pt idx="1103">
                  <c:v>1.1531</c:v>
                </c:pt>
                <c:pt idx="1104">
                  <c:v>1.151699999999982</c:v>
                </c:pt>
                <c:pt idx="1105">
                  <c:v>1.1509</c:v>
                </c:pt>
                <c:pt idx="1106">
                  <c:v>1.1535</c:v>
                </c:pt>
                <c:pt idx="1107">
                  <c:v>1.1555</c:v>
                </c:pt>
                <c:pt idx="1108">
                  <c:v>1.1543000000000001</c:v>
                </c:pt>
                <c:pt idx="1109">
                  <c:v>1.1563000000000001</c:v>
                </c:pt>
                <c:pt idx="1110">
                  <c:v>1.1566000000000001</c:v>
                </c:pt>
                <c:pt idx="1111">
                  <c:v>1.153799999999982</c:v>
                </c:pt>
                <c:pt idx="1112">
                  <c:v>1.157799999999982</c:v>
                </c:pt>
                <c:pt idx="1113">
                  <c:v>1.1587000000000001</c:v>
                </c:pt>
                <c:pt idx="1114">
                  <c:v>1.1580999999999999</c:v>
                </c:pt>
                <c:pt idx="1115">
                  <c:v>1.1604000000000001</c:v>
                </c:pt>
                <c:pt idx="1116">
                  <c:v>1.1585000000000001</c:v>
                </c:pt>
                <c:pt idx="1117">
                  <c:v>1.1558999999999819</c:v>
                </c:pt>
                <c:pt idx="1118">
                  <c:v>1.1577</c:v>
                </c:pt>
                <c:pt idx="1119">
                  <c:v>1.1563000000000001</c:v>
                </c:pt>
                <c:pt idx="1120">
                  <c:v>1.1587000000000001</c:v>
                </c:pt>
                <c:pt idx="1121">
                  <c:v>1.1587000000000001</c:v>
                </c:pt>
                <c:pt idx="1122">
                  <c:v>1.157</c:v>
                </c:pt>
                <c:pt idx="1123">
                  <c:v>1.1573</c:v>
                </c:pt>
                <c:pt idx="1124">
                  <c:v>1.1597</c:v>
                </c:pt>
                <c:pt idx="1125">
                  <c:v>1.1584000000000001</c:v>
                </c:pt>
                <c:pt idx="1126">
                  <c:v>1.1619999999999813</c:v>
                </c:pt>
                <c:pt idx="1127">
                  <c:v>1.1629</c:v>
                </c:pt>
                <c:pt idx="1128">
                  <c:v>1.1621999999999999</c:v>
                </c:pt>
                <c:pt idx="1129">
                  <c:v>1.161</c:v>
                </c:pt>
                <c:pt idx="1130">
                  <c:v>1.161</c:v>
                </c:pt>
                <c:pt idx="1131">
                  <c:v>1.1572</c:v>
                </c:pt>
                <c:pt idx="1132">
                  <c:v>1.1579999999999806</c:v>
                </c:pt>
                <c:pt idx="1133">
                  <c:v>1.1592</c:v>
                </c:pt>
                <c:pt idx="1134">
                  <c:v>1.1551</c:v>
                </c:pt>
                <c:pt idx="1135">
                  <c:v>1.1554</c:v>
                </c:pt>
                <c:pt idx="1136">
                  <c:v>1.155699999999982</c:v>
                </c:pt>
                <c:pt idx="1137">
                  <c:v>1.155699999999982</c:v>
                </c:pt>
                <c:pt idx="1138">
                  <c:v>1.1546000000000001</c:v>
                </c:pt>
                <c:pt idx="1139">
                  <c:v>1.1519999999999799</c:v>
                </c:pt>
                <c:pt idx="1140">
                  <c:v>1.1534</c:v>
                </c:pt>
                <c:pt idx="1141">
                  <c:v>1.1547000000000001</c:v>
                </c:pt>
                <c:pt idx="1142">
                  <c:v>1.1565000000000001</c:v>
                </c:pt>
                <c:pt idx="1143">
                  <c:v>1.1536</c:v>
                </c:pt>
                <c:pt idx="1144">
                  <c:v>1.1513</c:v>
                </c:pt>
                <c:pt idx="1145">
                  <c:v>1.153</c:v>
                </c:pt>
                <c:pt idx="1146">
                  <c:v>1.1560999999999999</c:v>
                </c:pt>
                <c:pt idx="1147">
                  <c:v>1.1544000000000001</c:v>
                </c:pt>
                <c:pt idx="1148">
                  <c:v>1.1554</c:v>
                </c:pt>
                <c:pt idx="1149">
                  <c:v>1.1524000000000001</c:v>
                </c:pt>
                <c:pt idx="1150">
                  <c:v>1.1505000000000001</c:v>
                </c:pt>
                <c:pt idx="1151">
                  <c:v>1.1538999999999817</c:v>
                </c:pt>
                <c:pt idx="1152">
                  <c:v>1.1568000000000001</c:v>
                </c:pt>
                <c:pt idx="1153">
                  <c:v>1.1553</c:v>
                </c:pt>
                <c:pt idx="1154">
                  <c:v>1.1543000000000001</c:v>
                </c:pt>
                <c:pt idx="1155">
                  <c:v>1.1573</c:v>
                </c:pt>
                <c:pt idx="1156">
                  <c:v>1.1572</c:v>
                </c:pt>
                <c:pt idx="1157">
                  <c:v>1.153799999999982</c:v>
                </c:pt>
                <c:pt idx="1158">
                  <c:v>1.1569</c:v>
                </c:pt>
                <c:pt idx="1159">
                  <c:v>1.1606000000000001</c:v>
                </c:pt>
                <c:pt idx="1160">
                  <c:v>1.155</c:v>
                </c:pt>
                <c:pt idx="1161">
                  <c:v>1.1539999999999802</c:v>
                </c:pt>
                <c:pt idx="1162">
                  <c:v>1.153</c:v>
                </c:pt>
                <c:pt idx="1163">
                  <c:v>1.1549</c:v>
                </c:pt>
                <c:pt idx="1164">
                  <c:v>1.1508</c:v>
                </c:pt>
                <c:pt idx="1165">
                  <c:v>1.1543000000000001</c:v>
                </c:pt>
                <c:pt idx="1166">
                  <c:v>1.1527000000000001</c:v>
                </c:pt>
                <c:pt idx="1167">
                  <c:v>1.1520999999999999</c:v>
                </c:pt>
                <c:pt idx="1168">
                  <c:v>1.1565000000000001</c:v>
                </c:pt>
                <c:pt idx="1169">
                  <c:v>1.1555</c:v>
                </c:pt>
                <c:pt idx="1170">
                  <c:v>1.1555</c:v>
                </c:pt>
                <c:pt idx="1171">
                  <c:v>1.1574</c:v>
                </c:pt>
                <c:pt idx="1172">
                  <c:v>1.1566000000000001</c:v>
                </c:pt>
                <c:pt idx="1173">
                  <c:v>1.1565000000000001</c:v>
                </c:pt>
                <c:pt idx="1174">
                  <c:v>1.1553</c:v>
                </c:pt>
                <c:pt idx="1175">
                  <c:v>1.1608000000000001</c:v>
                </c:pt>
                <c:pt idx="1176">
                  <c:v>1.1587000000000001</c:v>
                </c:pt>
                <c:pt idx="1177">
                  <c:v>1.1551</c:v>
                </c:pt>
                <c:pt idx="1178">
                  <c:v>1.1553</c:v>
                </c:pt>
                <c:pt idx="1179">
                  <c:v>1.1565000000000001</c:v>
                </c:pt>
                <c:pt idx="1180">
                  <c:v>1.1591</c:v>
                </c:pt>
                <c:pt idx="1181">
                  <c:v>1.1607000000000001</c:v>
                </c:pt>
                <c:pt idx="1182">
                  <c:v>1.1581999999999999</c:v>
                </c:pt>
                <c:pt idx="1183">
                  <c:v>1.1563000000000001</c:v>
                </c:pt>
                <c:pt idx="1184">
                  <c:v>1.1580999999999999</c:v>
                </c:pt>
                <c:pt idx="1185">
                  <c:v>1.1606000000000001</c:v>
                </c:pt>
                <c:pt idx="1186">
                  <c:v>1.1595</c:v>
                </c:pt>
                <c:pt idx="1187">
                  <c:v>1.161</c:v>
                </c:pt>
                <c:pt idx="1188">
                  <c:v>1.1614</c:v>
                </c:pt>
                <c:pt idx="1189">
                  <c:v>1.159999999999981</c:v>
                </c:pt>
                <c:pt idx="1190">
                  <c:v>1.1580999999999999</c:v>
                </c:pt>
                <c:pt idx="1191">
                  <c:v>1.1579999999999806</c:v>
                </c:pt>
                <c:pt idx="1192">
                  <c:v>1.1572</c:v>
                </c:pt>
                <c:pt idx="1193">
                  <c:v>1.1546000000000001</c:v>
                </c:pt>
                <c:pt idx="1194">
                  <c:v>1.1546000000000001</c:v>
                </c:pt>
                <c:pt idx="1195">
                  <c:v>1.1563000000000001</c:v>
                </c:pt>
                <c:pt idx="1196">
                  <c:v>1.1587000000000001</c:v>
                </c:pt>
                <c:pt idx="1197">
                  <c:v>1.1638999999999819</c:v>
                </c:pt>
                <c:pt idx="1198">
                  <c:v>1.1598999999999819</c:v>
                </c:pt>
                <c:pt idx="1199">
                  <c:v>1.1560999999999999</c:v>
                </c:pt>
                <c:pt idx="1200">
                  <c:v>1.1611</c:v>
                </c:pt>
                <c:pt idx="1201">
                  <c:v>1.1627000000000001</c:v>
                </c:pt>
                <c:pt idx="1202">
                  <c:v>1.1580999999999999</c:v>
                </c:pt>
                <c:pt idx="1203">
                  <c:v>1.1565000000000001</c:v>
                </c:pt>
                <c:pt idx="1204">
                  <c:v>1.1597</c:v>
                </c:pt>
                <c:pt idx="1205">
                  <c:v>1.1592</c:v>
                </c:pt>
                <c:pt idx="1206">
                  <c:v>1.1572</c:v>
                </c:pt>
                <c:pt idx="1207">
                  <c:v>1.1581999999999999</c:v>
                </c:pt>
                <c:pt idx="1208">
                  <c:v>1.1568000000000001</c:v>
                </c:pt>
                <c:pt idx="1209">
                  <c:v>1.1584000000000001</c:v>
                </c:pt>
                <c:pt idx="1210">
                  <c:v>1.1592</c:v>
                </c:pt>
                <c:pt idx="1211">
                  <c:v>1.1588000000000001</c:v>
                </c:pt>
                <c:pt idx="1212">
                  <c:v>1.1587000000000001</c:v>
                </c:pt>
                <c:pt idx="1213">
                  <c:v>1.1565000000000001</c:v>
                </c:pt>
                <c:pt idx="1214">
                  <c:v>1.1603000000000001</c:v>
                </c:pt>
                <c:pt idx="1215">
                  <c:v>1.165</c:v>
                </c:pt>
                <c:pt idx="1216">
                  <c:v>1.1587000000000001</c:v>
                </c:pt>
                <c:pt idx="1217">
                  <c:v>1.1597</c:v>
                </c:pt>
                <c:pt idx="1218">
                  <c:v>1.1577</c:v>
                </c:pt>
                <c:pt idx="1219">
                  <c:v>1.1604000000000001</c:v>
                </c:pt>
                <c:pt idx="1220">
                  <c:v>1.1612</c:v>
                </c:pt>
                <c:pt idx="1221">
                  <c:v>1.1607000000000001</c:v>
                </c:pt>
                <c:pt idx="1222">
                  <c:v>1.1614</c:v>
                </c:pt>
                <c:pt idx="1223">
                  <c:v>1.1588000000000001</c:v>
                </c:pt>
                <c:pt idx="1224">
                  <c:v>1.1634</c:v>
                </c:pt>
                <c:pt idx="1225">
                  <c:v>1.1641999999999999</c:v>
                </c:pt>
                <c:pt idx="1226">
                  <c:v>1.1631</c:v>
                </c:pt>
                <c:pt idx="1227">
                  <c:v>1.1653</c:v>
                </c:pt>
                <c:pt idx="1228">
                  <c:v>1.1648000000000001</c:v>
                </c:pt>
                <c:pt idx="1229">
                  <c:v>1.1646000000000001</c:v>
                </c:pt>
                <c:pt idx="1230">
                  <c:v>1.1649</c:v>
                </c:pt>
                <c:pt idx="1231">
                  <c:v>1.1652</c:v>
                </c:pt>
                <c:pt idx="1232">
                  <c:v>1.1679999999999819</c:v>
                </c:pt>
                <c:pt idx="1233">
                  <c:v>1.1652</c:v>
                </c:pt>
                <c:pt idx="1234">
                  <c:v>1.1645000000000001</c:v>
                </c:pt>
                <c:pt idx="1235">
                  <c:v>1.1621999999999999</c:v>
                </c:pt>
                <c:pt idx="1236">
                  <c:v>1.1621999999999999</c:v>
                </c:pt>
                <c:pt idx="1237">
                  <c:v>1.1600999999999999</c:v>
                </c:pt>
                <c:pt idx="1238">
                  <c:v>1.1607000000000001</c:v>
                </c:pt>
                <c:pt idx="1239">
                  <c:v>1.1607000000000001</c:v>
                </c:pt>
                <c:pt idx="1240">
                  <c:v>1.1626000000000001</c:v>
                </c:pt>
                <c:pt idx="1241">
                  <c:v>1.1587000000000001</c:v>
                </c:pt>
                <c:pt idx="1242">
                  <c:v>1.1619999999999813</c:v>
                </c:pt>
                <c:pt idx="1243">
                  <c:v>1.1614</c:v>
                </c:pt>
                <c:pt idx="1244">
                  <c:v>1.1623000000000001</c:v>
                </c:pt>
                <c:pt idx="1245">
                  <c:v>1.1640999999999999</c:v>
                </c:pt>
                <c:pt idx="1246">
                  <c:v>1.165</c:v>
                </c:pt>
                <c:pt idx="1247">
                  <c:v>1.1629</c:v>
                </c:pt>
                <c:pt idx="1248">
                  <c:v>1.1619999999999813</c:v>
                </c:pt>
                <c:pt idx="1249">
                  <c:v>1.1618999999999819</c:v>
                </c:pt>
                <c:pt idx="1250">
                  <c:v>1.1598999999999819</c:v>
                </c:pt>
                <c:pt idx="1251">
                  <c:v>1.1614</c:v>
                </c:pt>
                <c:pt idx="1252">
                  <c:v>1.1615</c:v>
                </c:pt>
                <c:pt idx="1253">
                  <c:v>1.1606000000000001</c:v>
                </c:pt>
                <c:pt idx="1254">
                  <c:v>1.1618999999999819</c:v>
                </c:pt>
                <c:pt idx="1255">
                  <c:v>1.1637</c:v>
                </c:pt>
                <c:pt idx="1256">
                  <c:v>1.1623000000000001</c:v>
                </c:pt>
                <c:pt idx="1257">
                  <c:v>1.1627000000000001</c:v>
                </c:pt>
                <c:pt idx="1258">
                  <c:v>1.1608000000000001</c:v>
                </c:pt>
                <c:pt idx="1259">
                  <c:v>1.1641999999999999</c:v>
                </c:pt>
                <c:pt idx="1260">
                  <c:v>1.165</c:v>
                </c:pt>
                <c:pt idx="1261">
                  <c:v>1.1637</c:v>
                </c:pt>
                <c:pt idx="1262">
                  <c:v>1.1627000000000001</c:v>
                </c:pt>
                <c:pt idx="1263">
                  <c:v>1.1589</c:v>
                </c:pt>
                <c:pt idx="1264">
                  <c:v>1.1626000000000001</c:v>
                </c:pt>
                <c:pt idx="1265">
                  <c:v>1.1596</c:v>
                </c:pt>
                <c:pt idx="1266">
                  <c:v>1.1608000000000001</c:v>
                </c:pt>
                <c:pt idx="1267">
                  <c:v>1.161799999999982</c:v>
                </c:pt>
                <c:pt idx="1268">
                  <c:v>1.1616</c:v>
                </c:pt>
                <c:pt idx="1269">
                  <c:v>1.1604000000000001</c:v>
                </c:pt>
                <c:pt idx="1270">
                  <c:v>1.1581999999999999</c:v>
                </c:pt>
                <c:pt idx="1271">
                  <c:v>1.1598999999999819</c:v>
                </c:pt>
                <c:pt idx="1272">
                  <c:v>1.1584000000000001</c:v>
                </c:pt>
                <c:pt idx="1273">
                  <c:v>1.1608000000000001</c:v>
                </c:pt>
                <c:pt idx="1274">
                  <c:v>1.1626000000000001</c:v>
                </c:pt>
                <c:pt idx="1275">
                  <c:v>1.1606000000000001</c:v>
                </c:pt>
                <c:pt idx="1276">
                  <c:v>1.1585000000000001</c:v>
                </c:pt>
                <c:pt idx="1277">
                  <c:v>1.1573</c:v>
                </c:pt>
                <c:pt idx="1278">
                  <c:v>1.1563000000000001</c:v>
                </c:pt>
                <c:pt idx="1279">
                  <c:v>1.1577</c:v>
                </c:pt>
                <c:pt idx="1280">
                  <c:v>1.1574</c:v>
                </c:pt>
                <c:pt idx="1281">
                  <c:v>1.155799999999982</c:v>
                </c:pt>
                <c:pt idx="1282">
                  <c:v>1.1585000000000001</c:v>
                </c:pt>
                <c:pt idx="1283">
                  <c:v>1.157</c:v>
                </c:pt>
                <c:pt idx="1284">
                  <c:v>1.1584000000000001</c:v>
                </c:pt>
                <c:pt idx="1285">
                  <c:v>1.1568000000000001</c:v>
                </c:pt>
                <c:pt idx="1286">
                  <c:v>1.1574</c:v>
                </c:pt>
                <c:pt idx="1287">
                  <c:v>1.1591</c:v>
                </c:pt>
                <c:pt idx="1288">
                  <c:v>1.1592</c:v>
                </c:pt>
                <c:pt idx="1289">
                  <c:v>1.1588000000000001</c:v>
                </c:pt>
                <c:pt idx="1290">
                  <c:v>1.1572</c:v>
                </c:pt>
                <c:pt idx="1291">
                  <c:v>1.1596</c:v>
                </c:pt>
                <c:pt idx="1292">
                  <c:v>1.1581999999999999</c:v>
                </c:pt>
                <c:pt idx="1293">
                  <c:v>1.1595</c:v>
                </c:pt>
                <c:pt idx="1294">
                  <c:v>1.1580999999999999</c:v>
                </c:pt>
                <c:pt idx="1295">
                  <c:v>1.159999999999981</c:v>
                </c:pt>
                <c:pt idx="1296">
                  <c:v>1.1579999999999806</c:v>
                </c:pt>
                <c:pt idx="1297">
                  <c:v>1.1597</c:v>
                </c:pt>
                <c:pt idx="1298">
                  <c:v>1.1603000000000001</c:v>
                </c:pt>
                <c:pt idx="1299">
                  <c:v>1.1611</c:v>
                </c:pt>
                <c:pt idx="1300">
                  <c:v>1.1612</c:v>
                </c:pt>
                <c:pt idx="1301">
                  <c:v>1.1633</c:v>
                </c:pt>
                <c:pt idx="1302">
                  <c:v>1.1581999999999999</c:v>
                </c:pt>
                <c:pt idx="1303">
                  <c:v>1.1619999999999813</c:v>
                </c:pt>
                <c:pt idx="1304">
                  <c:v>1.1638999999999819</c:v>
                </c:pt>
                <c:pt idx="1305">
                  <c:v>1.1648000000000001</c:v>
                </c:pt>
                <c:pt idx="1306">
                  <c:v>1.1606000000000001</c:v>
                </c:pt>
                <c:pt idx="1307">
                  <c:v>1.1598999999999819</c:v>
                </c:pt>
                <c:pt idx="1308">
                  <c:v>1.1611</c:v>
                </c:pt>
                <c:pt idx="1309">
                  <c:v>1.1614</c:v>
                </c:pt>
                <c:pt idx="1310">
                  <c:v>1.1596</c:v>
                </c:pt>
                <c:pt idx="1311">
                  <c:v>1.1568000000000001</c:v>
                </c:pt>
                <c:pt idx="1312">
                  <c:v>1.1585000000000001</c:v>
                </c:pt>
                <c:pt idx="1313">
                  <c:v>1.1618999999999819</c:v>
                </c:pt>
                <c:pt idx="1314">
                  <c:v>1.1618999999999819</c:v>
                </c:pt>
                <c:pt idx="1315">
                  <c:v>1.1654</c:v>
                </c:pt>
                <c:pt idx="1316">
                  <c:v>1.1629</c:v>
                </c:pt>
                <c:pt idx="1317">
                  <c:v>1.161799999999982</c:v>
                </c:pt>
                <c:pt idx="1318">
                  <c:v>1.1614</c:v>
                </c:pt>
                <c:pt idx="1319">
                  <c:v>1.1584000000000001</c:v>
                </c:pt>
                <c:pt idx="1320">
                  <c:v>1.1603000000000001</c:v>
                </c:pt>
                <c:pt idx="1321">
                  <c:v>1.159999999999981</c:v>
                </c:pt>
                <c:pt idx="1322">
                  <c:v>1.1611</c:v>
                </c:pt>
                <c:pt idx="1323">
                  <c:v>1.1607000000000001</c:v>
                </c:pt>
                <c:pt idx="1324">
                  <c:v>1.1577</c:v>
                </c:pt>
                <c:pt idx="1325">
                  <c:v>1.1606000000000001</c:v>
                </c:pt>
                <c:pt idx="1326">
                  <c:v>1.1618999999999819</c:v>
                </c:pt>
                <c:pt idx="1327">
                  <c:v>1.1633</c:v>
                </c:pt>
                <c:pt idx="1328">
                  <c:v>1.1611</c:v>
                </c:pt>
                <c:pt idx="1329">
                  <c:v>1.1592</c:v>
                </c:pt>
                <c:pt idx="1330">
                  <c:v>1.169</c:v>
                </c:pt>
                <c:pt idx="1331">
                  <c:v>1.1660999999999999</c:v>
                </c:pt>
                <c:pt idx="1332">
                  <c:v>1.1654</c:v>
                </c:pt>
                <c:pt idx="1333">
                  <c:v>1.1633</c:v>
                </c:pt>
                <c:pt idx="1334">
                  <c:v>1.1640999999999999</c:v>
                </c:pt>
                <c:pt idx="1335">
                  <c:v>1.1604000000000001</c:v>
                </c:pt>
                <c:pt idx="1336">
                  <c:v>1.1591</c:v>
                </c:pt>
                <c:pt idx="1337">
                  <c:v>1.1598999999999819</c:v>
                </c:pt>
                <c:pt idx="1338">
                  <c:v>1.1629</c:v>
                </c:pt>
                <c:pt idx="1339">
                  <c:v>1.1607000000000001</c:v>
                </c:pt>
                <c:pt idx="1340">
                  <c:v>1.1604000000000001</c:v>
                </c:pt>
                <c:pt idx="1341">
                  <c:v>1.1619999999999813</c:v>
                </c:pt>
                <c:pt idx="1342">
                  <c:v>1.1614</c:v>
                </c:pt>
                <c:pt idx="1343">
                  <c:v>1.1608000000000001</c:v>
                </c:pt>
                <c:pt idx="1344">
                  <c:v>1.1619999999999813</c:v>
                </c:pt>
                <c:pt idx="1345">
                  <c:v>1.1612</c:v>
                </c:pt>
                <c:pt idx="1346">
                  <c:v>1.1595</c:v>
                </c:pt>
                <c:pt idx="1347">
                  <c:v>1.1607000000000001</c:v>
                </c:pt>
                <c:pt idx="1348">
                  <c:v>1.1568000000000001</c:v>
                </c:pt>
                <c:pt idx="1349">
                  <c:v>1.1573</c:v>
                </c:pt>
                <c:pt idx="1350">
                  <c:v>1.1574</c:v>
                </c:pt>
                <c:pt idx="1351">
                  <c:v>1.1551</c:v>
                </c:pt>
                <c:pt idx="1352">
                  <c:v>1.155699999999982</c:v>
                </c:pt>
                <c:pt idx="1353">
                  <c:v>1.1543000000000001</c:v>
                </c:pt>
                <c:pt idx="1354">
                  <c:v>1.1525000000000001</c:v>
                </c:pt>
                <c:pt idx="1355">
                  <c:v>1.1543000000000001</c:v>
                </c:pt>
                <c:pt idx="1356">
                  <c:v>1.155</c:v>
                </c:pt>
                <c:pt idx="1357">
                  <c:v>1.1560999999999999</c:v>
                </c:pt>
                <c:pt idx="1358">
                  <c:v>1.1576</c:v>
                </c:pt>
                <c:pt idx="1359">
                  <c:v>1.1603000000000001</c:v>
                </c:pt>
                <c:pt idx="1360">
                  <c:v>1.1623000000000001</c:v>
                </c:pt>
                <c:pt idx="1361">
                  <c:v>1.1615</c:v>
                </c:pt>
                <c:pt idx="1362">
                  <c:v>1.1614</c:v>
                </c:pt>
                <c:pt idx="1363">
                  <c:v>1.1600999999999999</c:v>
                </c:pt>
                <c:pt idx="1364">
                  <c:v>1.1581999999999999</c:v>
                </c:pt>
                <c:pt idx="1365">
                  <c:v>1.1585000000000001</c:v>
                </c:pt>
                <c:pt idx="1366">
                  <c:v>1.163</c:v>
                </c:pt>
                <c:pt idx="1367">
                  <c:v>1.161799999999982</c:v>
                </c:pt>
                <c:pt idx="1368">
                  <c:v>1.1619999999999813</c:v>
                </c:pt>
                <c:pt idx="1369">
                  <c:v>1.1633</c:v>
                </c:pt>
                <c:pt idx="1370">
                  <c:v>1.1600999999999999</c:v>
                </c:pt>
                <c:pt idx="1371">
                  <c:v>1.163</c:v>
                </c:pt>
                <c:pt idx="1372">
                  <c:v>1.1640999999999999</c:v>
                </c:pt>
                <c:pt idx="1373">
                  <c:v>1.1644000000000001</c:v>
                </c:pt>
                <c:pt idx="1374">
                  <c:v>1.1640999999999999</c:v>
                </c:pt>
                <c:pt idx="1375">
                  <c:v>1.1618999999999819</c:v>
                </c:pt>
                <c:pt idx="1376">
                  <c:v>1.1616</c:v>
                </c:pt>
                <c:pt idx="1377">
                  <c:v>1.1637</c:v>
                </c:pt>
                <c:pt idx="1378">
                  <c:v>1.159999999999981</c:v>
                </c:pt>
                <c:pt idx="1379">
                  <c:v>1.1577</c:v>
                </c:pt>
                <c:pt idx="1380">
                  <c:v>1.1595</c:v>
                </c:pt>
                <c:pt idx="1381">
                  <c:v>1.1600999999999999</c:v>
                </c:pt>
                <c:pt idx="1382">
                  <c:v>1.161799999999982</c:v>
                </c:pt>
                <c:pt idx="1383">
                  <c:v>1.1608000000000001</c:v>
                </c:pt>
                <c:pt idx="1384">
                  <c:v>1.161</c:v>
                </c:pt>
                <c:pt idx="1385">
                  <c:v>1.1593</c:v>
                </c:pt>
                <c:pt idx="1386">
                  <c:v>1.1591</c:v>
                </c:pt>
                <c:pt idx="1387">
                  <c:v>1.1606000000000001</c:v>
                </c:pt>
                <c:pt idx="1388">
                  <c:v>1.1600999999999999</c:v>
                </c:pt>
                <c:pt idx="1389">
                  <c:v>1.1579999999999806</c:v>
                </c:pt>
                <c:pt idx="1390">
                  <c:v>1.1576</c:v>
                </c:pt>
                <c:pt idx="1391">
                  <c:v>1.1566000000000001</c:v>
                </c:pt>
                <c:pt idx="1392">
                  <c:v>1.1560999999999999</c:v>
                </c:pt>
                <c:pt idx="1393">
                  <c:v>1.155</c:v>
                </c:pt>
                <c:pt idx="1394">
                  <c:v>1.1549</c:v>
                </c:pt>
                <c:pt idx="1395">
                  <c:v>1.1546000000000001</c:v>
                </c:pt>
                <c:pt idx="1396">
                  <c:v>1.155799999999982</c:v>
                </c:pt>
                <c:pt idx="1397">
                  <c:v>1.1574</c:v>
                </c:pt>
                <c:pt idx="1398">
                  <c:v>1.1587000000000001</c:v>
                </c:pt>
                <c:pt idx="1399">
                  <c:v>1.153799999999982</c:v>
                </c:pt>
                <c:pt idx="1400">
                  <c:v>1.1585000000000001</c:v>
                </c:pt>
                <c:pt idx="1401">
                  <c:v>1.1576</c:v>
                </c:pt>
                <c:pt idx="1402">
                  <c:v>1.1587000000000001</c:v>
                </c:pt>
                <c:pt idx="1403">
                  <c:v>1.1566000000000001</c:v>
                </c:pt>
                <c:pt idx="1404">
                  <c:v>1.1593</c:v>
                </c:pt>
                <c:pt idx="1405">
                  <c:v>1.1569</c:v>
                </c:pt>
                <c:pt idx="1406">
                  <c:v>1.1585000000000001</c:v>
                </c:pt>
                <c:pt idx="1407">
                  <c:v>1.155799999999982</c:v>
                </c:pt>
                <c:pt idx="1408">
                  <c:v>1.1569</c:v>
                </c:pt>
                <c:pt idx="1409">
                  <c:v>1.1592</c:v>
                </c:pt>
                <c:pt idx="1410">
                  <c:v>1.1560999999999999</c:v>
                </c:pt>
                <c:pt idx="1411">
                  <c:v>1.1565000000000001</c:v>
                </c:pt>
                <c:pt idx="1412">
                  <c:v>1.155799999999982</c:v>
                </c:pt>
                <c:pt idx="1413">
                  <c:v>1.1612</c:v>
                </c:pt>
                <c:pt idx="1414">
                  <c:v>1.159999999999981</c:v>
                </c:pt>
                <c:pt idx="1415">
                  <c:v>1.1565000000000001</c:v>
                </c:pt>
                <c:pt idx="1416">
                  <c:v>1.1598999999999819</c:v>
                </c:pt>
                <c:pt idx="1417">
                  <c:v>1.161</c:v>
                </c:pt>
                <c:pt idx="1418">
                  <c:v>1.1596</c:v>
                </c:pt>
                <c:pt idx="1419">
                  <c:v>1.159999999999981</c:v>
                </c:pt>
                <c:pt idx="1420">
                  <c:v>1.1611</c:v>
                </c:pt>
                <c:pt idx="1421">
                  <c:v>1.1607000000000001</c:v>
                </c:pt>
                <c:pt idx="1422">
                  <c:v>1.1539999999999802</c:v>
                </c:pt>
                <c:pt idx="1423">
                  <c:v>1.1525000000000001</c:v>
                </c:pt>
                <c:pt idx="1424">
                  <c:v>1.1524000000000001</c:v>
                </c:pt>
                <c:pt idx="1425">
                  <c:v>1.1515</c:v>
                </c:pt>
                <c:pt idx="1426">
                  <c:v>1.1535</c:v>
                </c:pt>
                <c:pt idx="1427">
                  <c:v>1.1528</c:v>
                </c:pt>
                <c:pt idx="1428">
                  <c:v>1.1541999999999999</c:v>
                </c:pt>
                <c:pt idx="1429">
                  <c:v>1.1518999999999815</c:v>
                </c:pt>
                <c:pt idx="1430">
                  <c:v>1.1541999999999999</c:v>
                </c:pt>
                <c:pt idx="1431">
                  <c:v>1.1555</c:v>
                </c:pt>
                <c:pt idx="1432">
                  <c:v>1.1534</c:v>
                </c:pt>
                <c:pt idx="1433">
                  <c:v>1.1512</c:v>
                </c:pt>
                <c:pt idx="1434">
                  <c:v>1.1523000000000001</c:v>
                </c:pt>
                <c:pt idx="1435">
                  <c:v>1.151699999999982</c:v>
                </c:pt>
                <c:pt idx="1436">
                  <c:v>1.1563000000000001</c:v>
                </c:pt>
                <c:pt idx="1437">
                  <c:v>1.1563000000000001</c:v>
                </c:pt>
                <c:pt idx="1438">
                  <c:v>1.1543000000000001</c:v>
                </c:pt>
                <c:pt idx="1439">
                  <c:v>1.1501999999999999</c:v>
                </c:pt>
                <c:pt idx="1440">
                  <c:v>1.1535</c:v>
                </c:pt>
                <c:pt idx="1441">
                  <c:v>1.157</c:v>
                </c:pt>
                <c:pt idx="1442">
                  <c:v>1.1553</c:v>
                </c:pt>
                <c:pt idx="1443">
                  <c:v>1.157</c:v>
                </c:pt>
                <c:pt idx="1444">
                  <c:v>1.1565000000000001</c:v>
                </c:pt>
                <c:pt idx="1445">
                  <c:v>1.1597</c:v>
                </c:pt>
                <c:pt idx="1446">
                  <c:v>1.1585000000000001</c:v>
                </c:pt>
                <c:pt idx="1447">
                  <c:v>1.1561999999999999</c:v>
                </c:pt>
                <c:pt idx="1448">
                  <c:v>1.155</c:v>
                </c:pt>
                <c:pt idx="1449">
                  <c:v>1.1520999999999999</c:v>
                </c:pt>
                <c:pt idx="1450">
                  <c:v>1.151699999999982</c:v>
                </c:pt>
                <c:pt idx="1451">
                  <c:v>1.1531</c:v>
                </c:pt>
                <c:pt idx="1452">
                  <c:v>1.1516</c:v>
                </c:pt>
                <c:pt idx="1453">
                  <c:v>1.1528</c:v>
                </c:pt>
                <c:pt idx="1454">
                  <c:v>1.1528</c:v>
                </c:pt>
                <c:pt idx="1455">
                  <c:v>1.1528</c:v>
                </c:pt>
                <c:pt idx="1456">
                  <c:v>1.1523000000000001</c:v>
                </c:pt>
                <c:pt idx="1457">
                  <c:v>1.1506000000000001</c:v>
                </c:pt>
                <c:pt idx="1458">
                  <c:v>1.1506000000000001</c:v>
                </c:pt>
                <c:pt idx="1459">
                  <c:v>1.1500999999999999</c:v>
                </c:pt>
                <c:pt idx="1460">
                  <c:v>1.1505000000000001</c:v>
                </c:pt>
                <c:pt idx="1461">
                  <c:v>1.1506000000000001</c:v>
                </c:pt>
                <c:pt idx="1462">
                  <c:v>1.1512</c:v>
                </c:pt>
                <c:pt idx="1463">
                  <c:v>1.1496</c:v>
                </c:pt>
                <c:pt idx="1464">
                  <c:v>1.1505000000000001</c:v>
                </c:pt>
                <c:pt idx="1465">
                  <c:v>1.1504000000000001</c:v>
                </c:pt>
                <c:pt idx="1466">
                  <c:v>1.1509</c:v>
                </c:pt>
                <c:pt idx="1467">
                  <c:v>1.1499999999999797</c:v>
                </c:pt>
                <c:pt idx="1468">
                  <c:v>1.147699999999982</c:v>
                </c:pt>
                <c:pt idx="1469">
                  <c:v>1.1516</c:v>
                </c:pt>
                <c:pt idx="1470">
                  <c:v>1.1538999999999817</c:v>
                </c:pt>
                <c:pt idx="1471">
                  <c:v>1.1524000000000001</c:v>
                </c:pt>
                <c:pt idx="1472">
                  <c:v>1.1544000000000001</c:v>
                </c:pt>
                <c:pt idx="1473">
                  <c:v>1.1534</c:v>
                </c:pt>
                <c:pt idx="1474">
                  <c:v>1.1553</c:v>
                </c:pt>
                <c:pt idx="1475">
                  <c:v>1.1573</c:v>
                </c:pt>
                <c:pt idx="1476">
                  <c:v>1.155799999999982</c:v>
                </c:pt>
                <c:pt idx="1477">
                  <c:v>1.1558999999999819</c:v>
                </c:pt>
                <c:pt idx="1478">
                  <c:v>1.1536</c:v>
                </c:pt>
                <c:pt idx="1479">
                  <c:v>1.1555</c:v>
                </c:pt>
                <c:pt idx="1480">
                  <c:v>1.1536</c:v>
                </c:pt>
                <c:pt idx="1481">
                  <c:v>1.1524000000000001</c:v>
                </c:pt>
                <c:pt idx="1482">
                  <c:v>1.1494</c:v>
                </c:pt>
                <c:pt idx="1483">
                  <c:v>1.1492</c:v>
                </c:pt>
                <c:pt idx="1484">
                  <c:v>1.1504000000000001</c:v>
                </c:pt>
                <c:pt idx="1485">
                  <c:v>1.1492</c:v>
                </c:pt>
                <c:pt idx="1486">
                  <c:v>1.1497999999999819</c:v>
                </c:pt>
                <c:pt idx="1487">
                  <c:v>1.1492</c:v>
                </c:pt>
                <c:pt idx="1488">
                  <c:v>1.1505000000000001</c:v>
                </c:pt>
                <c:pt idx="1489">
                  <c:v>1.1504000000000001</c:v>
                </c:pt>
                <c:pt idx="1490">
                  <c:v>1.1500999999999999</c:v>
                </c:pt>
                <c:pt idx="1491">
                  <c:v>1.1455</c:v>
                </c:pt>
                <c:pt idx="1492">
                  <c:v>1.1428</c:v>
                </c:pt>
                <c:pt idx="1493">
                  <c:v>1.1454</c:v>
                </c:pt>
                <c:pt idx="1494">
                  <c:v>1.1429</c:v>
                </c:pt>
                <c:pt idx="1495">
                  <c:v>1.1431</c:v>
                </c:pt>
                <c:pt idx="1496">
                  <c:v>1.141599999999982</c:v>
                </c:pt>
                <c:pt idx="1497">
                  <c:v>1.1438999999999806</c:v>
                </c:pt>
                <c:pt idx="1498">
                  <c:v>1.1445000000000001</c:v>
                </c:pt>
                <c:pt idx="1499">
                  <c:v>1.1471</c:v>
                </c:pt>
                <c:pt idx="1500">
                  <c:v>1.1463000000000001</c:v>
                </c:pt>
                <c:pt idx="1501">
                  <c:v>1.1474</c:v>
                </c:pt>
                <c:pt idx="1502">
                  <c:v>1.1458999999999808</c:v>
                </c:pt>
                <c:pt idx="1503">
                  <c:v>1.147699999999982</c:v>
                </c:pt>
                <c:pt idx="1504">
                  <c:v>1.1483000000000001</c:v>
                </c:pt>
                <c:pt idx="1505">
                  <c:v>1.1549</c:v>
                </c:pt>
                <c:pt idx="1506">
                  <c:v>1.1518999999999815</c:v>
                </c:pt>
                <c:pt idx="1507">
                  <c:v>1.1475</c:v>
                </c:pt>
                <c:pt idx="1508">
                  <c:v>1.1505000000000001</c:v>
                </c:pt>
                <c:pt idx="1509">
                  <c:v>1.1480999999999999</c:v>
                </c:pt>
                <c:pt idx="1510">
                  <c:v>1.1492</c:v>
                </c:pt>
                <c:pt idx="1511">
                  <c:v>1.151699999999982</c:v>
                </c:pt>
                <c:pt idx="1512">
                  <c:v>1.1543000000000001</c:v>
                </c:pt>
                <c:pt idx="1513">
                  <c:v>1.1504000000000001</c:v>
                </c:pt>
                <c:pt idx="1514">
                  <c:v>1.1459999999999797</c:v>
                </c:pt>
                <c:pt idx="1515">
                  <c:v>1.1497999999999819</c:v>
                </c:pt>
                <c:pt idx="1516">
                  <c:v>1.1494</c:v>
                </c:pt>
                <c:pt idx="1517">
                  <c:v>1.1523000000000001</c:v>
                </c:pt>
                <c:pt idx="1518">
                  <c:v>1.147699999999982</c:v>
                </c:pt>
                <c:pt idx="1519">
                  <c:v>1.1492</c:v>
                </c:pt>
                <c:pt idx="1520">
                  <c:v>1.1464000000000001</c:v>
                </c:pt>
                <c:pt idx="1521">
                  <c:v>1.147899999999981</c:v>
                </c:pt>
                <c:pt idx="1522">
                  <c:v>1.1433</c:v>
                </c:pt>
                <c:pt idx="1523">
                  <c:v>1.1464000000000001</c:v>
                </c:pt>
                <c:pt idx="1524">
                  <c:v>1.141599999999982</c:v>
                </c:pt>
                <c:pt idx="1525">
                  <c:v>1.143599999999982</c:v>
                </c:pt>
                <c:pt idx="1526">
                  <c:v>1.1417999999999817</c:v>
                </c:pt>
                <c:pt idx="1527">
                  <c:v>1.137599999999982</c:v>
                </c:pt>
                <c:pt idx="1528">
                  <c:v>1.1375</c:v>
                </c:pt>
                <c:pt idx="1529">
                  <c:v>1.1429</c:v>
                </c:pt>
                <c:pt idx="1530">
                  <c:v>1.1398999999999799</c:v>
                </c:pt>
                <c:pt idx="1531">
                  <c:v>1.1419999999999797</c:v>
                </c:pt>
                <c:pt idx="1532">
                  <c:v>1.1424000000000001</c:v>
                </c:pt>
                <c:pt idx="1533">
                  <c:v>1.145</c:v>
                </c:pt>
                <c:pt idx="1534">
                  <c:v>1.1454</c:v>
                </c:pt>
                <c:pt idx="1535">
                  <c:v>1.1440999999999999</c:v>
                </c:pt>
                <c:pt idx="1536">
                  <c:v>1.1455</c:v>
                </c:pt>
                <c:pt idx="1537">
                  <c:v>1.1428</c:v>
                </c:pt>
                <c:pt idx="1538">
                  <c:v>1.1420999999999999</c:v>
                </c:pt>
                <c:pt idx="1539">
                  <c:v>1.1435</c:v>
                </c:pt>
                <c:pt idx="1540">
                  <c:v>1.1403000000000001</c:v>
                </c:pt>
                <c:pt idx="1541">
                  <c:v>1.1403000000000001</c:v>
                </c:pt>
                <c:pt idx="1542">
                  <c:v>1.1412</c:v>
                </c:pt>
                <c:pt idx="1543">
                  <c:v>1.141699999999982</c:v>
                </c:pt>
                <c:pt idx="1544">
                  <c:v>1.1419999999999797</c:v>
                </c:pt>
                <c:pt idx="1545">
                  <c:v>1.1445000000000001</c:v>
                </c:pt>
                <c:pt idx="1546">
                  <c:v>1.1459999999999797</c:v>
                </c:pt>
                <c:pt idx="1547">
                  <c:v>1.1456</c:v>
                </c:pt>
                <c:pt idx="1548">
                  <c:v>1.1477999999999819</c:v>
                </c:pt>
                <c:pt idx="1549">
                  <c:v>1.1459999999999797</c:v>
                </c:pt>
                <c:pt idx="1550">
                  <c:v>1.1429</c:v>
                </c:pt>
                <c:pt idx="1551">
                  <c:v>1.147</c:v>
                </c:pt>
                <c:pt idx="1552">
                  <c:v>1.1440999999999999</c:v>
                </c:pt>
                <c:pt idx="1553">
                  <c:v>1.1474</c:v>
                </c:pt>
                <c:pt idx="1554">
                  <c:v>1.1445000000000001</c:v>
                </c:pt>
                <c:pt idx="1555">
                  <c:v>1.1426000000000001</c:v>
                </c:pt>
                <c:pt idx="1556">
                  <c:v>1.1435</c:v>
                </c:pt>
                <c:pt idx="1557">
                  <c:v>1.1438999999999806</c:v>
                </c:pt>
                <c:pt idx="1558">
                  <c:v>1.1426000000000001</c:v>
                </c:pt>
                <c:pt idx="1559">
                  <c:v>1.143699999999982</c:v>
                </c:pt>
                <c:pt idx="1560">
                  <c:v>1.1438999999999806</c:v>
                </c:pt>
                <c:pt idx="1561">
                  <c:v>1.1431</c:v>
                </c:pt>
                <c:pt idx="1562">
                  <c:v>1.1444000000000001</c:v>
                </c:pt>
                <c:pt idx="1563">
                  <c:v>1.1440999999999999</c:v>
                </c:pt>
                <c:pt idx="1564">
                  <c:v>1.1420999999999999</c:v>
                </c:pt>
                <c:pt idx="1565">
                  <c:v>1.1420999999999999</c:v>
                </c:pt>
                <c:pt idx="1566">
                  <c:v>1.1414</c:v>
                </c:pt>
                <c:pt idx="1567">
                  <c:v>1.1409</c:v>
                </c:pt>
                <c:pt idx="1568">
                  <c:v>1.1393</c:v>
                </c:pt>
                <c:pt idx="1569">
                  <c:v>1.1393</c:v>
                </c:pt>
                <c:pt idx="1570">
                  <c:v>1.1379999999999797</c:v>
                </c:pt>
                <c:pt idx="1571">
                  <c:v>1.1358999999999797</c:v>
                </c:pt>
                <c:pt idx="1572">
                  <c:v>1.1388</c:v>
                </c:pt>
                <c:pt idx="1573">
                  <c:v>1.1425000000000001</c:v>
                </c:pt>
                <c:pt idx="1574">
                  <c:v>1.1431</c:v>
                </c:pt>
                <c:pt idx="1575">
                  <c:v>1.1417999999999817</c:v>
                </c:pt>
                <c:pt idx="1576">
                  <c:v>1.1431</c:v>
                </c:pt>
                <c:pt idx="1577">
                  <c:v>1.1403000000000001</c:v>
                </c:pt>
                <c:pt idx="1578">
                  <c:v>1.1398999999999799</c:v>
                </c:pt>
                <c:pt idx="1579">
                  <c:v>1.139</c:v>
                </c:pt>
                <c:pt idx="1580">
                  <c:v>1.1414</c:v>
                </c:pt>
                <c:pt idx="1581">
                  <c:v>1.1432</c:v>
                </c:pt>
                <c:pt idx="1582">
                  <c:v>1.1445000000000001</c:v>
                </c:pt>
                <c:pt idx="1583">
                  <c:v>1.1396999999999819</c:v>
                </c:pt>
                <c:pt idx="1584">
                  <c:v>1.1391</c:v>
                </c:pt>
                <c:pt idx="1585">
                  <c:v>1.1375</c:v>
                </c:pt>
                <c:pt idx="1586">
                  <c:v>1.141</c:v>
                </c:pt>
                <c:pt idx="1587">
                  <c:v>1.141599999999982</c:v>
                </c:pt>
                <c:pt idx="1588">
                  <c:v>1.1396999999999819</c:v>
                </c:pt>
                <c:pt idx="1589">
                  <c:v>1.1426000000000001</c:v>
                </c:pt>
                <c:pt idx="1590">
                  <c:v>1.1424000000000001</c:v>
                </c:pt>
                <c:pt idx="1591">
                  <c:v>1.1405000000000001</c:v>
                </c:pt>
                <c:pt idx="1592">
                  <c:v>1.1413</c:v>
                </c:pt>
                <c:pt idx="1593">
                  <c:v>1.1435</c:v>
                </c:pt>
                <c:pt idx="1594">
                  <c:v>1.1419999999999797</c:v>
                </c:pt>
                <c:pt idx="1595">
                  <c:v>1.1382000000000001</c:v>
                </c:pt>
                <c:pt idx="1596">
                  <c:v>1.1375</c:v>
                </c:pt>
                <c:pt idx="1597">
                  <c:v>1.1342000000000001</c:v>
                </c:pt>
                <c:pt idx="1598">
                  <c:v>1.1325000000000001</c:v>
                </c:pt>
                <c:pt idx="1599">
                  <c:v>1.1334</c:v>
                </c:pt>
                <c:pt idx="1600">
                  <c:v>1.1318999999999797</c:v>
                </c:pt>
                <c:pt idx="1601">
                  <c:v>1.1355</c:v>
                </c:pt>
                <c:pt idx="1602">
                  <c:v>1.135</c:v>
                </c:pt>
                <c:pt idx="1603">
                  <c:v>1.1346000000000001</c:v>
                </c:pt>
                <c:pt idx="1604">
                  <c:v>1.1368</c:v>
                </c:pt>
                <c:pt idx="1605">
                  <c:v>1.1372</c:v>
                </c:pt>
                <c:pt idx="1606">
                  <c:v>1.1345000000000001</c:v>
                </c:pt>
                <c:pt idx="1607">
                  <c:v>1.133599999999982</c:v>
                </c:pt>
                <c:pt idx="1608">
                  <c:v>1.135599999999982</c:v>
                </c:pt>
                <c:pt idx="1609">
                  <c:v>1.1344000000000001</c:v>
                </c:pt>
                <c:pt idx="1610">
                  <c:v>1.1315</c:v>
                </c:pt>
                <c:pt idx="1611">
                  <c:v>1.1308</c:v>
                </c:pt>
                <c:pt idx="1612">
                  <c:v>1.1316999999999819</c:v>
                </c:pt>
                <c:pt idx="1613">
                  <c:v>1.131</c:v>
                </c:pt>
                <c:pt idx="1614">
                  <c:v>1.1283000000000001</c:v>
                </c:pt>
                <c:pt idx="1615">
                  <c:v>1.1281000000000001</c:v>
                </c:pt>
                <c:pt idx="1616">
                  <c:v>1.129599999999982</c:v>
                </c:pt>
                <c:pt idx="1617">
                  <c:v>1.1287</c:v>
                </c:pt>
                <c:pt idx="1618">
                  <c:v>1.129599999999982</c:v>
                </c:pt>
                <c:pt idx="1619">
                  <c:v>1.1314</c:v>
                </c:pt>
                <c:pt idx="1620">
                  <c:v>1.1314</c:v>
                </c:pt>
                <c:pt idx="1621">
                  <c:v>1.133</c:v>
                </c:pt>
                <c:pt idx="1622">
                  <c:v>1.1318999999999797</c:v>
                </c:pt>
                <c:pt idx="1623">
                  <c:v>1.1325000000000001</c:v>
                </c:pt>
                <c:pt idx="1624">
                  <c:v>1.133599999999982</c:v>
                </c:pt>
                <c:pt idx="1625">
                  <c:v>1.135</c:v>
                </c:pt>
                <c:pt idx="1626">
                  <c:v>1.1339999999999797</c:v>
                </c:pt>
                <c:pt idx="1627">
                  <c:v>1.1318999999999797</c:v>
                </c:pt>
                <c:pt idx="1628">
                  <c:v>1.1313</c:v>
                </c:pt>
                <c:pt idx="1629">
                  <c:v>1.127</c:v>
                </c:pt>
                <c:pt idx="1630">
                  <c:v>1.1279999999999797</c:v>
                </c:pt>
                <c:pt idx="1631">
                  <c:v>1.1308</c:v>
                </c:pt>
                <c:pt idx="1632">
                  <c:v>1.1308</c:v>
                </c:pt>
                <c:pt idx="1633">
                  <c:v>1.1281000000000001</c:v>
                </c:pt>
                <c:pt idx="1634">
                  <c:v>1.1339999999999797</c:v>
                </c:pt>
                <c:pt idx="1635">
                  <c:v>1.1336999999999819</c:v>
                </c:pt>
                <c:pt idx="1636">
                  <c:v>1.1306</c:v>
                </c:pt>
                <c:pt idx="1637">
                  <c:v>1.1306</c:v>
                </c:pt>
                <c:pt idx="1638">
                  <c:v>1.1326000000000001</c:v>
                </c:pt>
                <c:pt idx="1639">
                  <c:v>1.1318999999999797</c:v>
                </c:pt>
                <c:pt idx="1640">
                  <c:v>1.1287</c:v>
                </c:pt>
                <c:pt idx="1641">
                  <c:v>1.1262000000000001</c:v>
                </c:pt>
                <c:pt idx="1642">
                  <c:v>1.1238999999999797</c:v>
                </c:pt>
                <c:pt idx="1643">
                  <c:v>1.1222000000000001</c:v>
                </c:pt>
                <c:pt idx="1644">
                  <c:v>1.1243000000000001</c:v>
                </c:pt>
                <c:pt idx="1645">
                  <c:v>1.127</c:v>
                </c:pt>
                <c:pt idx="1646">
                  <c:v>1.1257999999999797</c:v>
                </c:pt>
                <c:pt idx="1647">
                  <c:v>1.1247</c:v>
                </c:pt>
                <c:pt idx="1648">
                  <c:v>1.1222000000000001</c:v>
                </c:pt>
                <c:pt idx="1649">
                  <c:v>1.1255999999999819</c:v>
                </c:pt>
                <c:pt idx="1650">
                  <c:v>1.1253</c:v>
                </c:pt>
                <c:pt idx="1651">
                  <c:v>1.1245000000000001</c:v>
                </c:pt>
                <c:pt idx="1652">
                  <c:v>1.123</c:v>
                </c:pt>
                <c:pt idx="1653">
                  <c:v>1.1269</c:v>
                </c:pt>
                <c:pt idx="1654">
                  <c:v>1.1266</c:v>
                </c:pt>
                <c:pt idx="1655">
                  <c:v>1.1251</c:v>
                </c:pt>
                <c:pt idx="1656">
                  <c:v>1.1226</c:v>
                </c:pt>
                <c:pt idx="1657">
                  <c:v>1.1246</c:v>
                </c:pt>
                <c:pt idx="1658">
                  <c:v>1.1200000000000001</c:v>
                </c:pt>
                <c:pt idx="1659">
                  <c:v>1.1186</c:v>
                </c:pt>
                <c:pt idx="1660">
                  <c:v>1.1201000000000001</c:v>
                </c:pt>
                <c:pt idx="1661">
                  <c:v>1.1208</c:v>
                </c:pt>
                <c:pt idx="1662">
                  <c:v>1.1192</c:v>
                </c:pt>
                <c:pt idx="1663">
                  <c:v>1.1201000000000001</c:v>
                </c:pt>
                <c:pt idx="1664">
                  <c:v>1.1226</c:v>
                </c:pt>
                <c:pt idx="1665">
                  <c:v>1.123</c:v>
                </c:pt>
                <c:pt idx="1666">
                  <c:v>1.1205000000000001</c:v>
                </c:pt>
                <c:pt idx="1667">
                  <c:v>1.1218999999999797</c:v>
                </c:pt>
                <c:pt idx="1668">
                  <c:v>1.1204000000000001</c:v>
                </c:pt>
                <c:pt idx="1669">
                  <c:v>1.123499999999982</c:v>
                </c:pt>
                <c:pt idx="1670">
                  <c:v>1.1232</c:v>
                </c:pt>
                <c:pt idx="1671">
                  <c:v>1.1195999999999819</c:v>
                </c:pt>
                <c:pt idx="1672">
                  <c:v>1.1181000000000001</c:v>
                </c:pt>
                <c:pt idx="1673">
                  <c:v>1.1158999999999797</c:v>
                </c:pt>
                <c:pt idx="1674">
                  <c:v>1.1162000000000001</c:v>
                </c:pt>
                <c:pt idx="1675">
                  <c:v>1.1169</c:v>
                </c:pt>
                <c:pt idx="1676">
                  <c:v>1.117</c:v>
                </c:pt>
                <c:pt idx="1677">
                  <c:v>1.1176999999999804</c:v>
                </c:pt>
                <c:pt idx="1678">
                  <c:v>1.117499999999982</c:v>
                </c:pt>
                <c:pt idx="1679">
                  <c:v>1.1181000000000001</c:v>
                </c:pt>
                <c:pt idx="1680">
                  <c:v>1.1177999999999797</c:v>
                </c:pt>
                <c:pt idx="1681">
                  <c:v>1.1186</c:v>
                </c:pt>
                <c:pt idx="1682">
                  <c:v>1.1192</c:v>
                </c:pt>
                <c:pt idx="1683">
                  <c:v>1.1166</c:v>
                </c:pt>
                <c:pt idx="1684">
                  <c:v>1.1148</c:v>
                </c:pt>
                <c:pt idx="1685">
                  <c:v>1.115399999999982</c:v>
                </c:pt>
                <c:pt idx="1686">
                  <c:v>1.1157999999999797</c:v>
                </c:pt>
                <c:pt idx="1687">
                  <c:v>1.1176999999999804</c:v>
                </c:pt>
                <c:pt idx="1688">
                  <c:v>1.1152</c:v>
                </c:pt>
                <c:pt idx="1689">
                  <c:v>1.1147</c:v>
                </c:pt>
                <c:pt idx="1690">
                  <c:v>1.117</c:v>
                </c:pt>
                <c:pt idx="1691">
                  <c:v>1.1140000000000001</c:v>
                </c:pt>
                <c:pt idx="1692">
                  <c:v>1.1148</c:v>
                </c:pt>
                <c:pt idx="1693">
                  <c:v>1.1165</c:v>
                </c:pt>
                <c:pt idx="1694">
                  <c:v>1.115</c:v>
                </c:pt>
                <c:pt idx="1695">
                  <c:v>1.1186</c:v>
                </c:pt>
                <c:pt idx="1696">
                  <c:v>1.1188</c:v>
                </c:pt>
                <c:pt idx="1697">
                  <c:v>1.1173</c:v>
                </c:pt>
                <c:pt idx="1698">
                  <c:v>1.1155999999999817</c:v>
                </c:pt>
                <c:pt idx="1699">
                  <c:v>1.1165</c:v>
                </c:pt>
                <c:pt idx="1700">
                  <c:v>1.1147</c:v>
                </c:pt>
                <c:pt idx="1701">
                  <c:v>1.1124000000000001</c:v>
                </c:pt>
                <c:pt idx="1702">
                  <c:v>1.111399999999982</c:v>
                </c:pt>
                <c:pt idx="1703">
                  <c:v>1.1118999999999799</c:v>
                </c:pt>
                <c:pt idx="1704">
                  <c:v>1.1125</c:v>
                </c:pt>
                <c:pt idx="1705">
                  <c:v>1.1127</c:v>
                </c:pt>
                <c:pt idx="1706">
                  <c:v>1.1132</c:v>
                </c:pt>
                <c:pt idx="1707">
                  <c:v>1.1143000000000001</c:v>
                </c:pt>
                <c:pt idx="1708">
                  <c:v>1.111</c:v>
                </c:pt>
                <c:pt idx="1709">
                  <c:v>1.1127</c:v>
                </c:pt>
                <c:pt idx="1710">
                  <c:v>1.1134999999999819</c:v>
                </c:pt>
                <c:pt idx="1711">
                  <c:v>1.1163000000000001</c:v>
                </c:pt>
                <c:pt idx="1712">
                  <c:v>1.1118999999999799</c:v>
                </c:pt>
                <c:pt idx="1713">
                  <c:v>1.1097999999999797</c:v>
                </c:pt>
                <c:pt idx="1714">
                  <c:v>1.1124000000000001</c:v>
                </c:pt>
                <c:pt idx="1715">
                  <c:v>1.1121000000000001</c:v>
                </c:pt>
                <c:pt idx="1716">
                  <c:v>1.1118999999999799</c:v>
                </c:pt>
                <c:pt idx="1717">
                  <c:v>1.1113</c:v>
                </c:pt>
                <c:pt idx="1718">
                  <c:v>1.1096999999999797</c:v>
                </c:pt>
                <c:pt idx="1719">
                  <c:v>1.1121000000000001</c:v>
                </c:pt>
                <c:pt idx="1720">
                  <c:v>1.1100000000000001</c:v>
                </c:pt>
                <c:pt idx="1721">
                  <c:v>1.1105</c:v>
                </c:pt>
                <c:pt idx="1722">
                  <c:v>1.1146</c:v>
                </c:pt>
                <c:pt idx="1723">
                  <c:v>1.1137999999999797</c:v>
                </c:pt>
                <c:pt idx="1724">
                  <c:v>1.1163000000000001</c:v>
                </c:pt>
                <c:pt idx="1725">
                  <c:v>1.1134999999999819</c:v>
                </c:pt>
                <c:pt idx="1726">
                  <c:v>1.1127</c:v>
                </c:pt>
                <c:pt idx="1727">
                  <c:v>1.1109</c:v>
                </c:pt>
                <c:pt idx="1728">
                  <c:v>1.1131</c:v>
                </c:pt>
                <c:pt idx="1729">
                  <c:v>1.1137999999999797</c:v>
                </c:pt>
                <c:pt idx="1730">
                  <c:v>1.1133</c:v>
                </c:pt>
                <c:pt idx="1731">
                  <c:v>1.111</c:v>
                </c:pt>
                <c:pt idx="1732">
                  <c:v>1.1100000000000001</c:v>
                </c:pt>
                <c:pt idx="1733">
                  <c:v>1.111399999999982</c:v>
                </c:pt>
                <c:pt idx="1734">
                  <c:v>1.1104000000000001</c:v>
                </c:pt>
                <c:pt idx="1735">
                  <c:v>1.1109</c:v>
                </c:pt>
                <c:pt idx="1736">
                  <c:v>1.1148</c:v>
                </c:pt>
                <c:pt idx="1737">
                  <c:v>1.1142000000000001</c:v>
                </c:pt>
                <c:pt idx="1738">
                  <c:v>1.1121000000000001</c:v>
                </c:pt>
                <c:pt idx="1739">
                  <c:v>1.1125</c:v>
                </c:pt>
                <c:pt idx="1740">
                  <c:v>1.1123000000000001</c:v>
                </c:pt>
                <c:pt idx="1741">
                  <c:v>1.1162000000000001</c:v>
                </c:pt>
                <c:pt idx="1742">
                  <c:v>1.1173</c:v>
                </c:pt>
                <c:pt idx="1743">
                  <c:v>1.1142000000000001</c:v>
                </c:pt>
                <c:pt idx="1744">
                  <c:v>1.1131</c:v>
                </c:pt>
                <c:pt idx="1745">
                  <c:v>1.1109</c:v>
                </c:pt>
                <c:pt idx="1746">
                  <c:v>1.1102000000000001</c:v>
                </c:pt>
                <c:pt idx="1747">
                  <c:v>1.1093</c:v>
                </c:pt>
                <c:pt idx="1748">
                  <c:v>1.109</c:v>
                </c:pt>
                <c:pt idx="1749">
                  <c:v>1.1100000000000001</c:v>
                </c:pt>
                <c:pt idx="1750">
                  <c:v>1.1081000000000001</c:v>
                </c:pt>
                <c:pt idx="1751">
                  <c:v>1.1087</c:v>
                </c:pt>
                <c:pt idx="1752">
                  <c:v>1.1101000000000001</c:v>
                </c:pt>
                <c:pt idx="1753">
                  <c:v>1.1096999999999797</c:v>
                </c:pt>
                <c:pt idx="1754">
                  <c:v>1.1112</c:v>
                </c:pt>
                <c:pt idx="1755">
                  <c:v>1.1134999999999819</c:v>
                </c:pt>
                <c:pt idx="1756">
                  <c:v>1.1097999999999797</c:v>
                </c:pt>
                <c:pt idx="1757">
                  <c:v>1.1089</c:v>
                </c:pt>
                <c:pt idx="1758">
                  <c:v>1.1104000000000001</c:v>
                </c:pt>
                <c:pt idx="1759">
                  <c:v>1.1077999999999797</c:v>
                </c:pt>
                <c:pt idx="1760">
                  <c:v>1.1106</c:v>
                </c:pt>
                <c:pt idx="1761">
                  <c:v>1.1101000000000001</c:v>
                </c:pt>
                <c:pt idx="1762">
                  <c:v>1.1086</c:v>
                </c:pt>
                <c:pt idx="1763">
                  <c:v>1.1106</c:v>
                </c:pt>
                <c:pt idx="1764">
                  <c:v>1.1087</c:v>
                </c:pt>
                <c:pt idx="1765">
                  <c:v>1.1036999999999797</c:v>
                </c:pt>
                <c:pt idx="1766">
                  <c:v>1.1085</c:v>
                </c:pt>
                <c:pt idx="1767">
                  <c:v>1.1105</c:v>
                </c:pt>
                <c:pt idx="1768">
                  <c:v>1.1109</c:v>
                </c:pt>
                <c:pt idx="1769">
                  <c:v>1.1125</c:v>
                </c:pt>
                <c:pt idx="1770">
                  <c:v>1.1093</c:v>
                </c:pt>
                <c:pt idx="1771">
                  <c:v>1.1116999999999797</c:v>
                </c:pt>
                <c:pt idx="1772">
                  <c:v>1.111</c:v>
                </c:pt>
                <c:pt idx="1773">
                  <c:v>1.1081000000000001</c:v>
                </c:pt>
                <c:pt idx="1774">
                  <c:v>1.1071</c:v>
                </c:pt>
                <c:pt idx="1775">
                  <c:v>1.107399999999982</c:v>
                </c:pt>
                <c:pt idx="1776">
                  <c:v>1.1037999999999797</c:v>
                </c:pt>
                <c:pt idx="1777">
                  <c:v>1.1024</c:v>
                </c:pt>
                <c:pt idx="1778">
                  <c:v>1.1028</c:v>
                </c:pt>
                <c:pt idx="1779">
                  <c:v>1.103</c:v>
                </c:pt>
                <c:pt idx="1780">
                  <c:v>1.1029</c:v>
                </c:pt>
                <c:pt idx="1781">
                  <c:v>1.1063000000000001</c:v>
                </c:pt>
                <c:pt idx="1782">
                  <c:v>1.1013999999999819</c:v>
                </c:pt>
                <c:pt idx="1783">
                  <c:v>1.1035999999999802</c:v>
                </c:pt>
                <c:pt idx="1784">
                  <c:v>1.1036999999999797</c:v>
                </c:pt>
                <c:pt idx="1785">
                  <c:v>1.1068</c:v>
                </c:pt>
                <c:pt idx="1786">
                  <c:v>1.1051</c:v>
                </c:pt>
                <c:pt idx="1787">
                  <c:v>1.105299999999982</c:v>
                </c:pt>
                <c:pt idx="1788">
                  <c:v>1.1022000000000001</c:v>
                </c:pt>
                <c:pt idx="1789">
                  <c:v>1.103</c:v>
                </c:pt>
                <c:pt idx="1790">
                  <c:v>1.103299999999982</c:v>
                </c:pt>
                <c:pt idx="1791">
                  <c:v>1.1041000000000001</c:v>
                </c:pt>
                <c:pt idx="1792">
                  <c:v>1.1009</c:v>
                </c:pt>
                <c:pt idx="1793">
                  <c:v>1.1029</c:v>
                </c:pt>
                <c:pt idx="1794">
                  <c:v>1.1064000000000001</c:v>
                </c:pt>
                <c:pt idx="1795">
                  <c:v>1.105299999999982</c:v>
                </c:pt>
                <c:pt idx="1796">
                  <c:v>1.1055999999999804</c:v>
                </c:pt>
                <c:pt idx="1797">
                  <c:v>1.1085</c:v>
                </c:pt>
                <c:pt idx="1798">
                  <c:v>1.1089</c:v>
                </c:pt>
                <c:pt idx="1799">
                  <c:v>1.111599999999981</c:v>
                </c:pt>
                <c:pt idx="1800">
                  <c:v>1.1082000000000001</c:v>
                </c:pt>
                <c:pt idx="1801">
                  <c:v>1.1121000000000001</c:v>
                </c:pt>
                <c:pt idx="1802">
                  <c:v>1.1082000000000001</c:v>
                </c:pt>
                <c:pt idx="1803">
                  <c:v>1.1068</c:v>
                </c:pt>
                <c:pt idx="1804">
                  <c:v>1.1077999999999797</c:v>
                </c:pt>
                <c:pt idx="1805">
                  <c:v>1.1078999999999799</c:v>
                </c:pt>
                <c:pt idx="1806">
                  <c:v>1.1055999999999804</c:v>
                </c:pt>
                <c:pt idx="1807">
                  <c:v>1.1068</c:v>
                </c:pt>
                <c:pt idx="1808">
                  <c:v>1.1074999999999819</c:v>
                </c:pt>
                <c:pt idx="1809">
                  <c:v>1.1085</c:v>
                </c:pt>
                <c:pt idx="1810">
                  <c:v>1.1102000000000001</c:v>
                </c:pt>
                <c:pt idx="1811">
                  <c:v>1.1063000000000001</c:v>
                </c:pt>
                <c:pt idx="1812">
                  <c:v>1.1058999999999799</c:v>
                </c:pt>
                <c:pt idx="1813">
                  <c:v>1.109399999999982</c:v>
                </c:pt>
                <c:pt idx="1814">
                  <c:v>1.1101000000000001</c:v>
                </c:pt>
                <c:pt idx="1815">
                  <c:v>1.1089</c:v>
                </c:pt>
                <c:pt idx="1816">
                  <c:v>1.1078999999999799</c:v>
                </c:pt>
                <c:pt idx="1817">
                  <c:v>1.1074999999999819</c:v>
                </c:pt>
                <c:pt idx="1818">
                  <c:v>1.1067</c:v>
                </c:pt>
                <c:pt idx="1819">
                  <c:v>1.1043000000000001</c:v>
                </c:pt>
                <c:pt idx="1820">
                  <c:v>1.103399999999982</c:v>
                </c:pt>
                <c:pt idx="1821">
                  <c:v>1.1014999999999815</c:v>
                </c:pt>
                <c:pt idx="1822">
                  <c:v>1.1024</c:v>
                </c:pt>
                <c:pt idx="1823">
                  <c:v>1.1003000000000001</c:v>
                </c:pt>
                <c:pt idx="1824">
                  <c:v>1.1003000000000001</c:v>
                </c:pt>
                <c:pt idx="1825">
                  <c:v>1.0997999999999799</c:v>
                </c:pt>
                <c:pt idx="1826">
                  <c:v>1.1005</c:v>
                </c:pt>
                <c:pt idx="1827">
                  <c:v>1.1009</c:v>
                </c:pt>
                <c:pt idx="1828">
                  <c:v>1.099</c:v>
                </c:pt>
                <c:pt idx="1829">
                  <c:v>1.0968</c:v>
                </c:pt>
                <c:pt idx="1830">
                  <c:v>1.099</c:v>
                </c:pt>
                <c:pt idx="1831">
                  <c:v>1.0986</c:v>
                </c:pt>
                <c:pt idx="1832">
                  <c:v>1.1011</c:v>
                </c:pt>
                <c:pt idx="1833">
                  <c:v>1.0984</c:v>
                </c:pt>
                <c:pt idx="1834">
                  <c:v>1.0981000000000001</c:v>
                </c:pt>
                <c:pt idx="1835">
                  <c:v>1.0998999999999792</c:v>
                </c:pt>
                <c:pt idx="1836">
                  <c:v>1.0971</c:v>
                </c:pt>
                <c:pt idx="1837">
                  <c:v>1.0983000000000001</c:v>
                </c:pt>
                <c:pt idx="1838">
                  <c:v>1.0976999999999797</c:v>
                </c:pt>
                <c:pt idx="1839">
                  <c:v>1.097899999999979</c:v>
                </c:pt>
                <c:pt idx="1840">
                  <c:v>1.0992</c:v>
                </c:pt>
                <c:pt idx="1841">
                  <c:v>1.0986</c:v>
                </c:pt>
                <c:pt idx="1842">
                  <c:v>1.1022000000000001</c:v>
                </c:pt>
                <c:pt idx="1843">
                  <c:v>1.1021000000000001</c:v>
                </c:pt>
                <c:pt idx="1844">
                  <c:v>1.103</c:v>
                </c:pt>
                <c:pt idx="1845">
                  <c:v>1.1013999999999819</c:v>
                </c:pt>
                <c:pt idx="1846">
                  <c:v>1.0991</c:v>
                </c:pt>
                <c:pt idx="1847">
                  <c:v>1.0986</c:v>
                </c:pt>
                <c:pt idx="1848">
                  <c:v>1.0992</c:v>
                </c:pt>
                <c:pt idx="1849">
                  <c:v>1.0975999999999797</c:v>
                </c:pt>
                <c:pt idx="1850">
                  <c:v>1.0960000000000001</c:v>
                </c:pt>
                <c:pt idx="1851">
                  <c:v>1.0972</c:v>
                </c:pt>
                <c:pt idx="1852">
                  <c:v>1.0975999999999797</c:v>
                </c:pt>
                <c:pt idx="1853">
                  <c:v>1.0972</c:v>
                </c:pt>
                <c:pt idx="1854">
                  <c:v>1.095</c:v>
                </c:pt>
                <c:pt idx="1855">
                  <c:v>1.091</c:v>
                </c:pt>
                <c:pt idx="1856">
                  <c:v>1.0942000000000001</c:v>
                </c:pt>
                <c:pt idx="1857">
                  <c:v>1.0975999999999797</c:v>
                </c:pt>
                <c:pt idx="1858">
                  <c:v>1.0964</c:v>
                </c:pt>
                <c:pt idx="1859">
                  <c:v>1.0957999999999799</c:v>
                </c:pt>
                <c:pt idx="1860">
                  <c:v>1.0949</c:v>
                </c:pt>
                <c:pt idx="1861">
                  <c:v>1.0926</c:v>
                </c:pt>
                <c:pt idx="1862">
                  <c:v>1.0913999999999817</c:v>
                </c:pt>
                <c:pt idx="1863">
                  <c:v>1.093</c:v>
                </c:pt>
                <c:pt idx="1864">
                  <c:v>1.0907</c:v>
                </c:pt>
                <c:pt idx="1865">
                  <c:v>1.0887</c:v>
                </c:pt>
                <c:pt idx="1866">
                  <c:v>1.0892999999999819</c:v>
                </c:pt>
                <c:pt idx="1867">
                  <c:v>1.0885</c:v>
                </c:pt>
                <c:pt idx="1868">
                  <c:v>1.093299999999982</c:v>
                </c:pt>
                <c:pt idx="1869">
                  <c:v>1.0903</c:v>
                </c:pt>
                <c:pt idx="1870">
                  <c:v>1.0901000000000001</c:v>
                </c:pt>
                <c:pt idx="1871">
                  <c:v>1.0904</c:v>
                </c:pt>
                <c:pt idx="1872">
                  <c:v>1.0933999999999819</c:v>
                </c:pt>
                <c:pt idx="1873">
                  <c:v>1.0971</c:v>
                </c:pt>
                <c:pt idx="1874">
                  <c:v>1.0925</c:v>
                </c:pt>
                <c:pt idx="1875">
                  <c:v>1.0936999999999797</c:v>
                </c:pt>
                <c:pt idx="1876">
                  <c:v>1.0920000000000001</c:v>
                </c:pt>
                <c:pt idx="1877">
                  <c:v>1.0938999999999783</c:v>
                </c:pt>
                <c:pt idx="1878">
                  <c:v>1.0895999999999797</c:v>
                </c:pt>
                <c:pt idx="1879">
                  <c:v>1.0876999999999797</c:v>
                </c:pt>
                <c:pt idx="1880">
                  <c:v>1.0884</c:v>
                </c:pt>
                <c:pt idx="1881">
                  <c:v>1.087199999999982</c:v>
                </c:pt>
                <c:pt idx="1882">
                  <c:v>1.091</c:v>
                </c:pt>
                <c:pt idx="1883">
                  <c:v>1.0876999999999797</c:v>
                </c:pt>
                <c:pt idx="1884">
                  <c:v>1.0852999999999819</c:v>
                </c:pt>
                <c:pt idx="1885">
                  <c:v>1.0907</c:v>
                </c:pt>
                <c:pt idx="1886">
                  <c:v>1.0891</c:v>
                </c:pt>
                <c:pt idx="1887">
                  <c:v>1.0888</c:v>
                </c:pt>
                <c:pt idx="1888">
                  <c:v>1.0908</c:v>
                </c:pt>
                <c:pt idx="1889">
                  <c:v>1.0885</c:v>
                </c:pt>
                <c:pt idx="1890">
                  <c:v>1.0895999999999797</c:v>
                </c:pt>
                <c:pt idx="1891">
                  <c:v>1.0869</c:v>
                </c:pt>
                <c:pt idx="1892">
                  <c:v>1.0877999999999792</c:v>
                </c:pt>
                <c:pt idx="1893">
                  <c:v>1.0872999999999819</c:v>
                </c:pt>
                <c:pt idx="1894">
                  <c:v>1.0888</c:v>
                </c:pt>
                <c:pt idx="1895">
                  <c:v>1.0866</c:v>
                </c:pt>
                <c:pt idx="1896">
                  <c:v>1.0862000000000001</c:v>
                </c:pt>
                <c:pt idx="1897">
                  <c:v>1.0835999999999797</c:v>
                </c:pt>
                <c:pt idx="1898">
                  <c:v>1.0838999999999772</c:v>
                </c:pt>
                <c:pt idx="1899">
                  <c:v>1.0865</c:v>
                </c:pt>
                <c:pt idx="1900">
                  <c:v>1.0866</c:v>
                </c:pt>
                <c:pt idx="1901">
                  <c:v>1.0882000000000001</c:v>
                </c:pt>
                <c:pt idx="1902">
                  <c:v>1.0858999999999772</c:v>
                </c:pt>
                <c:pt idx="1903">
                  <c:v>1.0892999999999819</c:v>
                </c:pt>
                <c:pt idx="1904">
                  <c:v>1.0896999999999797</c:v>
                </c:pt>
                <c:pt idx="1905">
                  <c:v>1.0896999999999797</c:v>
                </c:pt>
                <c:pt idx="1906">
                  <c:v>1.0885</c:v>
                </c:pt>
                <c:pt idx="1907">
                  <c:v>1.0889</c:v>
                </c:pt>
                <c:pt idx="1908">
                  <c:v>1.0894999999999799</c:v>
                </c:pt>
                <c:pt idx="1909">
                  <c:v>1.0889</c:v>
                </c:pt>
                <c:pt idx="1910">
                  <c:v>1.087</c:v>
                </c:pt>
                <c:pt idx="1911">
                  <c:v>1.0837999999999788</c:v>
                </c:pt>
                <c:pt idx="1912">
                  <c:v>1.0847</c:v>
                </c:pt>
                <c:pt idx="1913">
                  <c:v>1.0846</c:v>
                </c:pt>
                <c:pt idx="1914">
                  <c:v>1.0869</c:v>
                </c:pt>
                <c:pt idx="1915">
                  <c:v>1.0876999999999797</c:v>
                </c:pt>
                <c:pt idx="1916">
                  <c:v>1.0872999999999819</c:v>
                </c:pt>
                <c:pt idx="1917">
                  <c:v>1.0873999999999813</c:v>
                </c:pt>
                <c:pt idx="1918">
                  <c:v>1.0843</c:v>
                </c:pt>
                <c:pt idx="1919">
                  <c:v>1.0858999999999772</c:v>
                </c:pt>
                <c:pt idx="1920">
                  <c:v>1.085</c:v>
                </c:pt>
                <c:pt idx="1921">
                  <c:v>1.0875999999999797</c:v>
                </c:pt>
                <c:pt idx="1922">
                  <c:v>1.0888</c:v>
                </c:pt>
                <c:pt idx="1923">
                  <c:v>1.0831</c:v>
                </c:pt>
                <c:pt idx="1924">
                  <c:v>1.0869</c:v>
                </c:pt>
                <c:pt idx="1925">
                  <c:v>1.0881000000000001</c:v>
                </c:pt>
                <c:pt idx="1926">
                  <c:v>1.0849</c:v>
                </c:pt>
                <c:pt idx="1927">
                  <c:v>1.0816999999999799</c:v>
                </c:pt>
                <c:pt idx="1928">
                  <c:v>1.0825</c:v>
                </c:pt>
                <c:pt idx="1929">
                  <c:v>1.0831</c:v>
                </c:pt>
                <c:pt idx="1930">
                  <c:v>1.0833999999999808</c:v>
                </c:pt>
                <c:pt idx="1931">
                  <c:v>1.083</c:v>
                </c:pt>
                <c:pt idx="1932">
                  <c:v>1.0877999999999792</c:v>
                </c:pt>
                <c:pt idx="1933">
                  <c:v>1.0869</c:v>
                </c:pt>
                <c:pt idx="1934">
                  <c:v>1.0835999999999797</c:v>
                </c:pt>
                <c:pt idx="1935">
                  <c:v>1.0840000000000001</c:v>
                </c:pt>
                <c:pt idx="1936">
                  <c:v>1.0820000000000001</c:v>
                </c:pt>
                <c:pt idx="1937">
                  <c:v>1.0833999999999808</c:v>
                </c:pt>
                <c:pt idx="1938">
                  <c:v>1.079199999999982</c:v>
                </c:pt>
                <c:pt idx="1939">
                  <c:v>1.0766</c:v>
                </c:pt>
                <c:pt idx="1940">
                  <c:v>1.079199999999982</c:v>
                </c:pt>
                <c:pt idx="1941">
                  <c:v>1.0814999999999797</c:v>
                </c:pt>
                <c:pt idx="1942">
                  <c:v>1.0806</c:v>
                </c:pt>
                <c:pt idx="1943">
                  <c:v>1.083</c:v>
                </c:pt>
                <c:pt idx="1944">
                  <c:v>1.0805</c:v>
                </c:pt>
                <c:pt idx="1945">
                  <c:v>1.081199999999982</c:v>
                </c:pt>
                <c:pt idx="1946">
                  <c:v>1.0776999999999795</c:v>
                </c:pt>
                <c:pt idx="1947">
                  <c:v>1.0713999999999797</c:v>
                </c:pt>
                <c:pt idx="1948">
                  <c:v>1.0783</c:v>
                </c:pt>
                <c:pt idx="1949">
                  <c:v>1.0796999999999797</c:v>
                </c:pt>
                <c:pt idx="1950">
                  <c:v>1.0783</c:v>
                </c:pt>
                <c:pt idx="1951">
                  <c:v>1.0783</c:v>
                </c:pt>
                <c:pt idx="1952">
                  <c:v>1.0758999999999772</c:v>
                </c:pt>
                <c:pt idx="1953">
                  <c:v>1.0777999999999777</c:v>
                </c:pt>
                <c:pt idx="1954">
                  <c:v>1.0764</c:v>
                </c:pt>
                <c:pt idx="1955">
                  <c:v>1.0795999999999797</c:v>
                </c:pt>
                <c:pt idx="1956">
                  <c:v>1.075</c:v>
                </c:pt>
                <c:pt idx="1957">
                  <c:v>1.0753999999999797</c:v>
                </c:pt>
                <c:pt idx="1958">
                  <c:v>1.0792999999999817</c:v>
                </c:pt>
                <c:pt idx="1959">
                  <c:v>1.0808</c:v>
                </c:pt>
                <c:pt idx="1960">
                  <c:v>1.077099999999982</c:v>
                </c:pt>
                <c:pt idx="1961">
                  <c:v>1.0778999999999772</c:v>
                </c:pt>
                <c:pt idx="1962">
                  <c:v>1.0807</c:v>
                </c:pt>
                <c:pt idx="1963">
                  <c:v>1.0831</c:v>
                </c:pt>
                <c:pt idx="1964">
                  <c:v>1.0823</c:v>
                </c:pt>
                <c:pt idx="1965">
                  <c:v>1.0825</c:v>
                </c:pt>
                <c:pt idx="1966">
                  <c:v>1.0809</c:v>
                </c:pt>
                <c:pt idx="1967">
                  <c:v>1.079</c:v>
                </c:pt>
                <c:pt idx="1968">
                  <c:v>1.0823</c:v>
                </c:pt>
                <c:pt idx="1969">
                  <c:v>1.0786</c:v>
                </c:pt>
                <c:pt idx="1970">
                  <c:v>1.0825</c:v>
                </c:pt>
                <c:pt idx="1971">
                  <c:v>1.0766</c:v>
                </c:pt>
                <c:pt idx="1972">
                  <c:v>1.075099999999982</c:v>
                </c:pt>
                <c:pt idx="1973">
                  <c:v>1.0754999999999797</c:v>
                </c:pt>
                <c:pt idx="1974">
                  <c:v>1.0745</c:v>
                </c:pt>
                <c:pt idx="1975">
                  <c:v>1.0757999999999774</c:v>
                </c:pt>
                <c:pt idx="1976">
                  <c:v>1.075099999999982</c:v>
                </c:pt>
                <c:pt idx="1977">
                  <c:v>1.0769</c:v>
                </c:pt>
                <c:pt idx="1978">
                  <c:v>1.0760000000000001</c:v>
                </c:pt>
                <c:pt idx="1979">
                  <c:v>1.0753999999999797</c:v>
                </c:pt>
                <c:pt idx="1980">
                  <c:v>1.0741000000000001</c:v>
                </c:pt>
                <c:pt idx="1981">
                  <c:v>1.075</c:v>
                </c:pt>
                <c:pt idx="1982">
                  <c:v>1.0735999999999799</c:v>
                </c:pt>
                <c:pt idx="1983">
                  <c:v>1.0713999999999797</c:v>
                </c:pt>
                <c:pt idx="1984">
                  <c:v>1.0693999999999797</c:v>
                </c:pt>
                <c:pt idx="1985">
                  <c:v>1.0692999999999806</c:v>
                </c:pt>
                <c:pt idx="1986">
                  <c:v>1.0702</c:v>
                </c:pt>
                <c:pt idx="1987">
                  <c:v>1.0698999999999772</c:v>
                </c:pt>
                <c:pt idx="1988">
                  <c:v>1.0688</c:v>
                </c:pt>
                <c:pt idx="1989">
                  <c:v>1.0692999999999806</c:v>
                </c:pt>
                <c:pt idx="1990">
                  <c:v>1.0663</c:v>
                </c:pt>
                <c:pt idx="1991">
                  <c:v>1.0687</c:v>
                </c:pt>
                <c:pt idx="1992">
                  <c:v>1.0688</c:v>
                </c:pt>
                <c:pt idx="1993">
                  <c:v>1.0661</c:v>
                </c:pt>
                <c:pt idx="1994">
                  <c:v>1.0674999999999797</c:v>
                </c:pt>
                <c:pt idx="1995">
                  <c:v>1.0693999999999797</c:v>
                </c:pt>
                <c:pt idx="1996">
                  <c:v>1.0703</c:v>
                </c:pt>
                <c:pt idx="1997">
                  <c:v>1.069099999999982</c:v>
                </c:pt>
                <c:pt idx="1998">
                  <c:v>1.0693999999999797</c:v>
                </c:pt>
                <c:pt idx="1999">
                  <c:v>1.0667</c:v>
                </c:pt>
                <c:pt idx="2000">
                  <c:v>1.0680000000000001</c:v>
                </c:pt>
                <c:pt idx="2001">
                  <c:v>1.0656999999999779</c:v>
                </c:pt>
                <c:pt idx="2002">
                  <c:v>1.0664</c:v>
                </c:pt>
                <c:pt idx="2003">
                  <c:v>1.0661</c:v>
                </c:pt>
                <c:pt idx="2004">
                  <c:v>1.0661</c:v>
                </c:pt>
                <c:pt idx="2005">
                  <c:v>1.0680000000000001</c:v>
                </c:pt>
                <c:pt idx="2006">
                  <c:v>1.069099999999982</c:v>
                </c:pt>
                <c:pt idx="2007">
                  <c:v>1.0706</c:v>
                </c:pt>
                <c:pt idx="2008">
                  <c:v>1.073099999999982</c:v>
                </c:pt>
                <c:pt idx="2009">
                  <c:v>1.0716999999999788</c:v>
                </c:pt>
                <c:pt idx="2010">
                  <c:v>1.0729</c:v>
                </c:pt>
                <c:pt idx="2011">
                  <c:v>1.0687</c:v>
                </c:pt>
                <c:pt idx="2012">
                  <c:v>1.0688</c:v>
                </c:pt>
                <c:pt idx="2013">
                  <c:v>1.0696999999999786</c:v>
                </c:pt>
                <c:pt idx="2014">
                  <c:v>1.0671999999999819</c:v>
                </c:pt>
                <c:pt idx="2015">
                  <c:v>1.0656999999999779</c:v>
                </c:pt>
                <c:pt idx="2016">
                  <c:v>1.064999999999982</c:v>
                </c:pt>
                <c:pt idx="2017">
                  <c:v>1.0636999999999774</c:v>
                </c:pt>
                <c:pt idx="2018">
                  <c:v>1.0648</c:v>
                </c:pt>
                <c:pt idx="2019">
                  <c:v>1.0625</c:v>
                </c:pt>
                <c:pt idx="2020">
                  <c:v>1.062999999999982</c:v>
                </c:pt>
                <c:pt idx="2021">
                  <c:v>1.0640000000000001</c:v>
                </c:pt>
                <c:pt idx="2022">
                  <c:v>1.0652999999999802</c:v>
                </c:pt>
                <c:pt idx="2023">
                  <c:v>1.0686</c:v>
                </c:pt>
                <c:pt idx="2024">
                  <c:v>1.0688</c:v>
                </c:pt>
                <c:pt idx="2025">
                  <c:v>1.0660000000000001</c:v>
                </c:pt>
                <c:pt idx="2026">
                  <c:v>1.0675999999999799</c:v>
                </c:pt>
                <c:pt idx="2027">
                  <c:v>1.0661</c:v>
                </c:pt>
                <c:pt idx="2028">
                  <c:v>1.0669</c:v>
                </c:pt>
                <c:pt idx="2029">
                  <c:v>1.0664</c:v>
                </c:pt>
                <c:pt idx="2030">
                  <c:v>1.0656999999999779</c:v>
                </c:pt>
                <c:pt idx="2031">
                  <c:v>1.0649</c:v>
                </c:pt>
                <c:pt idx="2032">
                  <c:v>1.0648</c:v>
                </c:pt>
                <c:pt idx="2033">
                  <c:v>1.0637999999999772</c:v>
                </c:pt>
                <c:pt idx="2034">
                  <c:v>1.0622</c:v>
                </c:pt>
                <c:pt idx="2035">
                  <c:v>1.0649</c:v>
                </c:pt>
                <c:pt idx="2036">
                  <c:v>1.0636999999999774</c:v>
                </c:pt>
                <c:pt idx="2037">
                  <c:v>1.0661</c:v>
                </c:pt>
                <c:pt idx="2038">
                  <c:v>1.0655999999999795</c:v>
                </c:pt>
                <c:pt idx="2039">
                  <c:v>1.0682</c:v>
                </c:pt>
                <c:pt idx="2040">
                  <c:v>1.0701000000000001</c:v>
                </c:pt>
                <c:pt idx="2041">
                  <c:v>1.0678999999999772</c:v>
                </c:pt>
                <c:pt idx="2042">
                  <c:v>1.0665</c:v>
                </c:pt>
                <c:pt idx="2043">
                  <c:v>1.0654999999999797</c:v>
                </c:pt>
                <c:pt idx="2044">
                  <c:v>1.0656999999999779</c:v>
                </c:pt>
                <c:pt idx="2045">
                  <c:v>1.0671999999999819</c:v>
                </c:pt>
                <c:pt idx="2046">
                  <c:v>1.0644</c:v>
                </c:pt>
                <c:pt idx="2047">
                  <c:v>1.0648</c:v>
                </c:pt>
                <c:pt idx="2048">
                  <c:v>1.0637999999999772</c:v>
                </c:pt>
                <c:pt idx="2049">
                  <c:v>1.0640000000000001</c:v>
                </c:pt>
                <c:pt idx="2050">
                  <c:v>1.0621</c:v>
                </c:pt>
                <c:pt idx="2051">
                  <c:v>1.0636999999999774</c:v>
                </c:pt>
                <c:pt idx="2052">
                  <c:v>1.0645</c:v>
                </c:pt>
                <c:pt idx="2053">
                  <c:v>1.0637999999999772</c:v>
                </c:pt>
                <c:pt idx="2054">
                  <c:v>1.0622</c:v>
                </c:pt>
                <c:pt idx="2055">
                  <c:v>1.0631999999999813</c:v>
                </c:pt>
                <c:pt idx="2056">
                  <c:v>1.0637999999999772</c:v>
                </c:pt>
                <c:pt idx="2057">
                  <c:v>1.0618999999999772</c:v>
                </c:pt>
                <c:pt idx="2058">
                  <c:v>1.0614999999999799</c:v>
                </c:pt>
                <c:pt idx="2059">
                  <c:v>1.0594999999999799</c:v>
                </c:pt>
                <c:pt idx="2060">
                  <c:v>1.0584</c:v>
                </c:pt>
                <c:pt idx="2061">
                  <c:v>1.0575999999999786</c:v>
                </c:pt>
                <c:pt idx="2062">
                  <c:v>1.0576999999999772</c:v>
                </c:pt>
                <c:pt idx="2063">
                  <c:v>1.054899999999982</c:v>
                </c:pt>
                <c:pt idx="2064">
                  <c:v>1.0576999999999772</c:v>
                </c:pt>
                <c:pt idx="2065">
                  <c:v>1.0572999999999797</c:v>
                </c:pt>
                <c:pt idx="2066">
                  <c:v>1.0565</c:v>
                </c:pt>
                <c:pt idx="2067">
                  <c:v>1.0543</c:v>
                </c:pt>
                <c:pt idx="2068">
                  <c:v>1.0569</c:v>
                </c:pt>
                <c:pt idx="2069">
                  <c:v>1.0575999999999786</c:v>
                </c:pt>
                <c:pt idx="2070">
                  <c:v>1.0578999999999772</c:v>
                </c:pt>
                <c:pt idx="2071">
                  <c:v>1.0616999999999772</c:v>
                </c:pt>
                <c:pt idx="2072">
                  <c:v>1.0593999999999797</c:v>
                </c:pt>
                <c:pt idx="2073">
                  <c:v>1.0614999999999799</c:v>
                </c:pt>
                <c:pt idx="2074">
                  <c:v>1.0604</c:v>
                </c:pt>
                <c:pt idx="2075">
                  <c:v>1.0612999999999797</c:v>
                </c:pt>
                <c:pt idx="2076">
                  <c:v>1.0627</c:v>
                </c:pt>
                <c:pt idx="2077">
                  <c:v>1.0594999999999799</c:v>
                </c:pt>
                <c:pt idx="2078">
                  <c:v>1.0578999999999772</c:v>
                </c:pt>
                <c:pt idx="2079">
                  <c:v>1.0574999999999799</c:v>
                </c:pt>
                <c:pt idx="2080">
                  <c:v>1.0626</c:v>
                </c:pt>
                <c:pt idx="2081">
                  <c:v>1.0610999999999819</c:v>
                </c:pt>
                <c:pt idx="2082">
                  <c:v>1.0617999999999772</c:v>
                </c:pt>
                <c:pt idx="2083">
                  <c:v>1.0603</c:v>
                </c:pt>
                <c:pt idx="2084">
                  <c:v>1.062999999999982</c:v>
                </c:pt>
                <c:pt idx="2085">
                  <c:v>1.0635999999999792</c:v>
                </c:pt>
                <c:pt idx="2086">
                  <c:v>1.0622</c:v>
                </c:pt>
                <c:pt idx="2087">
                  <c:v>1.0613999999999797</c:v>
                </c:pt>
                <c:pt idx="2088">
                  <c:v>1.06</c:v>
                </c:pt>
                <c:pt idx="2089">
                  <c:v>1.0612999999999797</c:v>
                </c:pt>
                <c:pt idx="2090">
                  <c:v>1.0587</c:v>
                </c:pt>
                <c:pt idx="2091">
                  <c:v>1.0575999999999786</c:v>
                </c:pt>
                <c:pt idx="2092">
                  <c:v>1.0571999999999806</c:v>
                </c:pt>
                <c:pt idx="2093">
                  <c:v>1.0580000000000001</c:v>
                </c:pt>
                <c:pt idx="2094">
                  <c:v>1.0564</c:v>
                </c:pt>
                <c:pt idx="2095">
                  <c:v>1.054899999999982</c:v>
                </c:pt>
                <c:pt idx="2096">
                  <c:v>1.0552999999999797</c:v>
                </c:pt>
                <c:pt idx="2097">
                  <c:v>1.053899999999977</c:v>
                </c:pt>
                <c:pt idx="2098">
                  <c:v>1.0565</c:v>
                </c:pt>
                <c:pt idx="2099">
                  <c:v>1.0550999999999819</c:v>
                </c:pt>
                <c:pt idx="2100">
                  <c:v>1.0550999999999819</c:v>
                </c:pt>
                <c:pt idx="2101">
                  <c:v>1.0537999999999772</c:v>
                </c:pt>
                <c:pt idx="2102">
                  <c:v>1.0511999999999799</c:v>
                </c:pt>
                <c:pt idx="2103">
                  <c:v>1.0514999999999795</c:v>
                </c:pt>
                <c:pt idx="2104">
                  <c:v>1.0514999999999795</c:v>
                </c:pt>
                <c:pt idx="2105">
                  <c:v>1.0507</c:v>
                </c:pt>
                <c:pt idx="2106">
                  <c:v>1.052</c:v>
                </c:pt>
                <c:pt idx="2107">
                  <c:v>1.0527</c:v>
                </c:pt>
                <c:pt idx="2108">
                  <c:v>1.0514999999999795</c:v>
                </c:pt>
                <c:pt idx="2109">
                  <c:v>1.0524</c:v>
                </c:pt>
                <c:pt idx="2110">
                  <c:v>1.0522</c:v>
                </c:pt>
                <c:pt idx="2111">
                  <c:v>1.0508</c:v>
                </c:pt>
                <c:pt idx="2112">
                  <c:v>1.0522</c:v>
                </c:pt>
                <c:pt idx="2113">
                  <c:v>1.0512999999999797</c:v>
                </c:pt>
                <c:pt idx="2114">
                  <c:v>1.0537999999999772</c:v>
                </c:pt>
                <c:pt idx="2115">
                  <c:v>1.0552999999999797</c:v>
                </c:pt>
                <c:pt idx="2116">
                  <c:v>1.0561</c:v>
                </c:pt>
                <c:pt idx="2117">
                  <c:v>1.0550999999999819</c:v>
                </c:pt>
                <c:pt idx="2118">
                  <c:v>1.0557999999999772</c:v>
                </c:pt>
                <c:pt idx="2119">
                  <c:v>1.0552999999999797</c:v>
                </c:pt>
                <c:pt idx="2120">
                  <c:v>1.0557999999999772</c:v>
                </c:pt>
                <c:pt idx="2121">
                  <c:v>1.0552999999999797</c:v>
                </c:pt>
                <c:pt idx="2122">
                  <c:v>1.052</c:v>
                </c:pt>
                <c:pt idx="2123">
                  <c:v>1.0534999999999797</c:v>
                </c:pt>
                <c:pt idx="2124">
                  <c:v>1.0530999999999817</c:v>
                </c:pt>
                <c:pt idx="2125">
                  <c:v>1.052999999999982</c:v>
                </c:pt>
                <c:pt idx="2126">
                  <c:v>1.0553999999999797</c:v>
                </c:pt>
                <c:pt idx="2127">
                  <c:v>1.052999999999982</c:v>
                </c:pt>
                <c:pt idx="2128">
                  <c:v>1.0518999999999767</c:v>
                </c:pt>
                <c:pt idx="2129">
                  <c:v>1.0536999999999772</c:v>
                </c:pt>
                <c:pt idx="2130">
                  <c:v>1.0504</c:v>
                </c:pt>
                <c:pt idx="2131">
                  <c:v>1.0524</c:v>
                </c:pt>
                <c:pt idx="2132">
                  <c:v>1.0511999999999799</c:v>
                </c:pt>
                <c:pt idx="2133">
                  <c:v>1.0504</c:v>
                </c:pt>
                <c:pt idx="2134">
                  <c:v>1.0488</c:v>
                </c:pt>
                <c:pt idx="2135">
                  <c:v>1.0514999999999795</c:v>
                </c:pt>
                <c:pt idx="2136">
                  <c:v>1.0484</c:v>
                </c:pt>
                <c:pt idx="2137">
                  <c:v>1.0469999999999819</c:v>
                </c:pt>
                <c:pt idx="2138">
                  <c:v>1.0504</c:v>
                </c:pt>
                <c:pt idx="2139">
                  <c:v>1.0492999999999797</c:v>
                </c:pt>
                <c:pt idx="2140">
                  <c:v>1.0467</c:v>
                </c:pt>
                <c:pt idx="2141">
                  <c:v>1.0484</c:v>
                </c:pt>
                <c:pt idx="2142">
                  <c:v>1.0489999999999819</c:v>
                </c:pt>
                <c:pt idx="2143">
                  <c:v>1.0496999999999772</c:v>
                </c:pt>
                <c:pt idx="2144">
                  <c:v>1.0517999999999772</c:v>
                </c:pt>
                <c:pt idx="2145">
                  <c:v>1.0512999999999797</c:v>
                </c:pt>
                <c:pt idx="2146">
                  <c:v>1.0501</c:v>
                </c:pt>
                <c:pt idx="2147">
                  <c:v>1.05</c:v>
                </c:pt>
                <c:pt idx="2148">
                  <c:v>1.0503</c:v>
                </c:pt>
                <c:pt idx="2149">
                  <c:v>1.0531999999999802</c:v>
                </c:pt>
                <c:pt idx="2150">
                  <c:v>1.0517999999999772</c:v>
                </c:pt>
                <c:pt idx="2151">
                  <c:v>1.0536999999999772</c:v>
                </c:pt>
                <c:pt idx="2152">
                  <c:v>1.052999999999982</c:v>
                </c:pt>
                <c:pt idx="2153">
                  <c:v>1.0523</c:v>
                </c:pt>
                <c:pt idx="2154">
                  <c:v>1.0512999999999797</c:v>
                </c:pt>
                <c:pt idx="2155">
                  <c:v>1.0518999999999767</c:v>
                </c:pt>
                <c:pt idx="2156">
                  <c:v>1.0533999999999797</c:v>
                </c:pt>
                <c:pt idx="2157">
                  <c:v>1.0533999999999797</c:v>
                </c:pt>
                <c:pt idx="2158">
                  <c:v>1.052</c:v>
                </c:pt>
                <c:pt idx="2159">
                  <c:v>1.0526</c:v>
                </c:pt>
                <c:pt idx="2160">
                  <c:v>1.0547</c:v>
                </c:pt>
                <c:pt idx="2161">
                  <c:v>1.0522</c:v>
                </c:pt>
                <c:pt idx="2162">
                  <c:v>1.0534999999999797</c:v>
                </c:pt>
                <c:pt idx="2163">
                  <c:v>1.052999999999982</c:v>
                </c:pt>
                <c:pt idx="2164">
                  <c:v>1.0528</c:v>
                </c:pt>
                <c:pt idx="2165">
                  <c:v>1.05</c:v>
                </c:pt>
                <c:pt idx="2166">
                  <c:v>1.0486</c:v>
                </c:pt>
                <c:pt idx="2167">
                  <c:v>1.0505</c:v>
                </c:pt>
                <c:pt idx="2168">
                  <c:v>1.048899999999982</c:v>
                </c:pt>
                <c:pt idx="2169">
                  <c:v>1.046899999999982</c:v>
                </c:pt>
                <c:pt idx="2170">
                  <c:v>1.0446</c:v>
                </c:pt>
                <c:pt idx="2171">
                  <c:v>1.042799999999982</c:v>
                </c:pt>
                <c:pt idx="2172">
                  <c:v>1.0463</c:v>
                </c:pt>
                <c:pt idx="2173">
                  <c:v>1.0446</c:v>
                </c:pt>
                <c:pt idx="2174">
                  <c:v>1.0447</c:v>
                </c:pt>
                <c:pt idx="2175">
                  <c:v>1.0451999999999797</c:v>
                </c:pt>
                <c:pt idx="2176">
                  <c:v>1.0469999999999819</c:v>
                </c:pt>
                <c:pt idx="2177">
                  <c:v>1.0477999999999772</c:v>
                </c:pt>
                <c:pt idx="2178">
                  <c:v>1.048</c:v>
                </c:pt>
                <c:pt idx="2179">
                  <c:v>1.0472999999999797</c:v>
                </c:pt>
                <c:pt idx="2180">
                  <c:v>1.0472999999999797</c:v>
                </c:pt>
                <c:pt idx="2181">
                  <c:v>1.0453999999999799</c:v>
                </c:pt>
                <c:pt idx="2182">
                  <c:v>1.0453999999999799</c:v>
                </c:pt>
                <c:pt idx="2183">
                  <c:v>1.0453999999999799</c:v>
                </c:pt>
                <c:pt idx="2184">
                  <c:v>1.0456999999999772</c:v>
                </c:pt>
                <c:pt idx="2185">
                  <c:v>1.0443</c:v>
                </c:pt>
                <c:pt idx="2186">
                  <c:v>1.0451999999999797</c:v>
                </c:pt>
                <c:pt idx="2187">
                  <c:v>1.0456999999999772</c:v>
                </c:pt>
                <c:pt idx="2188">
                  <c:v>1.0473999999999799</c:v>
                </c:pt>
                <c:pt idx="2189">
                  <c:v>1.0482</c:v>
                </c:pt>
                <c:pt idx="2190">
                  <c:v>1.0498999999999759</c:v>
                </c:pt>
                <c:pt idx="2191">
                  <c:v>1.0517999999999772</c:v>
                </c:pt>
                <c:pt idx="2192">
                  <c:v>1.0498999999999759</c:v>
                </c:pt>
                <c:pt idx="2193">
                  <c:v>1.050899999999982</c:v>
                </c:pt>
                <c:pt idx="2194">
                  <c:v>1.0496999999999772</c:v>
                </c:pt>
                <c:pt idx="2195">
                  <c:v>1.048</c:v>
                </c:pt>
                <c:pt idx="2196">
                  <c:v>1.0472999999999797</c:v>
                </c:pt>
                <c:pt idx="2197">
                  <c:v>1.0485</c:v>
                </c:pt>
                <c:pt idx="2198">
                  <c:v>1.0472999999999797</c:v>
                </c:pt>
                <c:pt idx="2199">
                  <c:v>1.0446</c:v>
                </c:pt>
                <c:pt idx="2200">
                  <c:v>1.0451999999999797</c:v>
                </c:pt>
                <c:pt idx="2201">
                  <c:v>1.0466</c:v>
                </c:pt>
                <c:pt idx="2202">
                  <c:v>1.0458999999999754</c:v>
                </c:pt>
                <c:pt idx="2203">
                  <c:v>1.0456999999999772</c:v>
                </c:pt>
                <c:pt idx="2204">
                  <c:v>1.0457999999999772</c:v>
                </c:pt>
                <c:pt idx="2205">
                  <c:v>1.046899999999982</c:v>
                </c:pt>
                <c:pt idx="2206">
                  <c:v>1.0472999999999797</c:v>
                </c:pt>
                <c:pt idx="2207">
                  <c:v>1.0481</c:v>
                </c:pt>
                <c:pt idx="2208">
                  <c:v>1.048</c:v>
                </c:pt>
                <c:pt idx="2209">
                  <c:v>1.0470999999999808</c:v>
                </c:pt>
                <c:pt idx="2210">
                  <c:v>1.0461</c:v>
                </c:pt>
                <c:pt idx="2211">
                  <c:v>1.0463</c:v>
                </c:pt>
                <c:pt idx="2212">
                  <c:v>1.044</c:v>
                </c:pt>
                <c:pt idx="2213">
                  <c:v>1.0413999999999797</c:v>
                </c:pt>
                <c:pt idx="2214">
                  <c:v>1.0394999999999777</c:v>
                </c:pt>
                <c:pt idx="2215">
                  <c:v>1.0411999999999797</c:v>
                </c:pt>
                <c:pt idx="2216">
                  <c:v>1.0423</c:v>
                </c:pt>
                <c:pt idx="2217">
                  <c:v>1.0411999999999797</c:v>
                </c:pt>
                <c:pt idx="2218">
                  <c:v>1.0427</c:v>
                </c:pt>
                <c:pt idx="2219">
                  <c:v>1.0413999999999797</c:v>
                </c:pt>
                <c:pt idx="2220">
                  <c:v>1.0461</c:v>
                </c:pt>
                <c:pt idx="2221">
                  <c:v>1.0458999999999754</c:v>
                </c:pt>
                <c:pt idx="2222">
                  <c:v>1.0467</c:v>
                </c:pt>
                <c:pt idx="2223">
                  <c:v>1.0462</c:v>
                </c:pt>
                <c:pt idx="2224">
                  <c:v>1.0443</c:v>
                </c:pt>
                <c:pt idx="2225">
                  <c:v>1.0437999999999772</c:v>
                </c:pt>
                <c:pt idx="2226">
                  <c:v>1.0430999999999804</c:v>
                </c:pt>
                <c:pt idx="2227">
                  <c:v>1.0438999999999752</c:v>
                </c:pt>
                <c:pt idx="2228">
                  <c:v>1.0411999999999797</c:v>
                </c:pt>
                <c:pt idx="2229">
                  <c:v>1.0382</c:v>
                </c:pt>
                <c:pt idx="2230">
                  <c:v>1.0392999999999797</c:v>
                </c:pt>
                <c:pt idx="2231">
                  <c:v>1.0385</c:v>
                </c:pt>
                <c:pt idx="2232">
                  <c:v>1.0401</c:v>
                </c:pt>
                <c:pt idx="2233">
                  <c:v>1.0392999999999797</c:v>
                </c:pt>
                <c:pt idx="2234">
                  <c:v>1.041899999999975</c:v>
                </c:pt>
                <c:pt idx="2235">
                  <c:v>1.0450999999999806</c:v>
                </c:pt>
                <c:pt idx="2236">
                  <c:v>1.0457999999999772</c:v>
                </c:pt>
                <c:pt idx="2237">
                  <c:v>1.0453999999999799</c:v>
                </c:pt>
                <c:pt idx="2238">
                  <c:v>1.0453999999999799</c:v>
                </c:pt>
                <c:pt idx="2239">
                  <c:v>1.0444</c:v>
                </c:pt>
                <c:pt idx="2240">
                  <c:v>1.0405</c:v>
                </c:pt>
                <c:pt idx="2241">
                  <c:v>1.0415999999999772</c:v>
                </c:pt>
                <c:pt idx="2242">
                  <c:v>1.0397999999999767</c:v>
                </c:pt>
                <c:pt idx="2243">
                  <c:v>1.0427</c:v>
                </c:pt>
                <c:pt idx="2244">
                  <c:v>1.0378999999999743</c:v>
                </c:pt>
                <c:pt idx="2245">
                  <c:v>1.0389999999999815</c:v>
                </c:pt>
                <c:pt idx="2246">
                  <c:v>1.0413999999999797</c:v>
                </c:pt>
                <c:pt idx="2247">
                  <c:v>1.0401</c:v>
                </c:pt>
                <c:pt idx="2248">
                  <c:v>1.0415999999999772</c:v>
                </c:pt>
                <c:pt idx="2249">
                  <c:v>1.0442</c:v>
                </c:pt>
                <c:pt idx="2250">
                  <c:v>1.0447</c:v>
                </c:pt>
                <c:pt idx="2251">
                  <c:v>1.0431999999999797</c:v>
                </c:pt>
                <c:pt idx="2252">
                  <c:v>1.041899999999975</c:v>
                </c:pt>
                <c:pt idx="2253">
                  <c:v>1.0392999999999797</c:v>
                </c:pt>
                <c:pt idx="2254">
                  <c:v>1.0437999999999772</c:v>
                </c:pt>
                <c:pt idx="2255">
                  <c:v>1.042799999999982</c:v>
                </c:pt>
                <c:pt idx="2256">
                  <c:v>1.0437999999999772</c:v>
                </c:pt>
                <c:pt idx="2257">
                  <c:v>1.036</c:v>
                </c:pt>
                <c:pt idx="2258">
                  <c:v>1.0364</c:v>
                </c:pt>
                <c:pt idx="2259">
                  <c:v>1.0344</c:v>
                </c:pt>
                <c:pt idx="2260">
                  <c:v>1.0363</c:v>
                </c:pt>
                <c:pt idx="2261">
                  <c:v>1.0394999999999777</c:v>
                </c:pt>
                <c:pt idx="2262">
                  <c:v>1.0358999999999738</c:v>
                </c:pt>
                <c:pt idx="2263">
                  <c:v>1.0381</c:v>
                </c:pt>
                <c:pt idx="2264">
                  <c:v>1.0377999999999763</c:v>
                </c:pt>
                <c:pt idx="2265">
                  <c:v>1.0362</c:v>
                </c:pt>
                <c:pt idx="2266">
                  <c:v>1.0393999999999795</c:v>
                </c:pt>
                <c:pt idx="2267">
                  <c:v>1.0373999999999792</c:v>
                </c:pt>
                <c:pt idx="2268">
                  <c:v>1.0363</c:v>
                </c:pt>
                <c:pt idx="2269">
                  <c:v>1.0358999999999738</c:v>
                </c:pt>
                <c:pt idx="2270">
                  <c:v>1.0348999999999819</c:v>
                </c:pt>
                <c:pt idx="2271">
                  <c:v>1.0356999999999772</c:v>
                </c:pt>
                <c:pt idx="2272">
                  <c:v>1.0343</c:v>
                </c:pt>
                <c:pt idx="2273">
                  <c:v>1.0341</c:v>
                </c:pt>
                <c:pt idx="2274">
                  <c:v>1.0337999999999754</c:v>
                </c:pt>
                <c:pt idx="2275">
                  <c:v>1.0328999999999819</c:v>
                </c:pt>
                <c:pt idx="2276">
                  <c:v>1.0333999999999786</c:v>
                </c:pt>
                <c:pt idx="2277">
                  <c:v>1.0308999999999819</c:v>
                </c:pt>
                <c:pt idx="2278">
                  <c:v>1.0306</c:v>
                </c:pt>
                <c:pt idx="2279">
                  <c:v>1.0314999999999772</c:v>
                </c:pt>
                <c:pt idx="2280">
                  <c:v>1.0344</c:v>
                </c:pt>
                <c:pt idx="2281">
                  <c:v>1.032799999999982</c:v>
                </c:pt>
                <c:pt idx="2282">
                  <c:v>1.0343</c:v>
                </c:pt>
                <c:pt idx="2283">
                  <c:v>1.0344</c:v>
                </c:pt>
                <c:pt idx="2284">
                  <c:v>1.0341</c:v>
                </c:pt>
                <c:pt idx="2285">
                  <c:v>1.0335999999999772</c:v>
                </c:pt>
                <c:pt idx="2286">
                  <c:v>1.0333999999999786</c:v>
                </c:pt>
                <c:pt idx="2287">
                  <c:v>1.0325</c:v>
                </c:pt>
                <c:pt idx="2288">
                  <c:v>1.034</c:v>
                </c:pt>
                <c:pt idx="2289">
                  <c:v>1.0306</c:v>
                </c:pt>
                <c:pt idx="2290">
                  <c:v>1.0344</c:v>
                </c:pt>
                <c:pt idx="2291">
                  <c:v>1.0331999999999797</c:v>
                </c:pt>
                <c:pt idx="2292">
                  <c:v>1.0355999999999772</c:v>
                </c:pt>
                <c:pt idx="2293">
                  <c:v>1.0362</c:v>
                </c:pt>
                <c:pt idx="2294">
                  <c:v>1.036</c:v>
                </c:pt>
                <c:pt idx="2295">
                  <c:v>1.0343</c:v>
                </c:pt>
                <c:pt idx="2296">
                  <c:v>1.0355999999999772</c:v>
                </c:pt>
                <c:pt idx="2297">
                  <c:v>1.0362</c:v>
                </c:pt>
                <c:pt idx="2298">
                  <c:v>1.0343</c:v>
                </c:pt>
                <c:pt idx="2299">
                  <c:v>1.032799999999982</c:v>
                </c:pt>
                <c:pt idx="2300">
                  <c:v>1.0333999999999786</c:v>
                </c:pt>
                <c:pt idx="2301">
                  <c:v>1.0345</c:v>
                </c:pt>
                <c:pt idx="2302">
                  <c:v>1.0306</c:v>
                </c:pt>
                <c:pt idx="2303">
                  <c:v>1.0303</c:v>
                </c:pt>
                <c:pt idx="2304">
                  <c:v>1.028699999999982</c:v>
                </c:pt>
                <c:pt idx="2305">
                  <c:v>1.0268999999999815</c:v>
                </c:pt>
                <c:pt idx="2306">
                  <c:v>1.0278999999999734</c:v>
                </c:pt>
                <c:pt idx="2307">
                  <c:v>1.026699999999982</c:v>
                </c:pt>
                <c:pt idx="2308">
                  <c:v>1.0268999999999815</c:v>
                </c:pt>
                <c:pt idx="2309">
                  <c:v>1.0230999999999797</c:v>
                </c:pt>
                <c:pt idx="2310">
                  <c:v>1.0233999999999772</c:v>
                </c:pt>
                <c:pt idx="2311">
                  <c:v>1.026699999999982</c:v>
                </c:pt>
                <c:pt idx="2312">
                  <c:v>1.0271999999999797</c:v>
                </c:pt>
                <c:pt idx="2313">
                  <c:v>1.0249999999999797</c:v>
                </c:pt>
                <c:pt idx="2314">
                  <c:v>1.0246</c:v>
                </c:pt>
                <c:pt idx="2315">
                  <c:v>1.0251999999999797</c:v>
                </c:pt>
                <c:pt idx="2316">
                  <c:v>1.0218999999999734</c:v>
                </c:pt>
                <c:pt idx="2317">
                  <c:v>1.0198999999999734</c:v>
                </c:pt>
                <c:pt idx="2318">
                  <c:v>1.0218999999999734</c:v>
                </c:pt>
                <c:pt idx="2319">
                  <c:v>1.0215999999999772</c:v>
                </c:pt>
                <c:pt idx="2320">
                  <c:v>1.0225</c:v>
                </c:pt>
                <c:pt idx="2321">
                  <c:v>1.0244</c:v>
                </c:pt>
                <c:pt idx="2322">
                  <c:v>1.022699999999982</c:v>
                </c:pt>
                <c:pt idx="2323">
                  <c:v>1.0251999999999797</c:v>
                </c:pt>
                <c:pt idx="2324">
                  <c:v>1.0255999999999772</c:v>
                </c:pt>
                <c:pt idx="2325">
                  <c:v>1.0256999999999763</c:v>
                </c:pt>
                <c:pt idx="2326">
                  <c:v>1.028</c:v>
                </c:pt>
                <c:pt idx="2327">
                  <c:v>1.0270999999999797</c:v>
                </c:pt>
                <c:pt idx="2328">
                  <c:v>1.0275999999999772</c:v>
                </c:pt>
                <c:pt idx="2329">
                  <c:v>1.0247999999999819</c:v>
                </c:pt>
                <c:pt idx="2330">
                  <c:v>1.0237999999999738</c:v>
                </c:pt>
                <c:pt idx="2331">
                  <c:v>1.0230999999999797</c:v>
                </c:pt>
                <c:pt idx="2332">
                  <c:v>1.022899999999981</c:v>
                </c:pt>
                <c:pt idx="2333">
                  <c:v>1.0246</c:v>
                </c:pt>
                <c:pt idx="2334">
                  <c:v>1.023299999999979</c:v>
                </c:pt>
                <c:pt idx="2335">
                  <c:v>1.0198999999999734</c:v>
                </c:pt>
                <c:pt idx="2336">
                  <c:v>1.0192999999999786</c:v>
                </c:pt>
                <c:pt idx="2337">
                  <c:v>1.0207999999999819</c:v>
                </c:pt>
                <c:pt idx="2338">
                  <c:v>1.0184</c:v>
                </c:pt>
                <c:pt idx="2339">
                  <c:v>1.0198999999999734</c:v>
                </c:pt>
                <c:pt idx="2340">
                  <c:v>1.022899999999981</c:v>
                </c:pt>
                <c:pt idx="2341">
                  <c:v>1.0217999999999736</c:v>
                </c:pt>
                <c:pt idx="2342">
                  <c:v>1.0230999999999797</c:v>
                </c:pt>
                <c:pt idx="2343">
                  <c:v>1.0203</c:v>
                </c:pt>
                <c:pt idx="2344">
                  <c:v>1.017699999999975</c:v>
                </c:pt>
                <c:pt idx="2345">
                  <c:v>1.0192999999999786</c:v>
                </c:pt>
                <c:pt idx="2346">
                  <c:v>1.0188999999999806</c:v>
                </c:pt>
                <c:pt idx="2347">
                  <c:v>1.0168999999999802</c:v>
                </c:pt>
                <c:pt idx="2348">
                  <c:v>1.0185</c:v>
                </c:pt>
                <c:pt idx="2349">
                  <c:v>1.0165</c:v>
                </c:pt>
                <c:pt idx="2350">
                  <c:v>1.0172999999999779</c:v>
                </c:pt>
                <c:pt idx="2351">
                  <c:v>1.0168999999999802</c:v>
                </c:pt>
                <c:pt idx="2352">
                  <c:v>1.0165</c:v>
                </c:pt>
                <c:pt idx="2353">
                  <c:v>1.0173999999999772</c:v>
                </c:pt>
                <c:pt idx="2354">
                  <c:v>1.0173999999999772</c:v>
                </c:pt>
                <c:pt idx="2355">
                  <c:v>1.017699999999975</c:v>
                </c:pt>
                <c:pt idx="2356">
                  <c:v>1.0162</c:v>
                </c:pt>
                <c:pt idx="2357">
                  <c:v>1.016599999999982</c:v>
                </c:pt>
                <c:pt idx="2358">
                  <c:v>1.0162</c:v>
                </c:pt>
                <c:pt idx="2359">
                  <c:v>1.0161</c:v>
                </c:pt>
                <c:pt idx="2360">
                  <c:v>1.0121</c:v>
                </c:pt>
                <c:pt idx="2361">
                  <c:v>1.0126999999999819</c:v>
                </c:pt>
                <c:pt idx="2362">
                  <c:v>1.010799999999981</c:v>
                </c:pt>
                <c:pt idx="2363">
                  <c:v>1.0089999999999797</c:v>
                </c:pt>
                <c:pt idx="2364">
                  <c:v>1.0105</c:v>
                </c:pt>
                <c:pt idx="2365">
                  <c:v>1.0162</c:v>
                </c:pt>
                <c:pt idx="2366">
                  <c:v>1.0083</c:v>
                </c:pt>
                <c:pt idx="2367">
                  <c:v>1.0149999999999797</c:v>
                </c:pt>
                <c:pt idx="2368">
                  <c:v>1.012</c:v>
                </c:pt>
                <c:pt idx="2369">
                  <c:v>1.0143</c:v>
                </c:pt>
                <c:pt idx="2370">
                  <c:v>1.0124</c:v>
                </c:pt>
                <c:pt idx="2371">
                  <c:v>1.0169999999999797</c:v>
                </c:pt>
                <c:pt idx="2372">
                  <c:v>1.014599999999982</c:v>
                </c:pt>
                <c:pt idx="2373">
                  <c:v>1.0116999999999738</c:v>
                </c:pt>
                <c:pt idx="2374">
                  <c:v>1.0131999999999792</c:v>
                </c:pt>
                <c:pt idx="2375">
                  <c:v>1.0149999999999797</c:v>
                </c:pt>
                <c:pt idx="2376">
                  <c:v>1.012</c:v>
                </c:pt>
                <c:pt idx="2377">
                  <c:v>1.0146999999999819</c:v>
                </c:pt>
                <c:pt idx="2378">
                  <c:v>1.012</c:v>
                </c:pt>
                <c:pt idx="2379">
                  <c:v>1.0121</c:v>
                </c:pt>
                <c:pt idx="2380">
                  <c:v>1.0069999999999797</c:v>
                </c:pt>
                <c:pt idx="2381">
                  <c:v>1.0047999999999804</c:v>
                </c:pt>
                <c:pt idx="2382">
                  <c:v>1.0069999999999797</c:v>
                </c:pt>
                <c:pt idx="2383">
                  <c:v>1.0082</c:v>
                </c:pt>
                <c:pt idx="2384">
                  <c:v>1.0078999999999734</c:v>
                </c:pt>
                <c:pt idx="2385">
                  <c:v>1.0088999999999797</c:v>
                </c:pt>
                <c:pt idx="2386">
                  <c:v>1.0085</c:v>
                </c:pt>
                <c:pt idx="2387">
                  <c:v>1.0088999999999797</c:v>
                </c:pt>
                <c:pt idx="2388">
                  <c:v>1.0083</c:v>
                </c:pt>
                <c:pt idx="2389">
                  <c:v>1.006</c:v>
                </c:pt>
                <c:pt idx="2390">
                  <c:v>1.0064</c:v>
                </c:pt>
                <c:pt idx="2391">
                  <c:v>1.006599999999982</c:v>
                </c:pt>
                <c:pt idx="2392">
                  <c:v>1.0049999999999797</c:v>
                </c:pt>
                <c:pt idx="2393">
                  <c:v>1.0022</c:v>
                </c:pt>
                <c:pt idx="2394">
                  <c:v>1.0027999999999802</c:v>
                </c:pt>
                <c:pt idx="2395">
                  <c:v>1.0057999999999734</c:v>
                </c:pt>
                <c:pt idx="2396">
                  <c:v>1.0058999999999734</c:v>
                </c:pt>
                <c:pt idx="2397">
                  <c:v>1.0046999999999819</c:v>
                </c:pt>
                <c:pt idx="2398">
                  <c:v>1.0031999999999779</c:v>
                </c:pt>
                <c:pt idx="2399">
                  <c:v>1.0078999999999734</c:v>
                </c:pt>
                <c:pt idx="2400">
                  <c:v>1.0076999999999734</c:v>
                </c:pt>
                <c:pt idx="2401">
                  <c:v>1.0070999999999799</c:v>
                </c:pt>
                <c:pt idx="2402">
                  <c:v>1.004</c:v>
                </c:pt>
                <c:pt idx="2403">
                  <c:v>1.0011999999999774</c:v>
                </c:pt>
                <c:pt idx="2404">
                  <c:v>1.004</c:v>
                </c:pt>
                <c:pt idx="2405">
                  <c:v>1.0032999999999772</c:v>
                </c:pt>
                <c:pt idx="2406">
                  <c:v>1.0063</c:v>
                </c:pt>
                <c:pt idx="2407">
                  <c:v>1.002</c:v>
                </c:pt>
                <c:pt idx="2408">
                  <c:v>1.0008999999999797</c:v>
                </c:pt>
                <c:pt idx="2409">
                  <c:v>0.99839999999999951</c:v>
                </c:pt>
                <c:pt idx="2410">
                  <c:v>1.0003</c:v>
                </c:pt>
                <c:pt idx="2411">
                  <c:v>0.99939999999999996</c:v>
                </c:pt>
                <c:pt idx="2412">
                  <c:v>0.99760000000000004</c:v>
                </c:pt>
                <c:pt idx="2413">
                  <c:v>0.99829999999999997</c:v>
                </c:pt>
                <c:pt idx="2414">
                  <c:v>1.0013999999999772</c:v>
                </c:pt>
                <c:pt idx="2415">
                  <c:v>1.0001</c:v>
                </c:pt>
                <c:pt idx="2416">
                  <c:v>1.002</c:v>
                </c:pt>
                <c:pt idx="2417">
                  <c:v>1.0011999999999774</c:v>
                </c:pt>
                <c:pt idx="2418">
                  <c:v>0.99970000000000003</c:v>
                </c:pt>
                <c:pt idx="2419">
                  <c:v>0.99980000000000002</c:v>
                </c:pt>
                <c:pt idx="2420">
                  <c:v>1.0001</c:v>
                </c:pt>
                <c:pt idx="2421">
                  <c:v>1.0008999999999797</c:v>
                </c:pt>
                <c:pt idx="2422">
                  <c:v>0.99829999999999997</c:v>
                </c:pt>
                <c:pt idx="2423">
                  <c:v>0.99950000000000006</c:v>
                </c:pt>
                <c:pt idx="2424">
                  <c:v>0.99590000000000001</c:v>
                </c:pt>
                <c:pt idx="2425">
                  <c:v>1.0001</c:v>
                </c:pt>
                <c:pt idx="2426">
                  <c:v>0.9974999999999995</c:v>
                </c:pt>
                <c:pt idx="2427">
                  <c:v>0.99760000000000004</c:v>
                </c:pt>
                <c:pt idx="2428">
                  <c:v>0.99819999999999998</c:v>
                </c:pt>
                <c:pt idx="2429">
                  <c:v>0.99839999999999951</c:v>
                </c:pt>
                <c:pt idx="2430">
                  <c:v>1.0001</c:v>
                </c:pt>
                <c:pt idx="2431">
                  <c:v>0.99860000000000004</c:v>
                </c:pt>
                <c:pt idx="2432">
                  <c:v>1.0012999999999772</c:v>
                </c:pt>
                <c:pt idx="2433">
                  <c:v>0.999</c:v>
                </c:pt>
                <c:pt idx="2434">
                  <c:v>0.99939999999999996</c:v>
                </c:pt>
                <c:pt idx="2435">
                  <c:v>0.99839999999999951</c:v>
                </c:pt>
                <c:pt idx="2436">
                  <c:v>0.9964999999999995</c:v>
                </c:pt>
                <c:pt idx="2437">
                  <c:v>0.99529999999999996</c:v>
                </c:pt>
                <c:pt idx="2438">
                  <c:v>0.99229999999999996</c:v>
                </c:pt>
                <c:pt idx="2439">
                  <c:v>0.99560000000000004</c:v>
                </c:pt>
                <c:pt idx="2440">
                  <c:v>0.99590000000000001</c:v>
                </c:pt>
                <c:pt idx="2441">
                  <c:v>0.99560000000000004</c:v>
                </c:pt>
                <c:pt idx="2442">
                  <c:v>0.99380000000000002</c:v>
                </c:pt>
                <c:pt idx="2443">
                  <c:v>0.99299999999999999</c:v>
                </c:pt>
                <c:pt idx="2444">
                  <c:v>0.99439999999999951</c:v>
                </c:pt>
                <c:pt idx="2445">
                  <c:v>0.9913999999999995</c:v>
                </c:pt>
                <c:pt idx="2446">
                  <c:v>0.9929</c:v>
                </c:pt>
                <c:pt idx="2447">
                  <c:v>0.99570000000000003</c:v>
                </c:pt>
                <c:pt idx="2448">
                  <c:v>0.99829999999999997</c:v>
                </c:pt>
                <c:pt idx="2449">
                  <c:v>0.99680000000000002</c:v>
                </c:pt>
                <c:pt idx="2450">
                  <c:v>0.995</c:v>
                </c:pt>
                <c:pt idx="2451">
                  <c:v>0.99329999999999996</c:v>
                </c:pt>
                <c:pt idx="2452">
                  <c:v>0.99260000000000004</c:v>
                </c:pt>
                <c:pt idx="2453">
                  <c:v>0.9919</c:v>
                </c:pt>
                <c:pt idx="2454">
                  <c:v>0.99129999999999996</c:v>
                </c:pt>
                <c:pt idx="2455">
                  <c:v>0.9919</c:v>
                </c:pt>
                <c:pt idx="2456">
                  <c:v>0.99249999999999949</c:v>
                </c:pt>
                <c:pt idx="2457">
                  <c:v>0.99209999999999998</c:v>
                </c:pt>
                <c:pt idx="2458">
                  <c:v>0.98770000000000002</c:v>
                </c:pt>
                <c:pt idx="2459">
                  <c:v>0.9863999999999995</c:v>
                </c:pt>
                <c:pt idx="2460">
                  <c:v>0.99019999999999997</c:v>
                </c:pt>
                <c:pt idx="2461">
                  <c:v>0.98699999999999999</c:v>
                </c:pt>
                <c:pt idx="2462">
                  <c:v>0.99229999999999996</c:v>
                </c:pt>
                <c:pt idx="2463">
                  <c:v>0.99129999999999996</c:v>
                </c:pt>
                <c:pt idx="2464">
                  <c:v>0.99099999999999999</c:v>
                </c:pt>
                <c:pt idx="2465">
                  <c:v>0.99</c:v>
                </c:pt>
                <c:pt idx="2466">
                  <c:v>0.9889</c:v>
                </c:pt>
                <c:pt idx="2467">
                  <c:v>0.99070000000000003</c:v>
                </c:pt>
                <c:pt idx="2468">
                  <c:v>0.98960000000000004</c:v>
                </c:pt>
                <c:pt idx="2469">
                  <c:v>0.98799999999999999</c:v>
                </c:pt>
                <c:pt idx="2470">
                  <c:v>0.98299999999999998</c:v>
                </c:pt>
                <c:pt idx="2471">
                  <c:v>0.9839</c:v>
                </c:pt>
                <c:pt idx="2472">
                  <c:v>0.98609999999999998</c:v>
                </c:pt>
                <c:pt idx="2473">
                  <c:v>0.98470000000000002</c:v>
                </c:pt>
                <c:pt idx="2474">
                  <c:v>0.98609999999999998</c:v>
                </c:pt>
                <c:pt idx="2475">
                  <c:v>0.98749999999999949</c:v>
                </c:pt>
                <c:pt idx="2476">
                  <c:v>0.98729999999999996</c:v>
                </c:pt>
                <c:pt idx="2477">
                  <c:v>0.98409999999999997</c:v>
                </c:pt>
                <c:pt idx="2478">
                  <c:v>0.9823999999999995</c:v>
                </c:pt>
                <c:pt idx="2479">
                  <c:v>0.98409999999999997</c:v>
                </c:pt>
                <c:pt idx="2480">
                  <c:v>0.98299999999999998</c:v>
                </c:pt>
                <c:pt idx="2481">
                  <c:v>0.98849999999999949</c:v>
                </c:pt>
                <c:pt idx="2482">
                  <c:v>0.98880000000000001</c:v>
                </c:pt>
                <c:pt idx="2483">
                  <c:v>0.98570000000000002</c:v>
                </c:pt>
                <c:pt idx="2484">
                  <c:v>0.9863999999999995</c:v>
                </c:pt>
                <c:pt idx="2485">
                  <c:v>0.98299999999999998</c:v>
                </c:pt>
                <c:pt idx="2486">
                  <c:v>0.98039999999999949</c:v>
                </c:pt>
                <c:pt idx="2487">
                  <c:v>0.98129999999999951</c:v>
                </c:pt>
                <c:pt idx="2488">
                  <c:v>0.9833999999999995</c:v>
                </c:pt>
                <c:pt idx="2489">
                  <c:v>0.98229999999999951</c:v>
                </c:pt>
                <c:pt idx="2490">
                  <c:v>0.98160000000000003</c:v>
                </c:pt>
                <c:pt idx="2491">
                  <c:v>0.98260000000000003</c:v>
                </c:pt>
                <c:pt idx="2492">
                  <c:v>0.98070000000000002</c:v>
                </c:pt>
                <c:pt idx="2493">
                  <c:v>0.98260000000000003</c:v>
                </c:pt>
                <c:pt idx="2494">
                  <c:v>0.98109999999999997</c:v>
                </c:pt>
                <c:pt idx="2495">
                  <c:v>0.98129999999999951</c:v>
                </c:pt>
                <c:pt idx="2496">
                  <c:v>0.9793999999999996</c:v>
                </c:pt>
                <c:pt idx="2497">
                  <c:v>0.97890000000000565</c:v>
                </c:pt>
                <c:pt idx="2498">
                  <c:v>0.97820000000000062</c:v>
                </c:pt>
                <c:pt idx="2499">
                  <c:v>0.97770000000000701</c:v>
                </c:pt>
                <c:pt idx="2500">
                  <c:v>0.97570000000000678</c:v>
                </c:pt>
                <c:pt idx="2501">
                  <c:v>0.97570000000000678</c:v>
                </c:pt>
                <c:pt idx="2502">
                  <c:v>0.97500000000000064</c:v>
                </c:pt>
                <c:pt idx="2503">
                  <c:v>0.97690000000000365</c:v>
                </c:pt>
                <c:pt idx="2504">
                  <c:v>0.97990000000000599</c:v>
                </c:pt>
                <c:pt idx="2505">
                  <c:v>0.98009999999999997</c:v>
                </c:pt>
                <c:pt idx="2506">
                  <c:v>0.97580000000000622</c:v>
                </c:pt>
                <c:pt idx="2507">
                  <c:v>0.97890000000000565</c:v>
                </c:pt>
                <c:pt idx="2508">
                  <c:v>0.9796000000000078</c:v>
                </c:pt>
                <c:pt idx="2509">
                  <c:v>0.97890000000000565</c:v>
                </c:pt>
                <c:pt idx="2510">
                  <c:v>0.97780000000000644</c:v>
                </c:pt>
                <c:pt idx="2511">
                  <c:v>0.97690000000000365</c:v>
                </c:pt>
                <c:pt idx="2512">
                  <c:v>0.9786000000000078</c:v>
                </c:pt>
                <c:pt idx="2513">
                  <c:v>0.97770000000000701</c:v>
                </c:pt>
                <c:pt idx="2514">
                  <c:v>0.97880000000000655</c:v>
                </c:pt>
                <c:pt idx="2515">
                  <c:v>0.9754999999999997</c:v>
                </c:pt>
                <c:pt idx="2516">
                  <c:v>0.97520000000000062</c:v>
                </c:pt>
                <c:pt idx="2517">
                  <c:v>0.9703999999999996</c:v>
                </c:pt>
                <c:pt idx="2518">
                  <c:v>0.97470000000000678</c:v>
                </c:pt>
                <c:pt idx="2519">
                  <c:v>0.97890000000000565</c:v>
                </c:pt>
                <c:pt idx="2520">
                  <c:v>0.97729999999999961</c:v>
                </c:pt>
                <c:pt idx="2521">
                  <c:v>0.97690000000000365</c:v>
                </c:pt>
                <c:pt idx="2522">
                  <c:v>0.97429999999999961</c:v>
                </c:pt>
                <c:pt idx="2523">
                  <c:v>0.97620000000000062</c:v>
                </c:pt>
                <c:pt idx="2524">
                  <c:v>0.97360000000000724</c:v>
                </c:pt>
                <c:pt idx="2525">
                  <c:v>0.97570000000000678</c:v>
                </c:pt>
                <c:pt idx="2526">
                  <c:v>0.97390000000000065</c:v>
                </c:pt>
                <c:pt idx="2527">
                  <c:v>0.9753999999999996</c:v>
                </c:pt>
                <c:pt idx="2528">
                  <c:v>0.97280000000000599</c:v>
                </c:pt>
                <c:pt idx="2529">
                  <c:v>0.97060000000000723</c:v>
                </c:pt>
                <c:pt idx="2530">
                  <c:v>0.9703999999999996</c:v>
                </c:pt>
                <c:pt idx="2531">
                  <c:v>0.96740000000000004</c:v>
                </c:pt>
                <c:pt idx="2532">
                  <c:v>0.96630000000000005</c:v>
                </c:pt>
                <c:pt idx="2533">
                  <c:v>0.96680000000000565</c:v>
                </c:pt>
                <c:pt idx="2534">
                  <c:v>0.96900000000000064</c:v>
                </c:pt>
                <c:pt idx="2535">
                  <c:v>0.96980000000000899</c:v>
                </c:pt>
                <c:pt idx="2536">
                  <c:v>0.96780000000000665</c:v>
                </c:pt>
                <c:pt idx="2537">
                  <c:v>0.96750000000000003</c:v>
                </c:pt>
                <c:pt idx="2538">
                  <c:v>0.96740000000000004</c:v>
                </c:pt>
                <c:pt idx="2539">
                  <c:v>0.96900000000000064</c:v>
                </c:pt>
                <c:pt idx="2540">
                  <c:v>0.96590000000000065</c:v>
                </c:pt>
                <c:pt idx="2541">
                  <c:v>0.96830000000000005</c:v>
                </c:pt>
                <c:pt idx="2542">
                  <c:v>0.96950000000000003</c:v>
                </c:pt>
                <c:pt idx="2543">
                  <c:v>0.96970000000001</c:v>
                </c:pt>
                <c:pt idx="2544">
                  <c:v>0.96870000000000989</c:v>
                </c:pt>
                <c:pt idx="2545">
                  <c:v>0.96640000000000004</c:v>
                </c:pt>
                <c:pt idx="2546">
                  <c:v>0.96640000000000004</c:v>
                </c:pt>
                <c:pt idx="2547">
                  <c:v>0.96250000000000002</c:v>
                </c:pt>
                <c:pt idx="2548">
                  <c:v>0.96590000000000065</c:v>
                </c:pt>
                <c:pt idx="2549">
                  <c:v>0.96480000000000365</c:v>
                </c:pt>
                <c:pt idx="2550">
                  <c:v>0.96550000000000002</c:v>
                </c:pt>
                <c:pt idx="2551">
                  <c:v>0.96410000000000062</c:v>
                </c:pt>
                <c:pt idx="2552">
                  <c:v>0.96290000000000064</c:v>
                </c:pt>
                <c:pt idx="2553">
                  <c:v>0.96440000000000003</c:v>
                </c:pt>
                <c:pt idx="2554">
                  <c:v>0.96400000000000063</c:v>
                </c:pt>
                <c:pt idx="2555">
                  <c:v>0.96480000000000365</c:v>
                </c:pt>
                <c:pt idx="2556">
                  <c:v>0.96430000000000005</c:v>
                </c:pt>
                <c:pt idx="2557">
                  <c:v>0.96410000000000062</c:v>
                </c:pt>
                <c:pt idx="2558">
                  <c:v>0.96260000000001011</c:v>
                </c:pt>
                <c:pt idx="2559">
                  <c:v>0.96220000000000061</c:v>
                </c:pt>
                <c:pt idx="2560">
                  <c:v>0.96100000000000063</c:v>
                </c:pt>
                <c:pt idx="2561">
                  <c:v>0.96100000000000063</c:v>
                </c:pt>
                <c:pt idx="2562">
                  <c:v>0.95960000000001011</c:v>
                </c:pt>
                <c:pt idx="2563">
                  <c:v>0.96250000000000002</c:v>
                </c:pt>
                <c:pt idx="2564">
                  <c:v>0.96030000000000004</c:v>
                </c:pt>
                <c:pt idx="2565">
                  <c:v>0.96319999999999995</c:v>
                </c:pt>
                <c:pt idx="2566">
                  <c:v>0.96360000000001012</c:v>
                </c:pt>
                <c:pt idx="2567">
                  <c:v>0.96510000000000062</c:v>
                </c:pt>
                <c:pt idx="2568">
                  <c:v>0.96319999999999995</c:v>
                </c:pt>
                <c:pt idx="2569">
                  <c:v>0.96450000000000002</c:v>
                </c:pt>
                <c:pt idx="2570">
                  <c:v>0.96480000000000365</c:v>
                </c:pt>
                <c:pt idx="2571">
                  <c:v>0.96260000000001011</c:v>
                </c:pt>
                <c:pt idx="2572">
                  <c:v>0.96290000000000064</c:v>
                </c:pt>
                <c:pt idx="2573">
                  <c:v>0.96210000000000062</c:v>
                </c:pt>
                <c:pt idx="2574">
                  <c:v>0.96100000000000063</c:v>
                </c:pt>
                <c:pt idx="2575">
                  <c:v>0.95820000000000005</c:v>
                </c:pt>
                <c:pt idx="2576">
                  <c:v>0.95830000000000004</c:v>
                </c:pt>
                <c:pt idx="2577">
                  <c:v>0.95709999999999995</c:v>
                </c:pt>
                <c:pt idx="2578">
                  <c:v>0.95760000000001</c:v>
                </c:pt>
                <c:pt idx="2579">
                  <c:v>0.95830000000000004</c:v>
                </c:pt>
                <c:pt idx="2580">
                  <c:v>0.95520000000000005</c:v>
                </c:pt>
                <c:pt idx="2581">
                  <c:v>0.95520000000000005</c:v>
                </c:pt>
                <c:pt idx="2582">
                  <c:v>0.95650000000000002</c:v>
                </c:pt>
                <c:pt idx="2583">
                  <c:v>0.95980000000000065</c:v>
                </c:pt>
                <c:pt idx="2584">
                  <c:v>0.95909999999999995</c:v>
                </c:pt>
                <c:pt idx="2585">
                  <c:v>0.96030000000000004</c:v>
                </c:pt>
                <c:pt idx="2586">
                  <c:v>0.96130000000000004</c:v>
                </c:pt>
                <c:pt idx="2587">
                  <c:v>0.96050000000000002</c:v>
                </c:pt>
                <c:pt idx="2588">
                  <c:v>0.95870000000000899</c:v>
                </c:pt>
                <c:pt idx="2589">
                  <c:v>0.95650000000000002</c:v>
                </c:pt>
                <c:pt idx="2590">
                  <c:v>0.95500000000000063</c:v>
                </c:pt>
                <c:pt idx="2591">
                  <c:v>0.95350000000000001</c:v>
                </c:pt>
                <c:pt idx="2592">
                  <c:v>0.95150000000000001</c:v>
                </c:pt>
                <c:pt idx="2593">
                  <c:v>0.95370000000000565</c:v>
                </c:pt>
                <c:pt idx="2594">
                  <c:v>0.95230000000000004</c:v>
                </c:pt>
                <c:pt idx="2595">
                  <c:v>0.95220000000000005</c:v>
                </c:pt>
                <c:pt idx="2596">
                  <c:v>0.95370000000000565</c:v>
                </c:pt>
                <c:pt idx="2597">
                  <c:v>0.95609999999999995</c:v>
                </c:pt>
                <c:pt idx="2598">
                  <c:v>0.96060000000001011</c:v>
                </c:pt>
                <c:pt idx="2599">
                  <c:v>0.95670000000000865</c:v>
                </c:pt>
                <c:pt idx="2600">
                  <c:v>0.95760000000001</c:v>
                </c:pt>
                <c:pt idx="2601">
                  <c:v>0.95730000000000004</c:v>
                </c:pt>
                <c:pt idx="2602">
                  <c:v>0.95480000000000065</c:v>
                </c:pt>
                <c:pt idx="2603">
                  <c:v>0.95670000000000865</c:v>
                </c:pt>
                <c:pt idx="2604">
                  <c:v>0.95450000000000002</c:v>
                </c:pt>
                <c:pt idx="2605">
                  <c:v>0.95330000000000004</c:v>
                </c:pt>
                <c:pt idx="2606">
                  <c:v>0.95120000000000005</c:v>
                </c:pt>
                <c:pt idx="2607">
                  <c:v>0.95100000000000062</c:v>
                </c:pt>
                <c:pt idx="2608">
                  <c:v>0.94880000000000064</c:v>
                </c:pt>
                <c:pt idx="2609">
                  <c:v>0.95120000000000005</c:v>
                </c:pt>
                <c:pt idx="2610">
                  <c:v>0.95230000000000004</c:v>
                </c:pt>
                <c:pt idx="2611">
                  <c:v>0.94890000000000063</c:v>
                </c:pt>
                <c:pt idx="2612">
                  <c:v>0.94890000000000063</c:v>
                </c:pt>
                <c:pt idx="2613">
                  <c:v>0.95230000000000004</c:v>
                </c:pt>
                <c:pt idx="2614">
                  <c:v>0.95200000000000062</c:v>
                </c:pt>
                <c:pt idx="2615">
                  <c:v>0.95300000000000062</c:v>
                </c:pt>
                <c:pt idx="2616">
                  <c:v>0.95230000000000004</c:v>
                </c:pt>
                <c:pt idx="2617">
                  <c:v>0.94930000000000003</c:v>
                </c:pt>
                <c:pt idx="2618">
                  <c:v>0.94810000000000005</c:v>
                </c:pt>
                <c:pt idx="2619">
                  <c:v>0.94740000000000002</c:v>
                </c:pt>
                <c:pt idx="2620">
                  <c:v>0.94630000000000003</c:v>
                </c:pt>
                <c:pt idx="2621">
                  <c:v>0.94760000000000899</c:v>
                </c:pt>
                <c:pt idx="2622">
                  <c:v>0.94780000000000064</c:v>
                </c:pt>
                <c:pt idx="2623">
                  <c:v>0.94630000000000003</c:v>
                </c:pt>
                <c:pt idx="2624">
                  <c:v>0.94570000000000065</c:v>
                </c:pt>
                <c:pt idx="2625">
                  <c:v>0.94630000000000003</c:v>
                </c:pt>
                <c:pt idx="2626">
                  <c:v>0.94580000000000064</c:v>
                </c:pt>
                <c:pt idx="2627">
                  <c:v>0.94399999999999995</c:v>
                </c:pt>
                <c:pt idx="2628">
                  <c:v>0.94660000000000899</c:v>
                </c:pt>
                <c:pt idx="2629">
                  <c:v>0.94399999999999995</c:v>
                </c:pt>
                <c:pt idx="2630">
                  <c:v>0.94510000000000005</c:v>
                </c:pt>
                <c:pt idx="2631">
                  <c:v>0.94660000000000899</c:v>
                </c:pt>
                <c:pt idx="2632">
                  <c:v>0.94470000000000065</c:v>
                </c:pt>
                <c:pt idx="2633">
                  <c:v>0.94810000000000005</c:v>
                </c:pt>
                <c:pt idx="2634">
                  <c:v>0.94399999999999995</c:v>
                </c:pt>
                <c:pt idx="2635">
                  <c:v>0.94110000000000005</c:v>
                </c:pt>
                <c:pt idx="2636">
                  <c:v>0.94280000000000064</c:v>
                </c:pt>
                <c:pt idx="2637">
                  <c:v>0.94230000000000003</c:v>
                </c:pt>
                <c:pt idx="2638">
                  <c:v>0.93980000000000063</c:v>
                </c:pt>
                <c:pt idx="2639">
                  <c:v>0.94110000000000005</c:v>
                </c:pt>
                <c:pt idx="2640">
                  <c:v>0.94210000000000005</c:v>
                </c:pt>
                <c:pt idx="2641">
                  <c:v>0.94210000000000005</c:v>
                </c:pt>
                <c:pt idx="2642">
                  <c:v>0.94570000000000065</c:v>
                </c:pt>
                <c:pt idx="2643">
                  <c:v>0.94590000000000063</c:v>
                </c:pt>
                <c:pt idx="2644">
                  <c:v>0.94299999999999995</c:v>
                </c:pt>
                <c:pt idx="2645">
                  <c:v>0.94259999999999999</c:v>
                </c:pt>
                <c:pt idx="2646">
                  <c:v>0.94399999999999995</c:v>
                </c:pt>
                <c:pt idx="2647">
                  <c:v>0.94240000000000002</c:v>
                </c:pt>
                <c:pt idx="2648">
                  <c:v>0.94199999999999995</c:v>
                </c:pt>
                <c:pt idx="2649">
                  <c:v>0.94210000000000005</c:v>
                </c:pt>
                <c:pt idx="2650">
                  <c:v>0.94170000000000065</c:v>
                </c:pt>
                <c:pt idx="2651">
                  <c:v>0.94190000000000063</c:v>
                </c:pt>
                <c:pt idx="2652">
                  <c:v>0.94110000000000005</c:v>
                </c:pt>
                <c:pt idx="2653">
                  <c:v>0.94390000000000063</c:v>
                </c:pt>
                <c:pt idx="2654">
                  <c:v>0.94090000000000062</c:v>
                </c:pt>
                <c:pt idx="2655">
                  <c:v>0.94340000000000002</c:v>
                </c:pt>
                <c:pt idx="2656">
                  <c:v>0.94340000000000002</c:v>
                </c:pt>
                <c:pt idx="2657">
                  <c:v>0.94340000000000002</c:v>
                </c:pt>
                <c:pt idx="2658">
                  <c:v>0.94740000000000002</c:v>
                </c:pt>
                <c:pt idx="2659">
                  <c:v>0.94690000000000063</c:v>
                </c:pt>
                <c:pt idx="2660">
                  <c:v>0.94840000000000002</c:v>
                </c:pt>
                <c:pt idx="2661">
                  <c:v>0.94680000000000064</c:v>
                </c:pt>
                <c:pt idx="2662">
                  <c:v>0.94610000000000005</c:v>
                </c:pt>
                <c:pt idx="2663">
                  <c:v>0.94570000000000065</c:v>
                </c:pt>
                <c:pt idx="2664">
                  <c:v>0.94550000000000001</c:v>
                </c:pt>
                <c:pt idx="2665">
                  <c:v>0.94270000000000065</c:v>
                </c:pt>
                <c:pt idx="2666">
                  <c:v>0.94299999999999995</c:v>
                </c:pt>
                <c:pt idx="2667">
                  <c:v>0.94070000000000065</c:v>
                </c:pt>
                <c:pt idx="2668">
                  <c:v>0.93780000000000063</c:v>
                </c:pt>
                <c:pt idx="2669">
                  <c:v>0.93520000000000003</c:v>
                </c:pt>
                <c:pt idx="2670">
                  <c:v>0.93540000000000001</c:v>
                </c:pt>
                <c:pt idx="2671">
                  <c:v>0.9345</c:v>
                </c:pt>
                <c:pt idx="2672">
                  <c:v>0.9355</c:v>
                </c:pt>
                <c:pt idx="2673">
                  <c:v>0.9335</c:v>
                </c:pt>
                <c:pt idx="2674">
                  <c:v>0.93359999999999999</c:v>
                </c:pt>
                <c:pt idx="2675">
                  <c:v>0.93159999999999998</c:v>
                </c:pt>
                <c:pt idx="2676">
                  <c:v>0.9325</c:v>
                </c:pt>
                <c:pt idx="2677">
                  <c:v>0.93210000000000004</c:v>
                </c:pt>
                <c:pt idx="2678">
                  <c:v>0.93220000000000003</c:v>
                </c:pt>
                <c:pt idx="2679">
                  <c:v>0.93220000000000003</c:v>
                </c:pt>
                <c:pt idx="2680">
                  <c:v>0.93389999999999995</c:v>
                </c:pt>
                <c:pt idx="2681">
                  <c:v>0.93059999999999998</c:v>
                </c:pt>
                <c:pt idx="2682">
                  <c:v>0.93070000000000064</c:v>
                </c:pt>
                <c:pt idx="2683">
                  <c:v>0.93240000000000001</c:v>
                </c:pt>
                <c:pt idx="2684">
                  <c:v>0.92970000000000064</c:v>
                </c:pt>
                <c:pt idx="2685">
                  <c:v>0.93020000000000003</c:v>
                </c:pt>
                <c:pt idx="2686">
                  <c:v>0.92880000000000063</c:v>
                </c:pt>
                <c:pt idx="2687">
                  <c:v>0.93130000000000002</c:v>
                </c:pt>
                <c:pt idx="2688">
                  <c:v>0.93310000000000004</c:v>
                </c:pt>
                <c:pt idx="2689">
                  <c:v>0.92949999999999999</c:v>
                </c:pt>
                <c:pt idx="2690">
                  <c:v>0.92949999999999999</c:v>
                </c:pt>
                <c:pt idx="2691">
                  <c:v>0.93389999999999995</c:v>
                </c:pt>
                <c:pt idx="2692">
                  <c:v>0.93480000000000063</c:v>
                </c:pt>
                <c:pt idx="2693">
                  <c:v>0.93120000000000003</c:v>
                </c:pt>
                <c:pt idx="2694">
                  <c:v>0.93170000000000064</c:v>
                </c:pt>
                <c:pt idx="2695">
                  <c:v>0.93330000000000002</c:v>
                </c:pt>
                <c:pt idx="2696">
                  <c:v>0.93310000000000004</c:v>
                </c:pt>
                <c:pt idx="2697">
                  <c:v>0.93030000000000002</c:v>
                </c:pt>
                <c:pt idx="2698">
                  <c:v>0.9264</c:v>
                </c:pt>
                <c:pt idx="2699">
                  <c:v>0.93070000000000064</c:v>
                </c:pt>
                <c:pt idx="2700">
                  <c:v>0.93220000000000003</c:v>
                </c:pt>
                <c:pt idx="2701">
                  <c:v>0.93059999999999998</c:v>
                </c:pt>
                <c:pt idx="2702">
                  <c:v>0.93100000000000005</c:v>
                </c:pt>
                <c:pt idx="2703">
                  <c:v>0.92900000000000005</c:v>
                </c:pt>
                <c:pt idx="2704">
                  <c:v>0.93140000000000001</c:v>
                </c:pt>
                <c:pt idx="2705">
                  <c:v>0.92749999999999999</c:v>
                </c:pt>
                <c:pt idx="2706">
                  <c:v>0.9294</c:v>
                </c:pt>
                <c:pt idx="2707">
                  <c:v>0.92789999999999995</c:v>
                </c:pt>
                <c:pt idx="2708">
                  <c:v>0.92989999999999995</c:v>
                </c:pt>
                <c:pt idx="2709">
                  <c:v>0.93049999999999999</c:v>
                </c:pt>
                <c:pt idx="2710">
                  <c:v>0.92980000000000063</c:v>
                </c:pt>
                <c:pt idx="2711">
                  <c:v>0.9274</c:v>
                </c:pt>
                <c:pt idx="2712">
                  <c:v>0.92610000000000003</c:v>
                </c:pt>
                <c:pt idx="2713">
                  <c:v>0.92589999999999995</c:v>
                </c:pt>
                <c:pt idx="2714">
                  <c:v>0.92549999999999999</c:v>
                </c:pt>
                <c:pt idx="2715">
                  <c:v>0.9264</c:v>
                </c:pt>
                <c:pt idx="2716">
                  <c:v>0.92800000000000005</c:v>
                </c:pt>
                <c:pt idx="2717">
                  <c:v>0.92680000000000062</c:v>
                </c:pt>
                <c:pt idx="2718">
                  <c:v>0.92630000000000001</c:v>
                </c:pt>
                <c:pt idx="2719">
                  <c:v>0.92549999999999999</c:v>
                </c:pt>
                <c:pt idx="2720">
                  <c:v>0.92530000000000001</c:v>
                </c:pt>
                <c:pt idx="2721">
                  <c:v>0.92970000000000064</c:v>
                </c:pt>
                <c:pt idx="2722">
                  <c:v>0.92559999999999998</c:v>
                </c:pt>
                <c:pt idx="2723">
                  <c:v>0.92420000000000002</c:v>
                </c:pt>
                <c:pt idx="2724">
                  <c:v>0.92170000000000063</c:v>
                </c:pt>
                <c:pt idx="2725">
                  <c:v>0.92249999999999999</c:v>
                </c:pt>
                <c:pt idx="2726">
                  <c:v>0.92420000000000002</c:v>
                </c:pt>
                <c:pt idx="2727">
                  <c:v>0.9244</c:v>
                </c:pt>
                <c:pt idx="2728">
                  <c:v>0.92149999999999999</c:v>
                </c:pt>
                <c:pt idx="2729">
                  <c:v>0.92130000000000001</c:v>
                </c:pt>
                <c:pt idx="2730">
                  <c:v>0.91990000000000005</c:v>
                </c:pt>
                <c:pt idx="2731">
                  <c:v>0.91910000000000003</c:v>
                </c:pt>
                <c:pt idx="2732">
                  <c:v>0.91879999999999995</c:v>
                </c:pt>
                <c:pt idx="2733">
                  <c:v>0.92420000000000002</c:v>
                </c:pt>
                <c:pt idx="2734">
                  <c:v>0.92290000000000005</c:v>
                </c:pt>
                <c:pt idx="2735">
                  <c:v>0.9214</c:v>
                </c:pt>
                <c:pt idx="2736">
                  <c:v>0.91990000000000005</c:v>
                </c:pt>
                <c:pt idx="2737">
                  <c:v>0.92100000000000004</c:v>
                </c:pt>
                <c:pt idx="2738">
                  <c:v>0.91990000000000005</c:v>
                </c:pt>
                <c:pt idx="2739">
                  <c:v>0.92249999999999999</c:v>
                </c:pt>
                <c:pt idx="2740">
                  <c:v>0.92100000000000004</c:v>
                </c:pt>
                <c:pt idx="2741">
                  <c:v>0.9234</c:v>
                </c:pt>
                <c:pt idx="2742">
                  <c:v>0.92</c:v>
                </c:pt>
                <c:pt idx="2743">
                  <c:v>0.91759999999999997</c:v>
                </c:pt>
                <c:pt idx="2744">
                  <c:v>0.91649999999999998</c:v>
                </c:pt>
                <c:pt idx="2745">
                  <c:v>0.91749999999999998</c:v>
                </c:pt>
                <c:pt idx="2746">
                  <c:v>0.91600000000000004</c:v>
                </c:pt>
                <c:pt idx="2747">
                  <c:v>0.91659999999999997</c:v>
                </c:pt>
                <c:pt idx="2748">
                  <c:v>0.91539999999999999</c:v>
                </c:pt>
                <c:pt idx="2749">
                  <c:v>0.91700000000000004</c:v>
                </c:pt>
                <c:pt idx="2750">
                  <c:v>0.91690000000000005</c:v>
                </c:pt>
                <c:pt idx="2751">
                  <c:v>0.91849999999999998</c:v>
                </c:pt>
                <c:pt idx="2752">
                  <c:v>0.91910000000000003</c:v>
                </c:pt>
                <c:pt idx="2753">
                  <c:v>0.91849999999999998</c:v>
                </c:pt>
                <c:pt idx="2754">
                  <c:v>0.91800000000000004</c:v>
                </c:pt>
                <c:pt idx="2755">
                  <c:v>0.9194</c:v>
                </c:pt>
                <c:pt idx="2756">
                  <c:v>0.91839999999999999</c:v>
                </c:pt>
                <c:pt idx="2757">
                  <c:v>0.91459999999999997</c:v>
                </c:pt>
                <c:pt idx="2758">
                  <c:v>0.91379999999999995</c:v>
                </c:pt>
                <c:pt idx="2759">
                  <c:v>0.91470000000000062</c:v>
                </c:pt>
                <c:pt idx="2760">
                  <c:v>0.91349999999999998</c:v>
                </c:pt>
                <c:pt idx="2761">
                  <c:v>0.91069999999999995</c:v>
                </c:pt>
                <c:pt idx="2762">
                  <c:v>0.91010000000000002</c:v>
                </c:pt>
                <c:pt idx="2763">
                  <c:v>0.91090000000000004</c:v>
                </c:pt>
                <c:pt idx="2764">
                  <c:v>0.91049999999999998</c:v>
                </c:pt>
                <c:pt idx="2765">
                  <c:v>0.91370000000000062</c:v>
                </c:pt>
                <c:pt idx="2766">
                  <c:v>0.91270000000000062</c:v>
                </c:pt>
                <c:pt idx="2767">
                  <c:v>0.9143</c:v>
                </c:pt>
                <c:pt idx="2768">
                  <c:v>0.91310000000000002</c:v>
                </c:pt>
                <c:pt idx="2769">
                  <c:v>0.91200000000000003</c:v>
                </c:pt>
                <c:pt idx="2770">
                  <c:v>0.91149999999999998</c:v>
                </c:pt>
                <c:pt idx="2771">
                  <c:v>0.91379999999999995</c:v>
                </c:pt>
                <c:pt idx="2772">
                  <c:v>0.91039999999999999</c:v>
                </c:pt>
                <c:pt idx="2773">
                  <c:v>0.90939999999999999</c:v>
                </c:pt>
                <c:pt idx="2774">
                  <c:v>0.90820000000000001</c:v>
                </c:pt>
                <c:pt idx="2775">
                  <c:v>0.91090000000000004</c:v>
                </c:pt>
                <c:pt idx="2776">
                  <c:v>0.90849999999999997</c:v>
                </c:pt>
                <c:pt idx="2777">
                  <c:v>0.91190000000000004</c:v>
                </c:pt>
                <c:pt idx="2778">
                  <c:v>0.91270000000000062</c:v>
                </c:pt>
                <c:pt idx="2779">
                  <c:v>0.91010000000000002</c:v>
                </c:pt>
                <c:pt idx="2780">
                  <c:v>0.9123</c:v>
                </c:pt>
                <c:pt idx="2781">
                  <c:v>0.91339999999999999</c:v>
                </c:pt>
                <c:pt idx="2782">
                  <c:v>0.91449999999999998</c:v>
                </c:pt>
                <c:pt idx="2783">
                  <c:v>0.91500000000000004</c:v>
                </c:pt>
                <c:pt idx="2784">
                  <c:v>0.91090000000000004</c:v>
                </c:pt>
                <c:pt idx="2785">
                  <c:v>0.91220000000000001</c:v>
                </c:pt>
                <c:pt idx="2786">
                  <c:v>0.90920000000000001</c:v>
                </c:pt>
                <c:pt idx="2787">
                  <c:v>0.91320000000000001</c:v>
                </c:pt>
                <c:pt idx="2788">
                  <c:v>0.91080000000000005</c:v>
                </c:pt>
                <c:pt idx="2789">
                  <c:v>0.90920000000000001</c:v>
                </c:pt>
                <c:pt idx="2790">
                  <c:v>0.90990000000000004</c:v>
                </c:pt>
                <c:pt idx="2791">
                  <c:v>0.90769999999999995</c:v>
                </c:pt>
                <c:pt idx="2792">
                  <c:v>0.90649999999999997</c:v>
                </c:pt>
                <c:pt idx="2793">
                  <c:v>0.90669999999999995</c:v>
                </c:pt>
                <c:pt idx="2794">
                  <c:v>0.90710000000000002</c:v>
                </c:pt>
                <c:pt idx="2795">
                  <c:v>0.90810000000000002</c:v>
                </c:pt>
                <c:pt idx="2796">
                  <c:v>0.90669999999999995</c:v>
                </c:pt>
                <c:pt idx="2797">
                  <c:v>0.90569999999999995</c:v>
                </c:pt>
                <c:pt idx="2798">
                  <c:v>0.90800000000000003</c:v>
                </c:pt>
                <c:pt idx="2799">
                  <c:v>0.90739999999999998</c:v>
                </c:pt>
                <c:pt idx="2800">
                  <c:v>0.90439999999999998</c:v>
                </c:pt>
                <c:pt idx="2801">
                  <c:v>0.90510000000000002</c:v>
                </c:pt>
                <c:pt idx="2802">
                  <c:v>0.90290000000000004</c:v>
                </c:pt>
                <c:pt idx="2803">
                  <c:v>0.90480000000000005</c:v>
                </c:pt>
                <c:pt idx="2804">
                  <c:v>0.9042</c:v>
                </c:pt>
                <c:pt idx="2805">
                  <c:v>0.90210000000000001</c:v>
                </c:pt>
                <c:pt idx="2806">
                  <c:v>0.90310000000000001</c:v>
                </c:pt>
                <c:pt idx="2807">
                  <c:v>0.90100000000000002</c:v>
                </c:pt>
                <c:pt idx="2808">
                  <c:v>0.89930000000000054</c:v>
                </c:pt>
                <c:pt idx="2809">
                  <c:v>0.90100000000000002</c:v>
                </c:pt>
                <c:pt idx="2810">
                  <c:v>0.90239999999999998</c:v>
                </c:pt>
                <c:pt idx="2811">
                  <c:v>0.90280000000000005</c:v>
                </c:pt>
                <c:pt idx="2812">
                  <c:v>0.90500000000000003</c:v>
                </c:pt>
                <c:pt idx="2813">
                  <c:v>0.90249999999999997</c:v>
                </c:pt>
                <c:pt idx="2814">
                  <c:v>0.90329999999999999</c:v>
                </c:pt>
                <c:pt idx="2815">
                  <c:v>0.90269999999999995</c:v>
                </c:pt>
                <c:pt idx="2816">
                  <c:v>0.9012</c:v>
                </c:pt>
                <c:pt idx="2817">
                  <c:v>0.90349999999999997</c:v>
                </c:pt>
                <c:pt idx="2818">
                  <c:v>0.90100000000000002</c:v>
                </c:pt>
                <c:pt idx="2819">
                  <c:v>0.89900000000000391</c:v>
                </c:pt>
                <c:pt idx="2820">
                  <c:v>0.89740000000000053</c:v>
                </c:pt>
                <c:pt idx="2821">
                  <c:v>0.89490000000000403</c:v>
                </c:pt>
                <c:pt idx="2822">
                  <c:v>0.89520000000000299</c:v>
                </c:pt>
                <c:pt idx="2823">
                  <c:v>0.89520000000000299</c:v>
                </c:pt>
                <c:pt idx="2824">
                  <c:v>0.8910000000000039</c:v>
                </c:pt>
                <c:pt idx="2825">
                  <c:v>0.89380000000000492</c:v>
                </c:pt>
                <c:pt idx="2826">
                  <c:v>0.89670000000000483</c:v>
                </c:pt>
                <c:pt idx="2827">
                  <c:v>0.89550000000000052</c:v>
                </c:pt>
                <c:pt idx="2828">
                  <c:v>0.89890000000000403</c:v>
                </c:pt>
                <c:pt idx="2829">
                  <c:v>0.89830000000000054</c:v>
                </c:pt>
                <c:pt idx="2830">
                  <c:v>0.89850000000000052</c:v>
                </c:pt>
                <c:pt idx="2831">
                  <c:v>0.89530000000000054</c:v>
                </c:pt>
                <c:pt idx="2832">
                  <c:v>0.89480000000000492</c:v>
                </c:pt>
                <c:pt idx="2833">
                  <c:v>0.89480000000000492</c:v>
                </c:pt>
                <c:pt idx="2834">
                  <c:v>0.89320000000000299</c:v>
                </c:pt>
                <c:pt idx="2835">
                  <c:v>0.89430000000000054</c:v>
                </c:pt>
                <c:pt idx="2836">
                  <c:v>0.89359999999999951</c:v>
                </c:pt>
                <c:pt idx="2837">
                  <c:v>0.89150000000000051</c:v>
                </c:pt>
                <c:pt idx="2838">
                  <c:v>0.89020000000000299</c:v>
                </c:pt>
                <c:pt idx="2839">
                  <c:v>0.89140000000000053</c:v>
                </c:pt>
                <c:pt idx="2840">
                  <c:v>0.8930000000000039</c:v>
                </c:pt>
                <c:pt idx="2841">
                  <c:v>0.89110000000000333</c:v>
                </c:pt>
                <c:pt idx="2842">
                  <c:v>0.89290000000000402</c:v>
                </c:pt>
                <c:pt idx="2843">
                  <c:v>0.89330000000000054</c:v>
                </c:pt>
                <c:pt idx="2844">
                  <c:v>0.89070000000000482</c:v>
                </c:pt>
                <c:pt idx="2845">
                  <c:v>0.89130000000000054</c:v>
                </c:pt>
                <c:pt idx="2846">
                  <c:v>0.89220000000000299</c:v>
                </c:pt>
                <c:pt idx="2847">
                  <c:v>0.8910000000000039</c:v>
                </c:pt>
                <c:pt idx="2848">
                  <c:v>0.88940000000000052</c:v>
                </c:pt>
                <c:pt idx="2849">
                  <c:v>0.88690000000000391</c:v>
                </c:pt>
                <c:pt idx="2850">
                  <c:v>0.88680000000000403</c:v>
                </c:pt>
                <c:pt idx="2851">
                  <c:v>0.88630000000000053</c:v>
                </c:pt>
                <c:pt idx="2852">
                  <c:v>0.88720000000000054</c:v>
                </c:pt>
                <c:pt idx="2853">
                  <c:v>0.88370000000000415</c:v>
                </c:pt>
                <c:pt idx="2854">
                  <c:v>0.88440000000000052</c:v>
                </c:pt>
                <c:pt idx="2855">
                  <c:v>0.88380000000000403</c:v>
                </c:pt>
                <c:pt idx="2856">
                  <c:v>0.88410000000000299</c:v>
                </c:pt>
                <c:pt idx="2857">
                  <c:v>0.88380000000000403</c:v>
                </c:pt>
                <c:pt idx="2858">
                  <c:v>0.88670000000000393</c:v>
                </c:pt>
                <c:pt idx="2859">
                  <c:v>0.88520000000000054</c:v>
                </c:pt>
                <c:pt idx="2860">
                  <c:v>0.88220000000000054</c:v>
                </c:pt>
                <c:pt idx="2861">
                  <c:v>0.88420000000000054</c:v>
                </c:pt>
                <c:pt idx="2862">
                  <c:v>0.88440000000000052</c:v>
                </c:pt>
                <c:pt idx="2863">
                  <c:v>0.88420000000000054</c:v>
                </c:pt>
                <c:pt idx="2864">
                  <c:v>0.8829000000000039</c:v>
                </c:pt>
                <c:pt idx="2865">
                  <c:v>0.88140000000000052</c:v>
                </c:pt>
                <c:pt idx="2866">
                  <c:v>0.87949999999999995</c:v>
                </c:pt>
                <c:pt idx="2867">
                  <c:v>0.88110000000000299</c:v>
                </c:pt>
                <c:pt idx="2868">
                  <c:v>0.88010000000000299</c:v>
                </c:pt>
                <c:pt idx="2869">
                  <c:v>0.88140000000000052</c:v>
                </c:pt>
                <c:pt idx="2870">
                  <c:v>0.88110000000000299</c:v>
                </c:pt>
                <c:pt idx="2871">
                  <c:v>0.88110000000000299</c:v>
                </c:pt>
                <c:pt idx="2872">
                  <c:v>0.88070000000000492</c:v>
                </c:pt>
                <c:pt idx="2873">
                  <c:v>0.88249999999999951</c:v>
                </c:pt>
                <c:pt idx="2874">
                  <c:v>0.87990000000001012</c:v>
                </c:pt>
                <c:pt idx="2875">
                  <c:v>0.87970000000001158</c:v>
                </c:pt>
                <c:pt idx="2876">
                  <c:v>0.88300000000000334</c:v>
                </c:pt>
                <c:pt idx="2877">
                  <c:v>0.88010000000000299</c:v>
                </c:pt>
                <c:pt idx="2878">
                  <c:v>0.88040000000000052</c:v>
                </c:pt>
                <c:pt idx="2879">
                  <c:v>0.87880000000001079</c:v>
                </c:pt>
                <c:pt idx="2880">
                  <c:v>0.87770000000001158</c:v>
                </c:pt>
                <c:pt idx="2881">
                  <c:v>0.87690000000001012</c:v>
                </c:pt>
                <c:pt idx="2882">
                  <c:v>0.87570000000001158</c:v>
                </c:pt>
                <c:pt idx="2883">
                  <c:v>0.8766000000000117</c:v>
                </c:pt>
                <c:pt idx="2884">
                  <c:v>0.87549999999999994</c:v>
                </c:pt>
                <c:pt idx="2885">
                  <c:v>0.87620000000000064</c:v>
                </c:pt>
                <c:pt idx="2886">
                  <c:v>0.87620000000000064</c:v>
                </c:pt>
                <c:pt idx="2887">
                  <c:v>0.87620000000000064</c:v>
                </c:pt>
                <c:pt idx="2888">
                  <c:v>0.87780000000001068</c:v>
                </c:pt>
                <c:pt idx="2889">
                  <c:v>0.87890000000001012</c:v>
                </c:pt>
                <c:pt idx="2890">
                  <c:v>0.87630000000000063</c:v>
                </c:pt>
                <c:pt idx="2891">
                  <c:v>0.87540000000000062</c:v>
                </c:pt>
                <c:pt idx="2892">
                  <c:v>0.87590000000001011</c:v>
                </c:pt>
                <c:pt idx="2893">
                  <c:v>0.87549999999999994</c:v>
                </c:pt>
                <c:pt idx="2894">
                  <c:v>0.87339999999999995</c:v>
                </c:pt>
                <c:pt idx="2895">
                  <c:v>0.87390000000001011</c:v>
                </c:pt>
                <c:pt idx="2896">
                  <c:v>0.87350000000000005</c:v>
                </c:pt>
                <c:pt idx="2897">
                  <c:v>0.87430000000000063</c:v>
                </c:pt>
                <c:pt idx="2898">
                  <c:v>0.86920000000000064</c:v>
                </c:pt>
                <c:pt idx="2899">
                  <c:v>0.87020000000000064</c:v>
                </c:pt>
                <c:pt idx="2900">
                  <c:v>0.87200000000000899</c:v>
                </c:pt>
                <c:pt idx="2901">
                  <c:v>0.86900000000000865</c:v>
                </c:pt>
                <c:pt idx="2902">
                  <c:v>0.86830000000000063</c:v>
                </c:pt>
                <c:pt idx="2903">
                  <c:v>0.86980000000001012</c:v>
                </c:pt>
                <c:pt idx="2904">
                  <c:v>0.87000000000000899</c:v>
                </c:pt>
                <c:pt idx="2905">
                  <c:v>0.86880000000001012</c:v>
                </c:pt>
                <c:pt idx="2906">
                  <c:v>0.87120000000000064</c:v>
                </c:pt>
                <c:pt idx="2907">
                  <c:v>0.87039999999999995</c:v>
                </c:pt>
                <c:pt idx="2908">
                  <c:v>0.86810000000000065</c:v>
                </c:pt>
                <c:pt idx="2909">
                  <c:v>0.86730000000000063</c:v>
                </c:pt>
                <c:pt idx="2910">
                  <c:v>0.86850000000000005</c:v>
                </c:pt>
                <c:pt idx="2911">
                  <c:v>0.86810000000000065</c:v>
                </c:pt>
                <c:pt idx="2912">
                  <c:v>0.86660000000001158</c:v>
                </c:pt>
                <c:pt idx="2913">
                  <c:v>0.86439999999999995</c:v>
                </c:pt>
                <c:pt idx="2914">
                  <c:v>0.86730000000000063</c:v>
                </c:pt>
                <c:pt idx="2915">
                  <c:v>0.86900000000000865</c:v>
                </c:pt>
                <c:pt idx="2916">
                  <c:v>0.86739999999999995</c:v>
                </c:pt>
                <c:pt idx="2917">
                  <c:v>0.86639999999999995</c:v>
                </c:pt>
                <c:pt idx="2918">
                  <c:v>0.86880000000001012</c:v>
                </c:pt>
                <c:pt idx="2919">
                  <c:v>0.86810000000000065</c:v>
                </c:pt>
                <c:pt idx="2920">
                  <c:v>0.86450000000000005</c:v>
                </c:pt>
                <c:pt idx="2921">
                  <c:v>0.86590000000000944</c:v>
                </c:pt>
                <c:pt idx="2922">
                  <c:v>0.86630000000000063</c:v>
                </c:pt>
                <c:pt idx="2923">
                  <c:v>0.86670000000001091</c:v>
                </c:pt>
                <c:pt idx="2924">
                  <c:v>0.86639999999999995</c:v>
                </c:pt>
                <c:pt idx="2925">
                  <c:v>0.86560000000001158</c:v>
                </c:pt>
                <c:pt idx="2926">
                  <c:v>0.86820000000000064</c:v>
                </c:pt>
                <c:pt idx="2927">
                  <c:v>0.86850000000000005</c:v>
                </c:pt>
                <c:pt idx="2928">
                  <c:v>0.86860000000001159</c:v>
                </c:pt>
                <c:pt idx="2929">
                  <c:v>0.86730000000000063</c:v>
                </c:pt>
                <c:pt idx="2930">
                  <c:v>0.86320000000000063</c:v>
                </c:pt>
                <c:pt idx="2931">
                  <c:v>0.86370000000001035</c:v>
                </c:pt>
                <c:pt idx="2932">
                  <c:v>0.86350000000000005</c:v>
                </c:pt>
                <c:pt idx="2933">
                  <c:v>0.86220000000000063</c:v>
                </c:pt>
                <c:pt idx="2934">
                  <c:v>0.86500000000000365</c:v>
                </c:pt>
                <c:pt idx="2935">
                  <c:v>0.86470000000001046</c:v>
                </c:pt>
                <c:pt idx="2936">
                  <c:v>0.86470000000001046</c:v>
                </c:pt>
                <c:pt idx="2937">
                  <c:v>0.86470000000001046</c:v>
                </c:pt>
                <c:pt idx="2938">
                  <c:v>0.86520000000000064</c:v>
                </c:pt>
                <c:pt idx="2939">
                  <c:v>0.86439999999999995</c:v>
                </c:pt>
                <c:pt idx="2940">
                  <c:v>0.86220000000000063</c:v>
                </c:pt>
                <c:pt idx="2941">
                  <c:v>0.86510000000000065</c:v>
                </c:pt>
                <c:pt idx="2942">
                  <c:v>0.86129999999999995</c:v>
                </c:pt>
                <c:pt idx="2943">
                  <c:v>0.85900000000000065</c:v>
                </c:pt>
                <c:pt idx="2944">
                  <c:v>0.85910000000000064</c:v>
                </c:pt>
                <c:pt idx="2945">
                  <c:v>0.85629999999999995</c:v>
                </c:pt>
                <c:pt idx="2946">
                  <c:v>0.85560000000001102</c:v>
                </c:pt>
                <c:pt idx="2947">
                  <c:v>0.85790000000000899</c:v>
                </c:pt>
                <c:pt idx="2948">
                  <c:v>0.86060000000001158</c:v>
                </c:pt>
                <c:pt idx="2949">
                  <c:v>0.85910000000000064</c:v>
                </c:pt>
                <c:pt idx="2950">
                  <c:v>0.85829999999999995</c:v>
                </c:pt>
                <c:pt idx="2951">
                  <c:v>0.86029999999999995</c:v>
                </c:pt>
                <c:pt idx="2952">
                  <c:v>0.86120000000000063</c:v>
                </c:pt>
                <c:pt idx="2953">
                  <c:v>0.86280000000001011</c:v>
                </c:pt>
                <c:pt idx="2954">
                  <c:v>0.86140000000000005</c:v>
                </c:pt>
                <c:pt idx="2955">
                  <c:v>0.85990000000000899</c:v>
                </c:pt>
                <c:pt idx="2956">
                  <c:v>0.85929999999999995</c:v>
                </c:pt>
                <c:pt idx="2957">
                  <c:v>0.85780000000001</c:v>
                </c:pt>
                <c:pt idx="2958">
                  <c:v>0.85870000000001012</c:v>
                </c:pt>
                <c:pt idx="2959">
                  <c:v>0.85940000000000005</c:v>
                </c:pt>
                <c:pt idx="2960">
                  <c:v>0.85829999999999995</c:v>
                </c:pt>
                <c:pt idx="2961">
                  <c:v>0.85510000000000064</c:v>
                </c:pt>
                <c:pt idx="2962">
                  <c:v>0.85450000000000004</c:v>
                </c:pt>
                <c:pt idx="2963">
                  <c:v>0.85329999999999995</c:v>
                </c:pt>
                <c:pt idx="2964">
                  <c:v>0.85680000000000989</c:v>
                </c:pt>
                <c:pt idx="2965">
                  <c:v>0.85680000000000989</c:v>
                </c:pt>
                <c:pt idx="2966">
                  <c:v>0.85670000000001012</c:v>
                </c:pt>
                <c:pt idx="2967">
                  <c:v>0.85220000000000062</c:v>
                </c:pt>
                <c:pt idx="2968">
                  <c:v>0.85270000000001012</c:v>
                </c:pt>
                <c:pt idx="2969">
                  <c:v>0.85480000000000966</c:v>
                </c:pt>
                <c:pt idx="2970">
                  <c:v>0.85270000000001012</c:v>
                </c:pt>
                <c:pt idx="2971">
                  <c:v>0.85480000000000966</c:v>
                </c:pt>
                <c:pt idx="2972">
                  <c:v>0.85060000000001035</c:v>
                </c:pt>
                <c:pt idx="2973">
                  <c:v>0.85329999999999995</c:v>
                </c:pt>
                <c:pt idx="2974">
                  <c:v>0.85480000000000966</c:v>
                </c:pt>
                <c:pt idx="2975">
                  <c:v>0.85070000000001011</c:v>
                </c:pt>
                <c:pt idx="2976">
                  <c:v>0.85040000000000004</c:v>
                </c:pt>
                <c:pt idx="2977">
                  <c:v>0.85320000000000062</c:v>
                </c:pt>
                <c:pt idx="2978">
                  <c:v>0.85510000000000064</c:v>
                </c:pt>
                <c:pt idx="2979">
                  <c:v>0.85970000000001012</c:v>
                </c:pt>
                <c:pt idx="2980">
                  <c:v>0.85870000000001012</c:v>
                </c:pt>
                <c:pt idx="2981">
                  <c:v>0.86170000000001012</c:v>
                </c:pt>
                <c:pt idx="2982">
                  <c:v>0.86170000000001012</c:v>
                </c:pt>
                <c:pt idx="2983">
                  <c:v>0.86070000000001012</c:v>
                </c:pt>
                <c:pt idx="2984">
                  <c:v>0.86170000000001012</c:v>
                </c:pt>
                <c:pt idx="2985">
                  <c:v>0.86320000000000063</c:v>
                </c:pt>
                <c:pt idx="2986">
                  <c:v>0.86180000000001011</c:v>
                </c:pt>
                <c:pt idx="2987">
                  <c:v>0.85990000000000899</c:v>
                </c:pt>
                <c:pt idx="2988">
                  <c:v>0.86200000000000065</c:v>
                </c:pt>
                <c:pt idx="2989">
                  <c:v>0.85990000000000899</c:v>
                </c:pt>
                <c:pt idx="2990">
                  <c:v>0.85840000000000005</c:v>
                </c:pt>
                <c:pt idx="2991">
                  <c:v>0.85670000000001012</c:v>
                </c:pt>
                <c:pt idx="2992">
                  <c:v>0.85840000000000005</c:v>
                </c:pt>
                <c:pt idx="2993">
                  <c:v>0.85820000000000063</c:v>
                </c:pt>
                <c:pt idx="2994">
                  <c:v>0.85780000000001</c:v>
                </c:pt>
                <c:pt idx="2995">
                  <c:v>0.85780000000001</c:v>
                </c:pt>
                <c:pt idx="2996">
                  <c:v>0.85780000000001</c:v>
                </c:pt>
                <c:pt idx="2997">
                  <c:v>0.86100000000000065</c:v>
                </c:pt>
                <c:pt idx="2998">
                  <c:v>0.86070000000001012</c:v>
                </c:pt>
                <c:pt idx="2999">
                  <c:v>0.85940000000000005</c:v>
                </c:pt>
                <c:pt idx="3000">
                  <c:v>0.85860000000001135</c:v>
                </c:pt>
                <c:pt idx="3001">
                  <c:v>0.85910000000000064</c:v>
                </c:pt>
                <c:pt idx="3002">
                  <c:v>0.85980000000001011</c:v>
                </c:pt>
                <c:pt idx="3003">
                  <c:v>0.85760000000001124</c:v>
                </c:pt>
                <c:pt idx="3004">
                  <c:v>0.85640000000000005</c:v>
                </c:pt>
                <c:pt idx="3005">
                  <c:v>0.85340000000000005</c:v>
                </c:pt>
                <c:pt idx="3006">
                  <c:v>0.85650000000000004</c:v>
                </c:pt>
                <c:pt idx="3007">
                  <c:v>0.85560000000001102</c:v>
                </c:pt>
                <c:pt idx="3008">
                  <c:v>0.84940000000000004</c:v>
                </c:pt>
                <c:pt idx="3009">
                  <c:v>0.85420000000000063</c:v>
                </c:pt>
                <c:pt idx="3010">
                  <c:v>0.85140000000000005</c:v>
                </c:pt>
                <c:pt idx="3011">
                  <c:v>0.85410000000000064</c:v>
                </c:pt>
                <c:pt idx="3012">
                  <c:v>0.85190000000000365</c:v>
                </c:pt>
                <c:pt idx="3013">
                  <c:v>0.85270000000001012</c:v>
                </c:pt>
                <c:pt idx="3014">
                  <c:v>0.85400000000000065</c:v>
                </c:pt>
                <c:pt idx="3015">
                  <c:v>0.85650000000000004</c:v>
                </c:pt>
                <c:pt idx="3016">
                  <c:v>0.85529999999999995</c:v>
                </c:pt>
                <c:pt idx="3017">
                  <c:v>0.85650000000000004</c:v>
                </c:pt>
                <c:pt idx="3018">
                  <c:v>0.85600000000000065</c:v>
                </c:pt>
                <c:pt idx="3019">
                  <c:v>0.85440000000000005</c:v>
                </c:pt>
                <c:pt idx="3020">
                  <c:v>0.85110000000000063</c:v>
                </c:pt>
                <c:pt idx="3021">
                  <c:v>0.85100000000000064</c:v>
                </c:pt>
                <c:pt idx="3022">
                  <c:v>0.85440000000000005</c:v>
                </c:pt>
                <c:pt idx="3023">
                  <c:v>0.85020000000000062</c:v>
                </c:pt>
                <c:pt idx="3024">
                  <c:v>0.84870000000001011</c:v>
                </c:pt>
                <c:pt idx="3025">
                  <c:v>0.85150000000000003</c:v>
                </c:pt>
                <c:pt idx="3026">
                  <c:v>0.84990000000000065</c:v>
                </c:pt>
                <c:pt idx="3027">
                  <c:v>0.85320000000000062</c:v>
                </c:pt>
                <c:pt idx="3028">
                  <c:v>0.85529999999999995</c:v>
                </c:pt>
                <c:pt idx="3029">
                  <c:v>0.85260000000001068</c:v>
                </c:pt>
                <c:pt idx="3030">
                  <c:v>0.85210000000000063</c:v>
                </c:pt>
                <c:pt idx="3031">
                  <c:v>0.85140000000000005</c:v>
                </c:pt>
                <c:pt idx="3032">
                  <c:v>0.84880000000000899</c:v>
                </c:pt>
                <c:pt idx="3033">
                  <c:v>0.85190000000000365</c:v>
                </c:pt>
                <c:pt idx="3034">
                  <c:v>0.84980000000000899</c:v>
                </c:pt>
                <c:pt idx="3035">
                  <c:v>0.84980000000000899</c:v>
                </c:pt>
                <c:pt idx="3036">
                  <c:v>0.84770000000001011</c:v>
                </c:pt>
                <c:pt idx="3037">
                  <c:v>0.84770000000001011</c:v>
                </c:pt>
                <c:pt idx="3038">
                  <c:v>0.84800000000000064</c:v>
                </c:pt>
                <c:pt idx="3039">
                  <c:v>0.84450000000000003</c:v>
                </c:pt>
                <c:pt idx="3040">
                  <c:v>0.84270000000000966</c:v>
                </c:pt>
                <c:pt idx="3041">
                  <c:v>0.84270000000000966</c:v>
                </c:pt>
                <c:pt idx="3042">
                  <c:v>0.84370000000000989</c:v>
                </c:pt>
                <c:pt idx="3043">
                  <c:v>0.84280000000000665</c:v>
                </c:pt>
                <c:pt idx="3044">
                  <c:v>0.84270000000000966</c:v>
                </c:pt>
                <c:pt idx="3045">
                  <c:v>0.84500000000000064</c:v>
                </c:pt>
                <c:pt idx="3046">
                  <c:v>0.84510000000000063</c:v>
                </c:pt>
                <c:pt idx="3047">
                  <c:v>0.84640000000000004</c:v>
                </c:pt>
                <c:pt idx="3048">
                  <c:v>0.84510000000000063</c:v>
                </c:pt>
                <c:pt idx="3049">
                  <c:v>0.84280000000000665</c:v>
                </c:pt>
                <c:pt idx="3050">
                  <c:v>0.84180000000000565</c:v>
                </c:pt>
                <c:pt idx="3051">
                  <c:v>0.84000000000000064</c:v>
                </c:pt>
                <c:pt idx="3052">
                  <c:v>0.83890000000000065</c:v>
                </c:pt>
                <c:pt idx="3053">
                  <c:v>0.84080000000000465</c:v>
                </c:pt>
                <c:pt idx="3054">
                  <c:v>0.83950000000000002</c:v>
                </c:pt>
                <c:pt idx="3055">
                  <c:v>0.83960000000001012</c:v>
                </c:pt>
                <c:pt idx="3056">
                  <c:v>0.83840000000000003</c:v>
                </c:pt>
                <c:pt idx="3057">
                  <c:v>0.83630000000000004</c:v>
                </c:pt>
                <c:pt idx="3058">
                  <c:v>0.83850000000000002</c:v>
                </c:pt>
                <c:pt idx="3059">
                  <c:v>0.83930000000000005</c:v>
                </c:pt>
                <c:pt idx="3060">
                  <c:v>0.84130000000000005</c:v>
                </c:pt>
                <c:pt idx="3061">
                  <c:v>0.84010000000000062</c:v>
                </c:pt>
                <c:pt idx="3062">
                  <c:v>0.83970000000000933</c:v>
                </c:pt>
                <c:pt idx="3063">
                  <c:v>0.84270000000000966</c:v>
                </c:pt>
                <c:pt idx="3064">
                  <c:v>0.83960000000001012</c:v>
                </c:pt>
                <c:pt idx="3065">
                  <c:v>0.84050000000000002</c:v>
                </c:pt>
                <c:pt idx="3066">
                  <c:v>0.83740000000000003</c:v>
                </c:pt>
                <c:pt idx="3067">
                  <c:v>0.83730000000000004</c:v>
                </c:pt>
                <c:pt idx="3068">
                  <c:v>0.84080000000000465</c:v>
                </c:pt>
                <c:pt idx="3069">
                  <c:v>0.83890000000000065</c:v>
                </c:pt>
                <c:pt idx="3070">
                  <c:v>0.83900000000000063</c:v>
                </c:pt>
                <c:pt idx="3071">
                  <c:v>0.83950000000000002</c:v>
                </c:pt>
                <c:pt idx="3072">
                  <c:v>0.83800000000000063</c:v>
                </c:pt>
                <c:pt idx="3073">
                  <c:v>0.83900000000000063</c:v>
                </c:pt>
                <c:pt idx="3074">
                  <c:v>0.84010000000000062</c:v>
                </c:pt>
                <c:pt idx="3075">
                  <c:v>0.84119999999999995</c:v>
                </c:pt>
                <c:pt idx="3076">
                  <c:v>0.83850000000000002</c:v>
                </c:pt>
                <c:pt idx="3077">
                  <c:v>0.83570000000000899</c:v>
                </c:pt>
                <c:pt idx="3078">
                  <c:v>0.8377000000000091</c:v>
                </c:pt>
                <c:pt idx="3079">
                  <c:v>0.83890000000000065</c:v>
                </c:pt>
                <c:pt idx="3080">
                  <c:v>0.83760000000001011</c:v>
                </c:pt>
                <c:pt idx="3081">
                  <c:v>0.83520000000000005</c:v>
                </c:pt>
                <c:pt idx="3082">
                  <c:v>0.83470000000000899</c:v>
                </c:pt>
                <c:pt idx="3083">
                  <c:v>0.83160000000000989</c:v>
                </c:pt>
                <c:pt idx="3084">
                  <c:v>0.83209999999999995</c:v>
                </c:pt>
                <c:pt idx="3085">
                  <c:v>0.83020000000000005</c:v>
                </c:pt>
                <c:pt idx="3086">
                  <c:v>0.83130000000000004</c:v>
                </c:pt>
                <c:pt idx="3087">
                  <c:v>0.83500000000000063</c:v>
                </c:pt>
                <c:pt idx="3088">
                  <c:v>0.83240000000000003</c:v>
                </c:pt>
                <c:pt idx="3089">
                  <c:v>0.83470000000000899</c:v>
                </c:pt>
                <c:pt idx="3090">
                  <c:v>0.83380000000000065</c:v>
                </c:pt>
                <c:pt idx="3091">
                  <c:v>0.83200000000000063</c:v>
                </c:pt>
                <c:pt idx="3092">
                  <c:v>0.83360000000001011</c:v>
                </c:pt>
                <c:pt idx="3093">
                  <c:v>0.83390000000000064</c:v>
                </c:pt>
                <c:pt idx="3094">
                  <c:v>0.83330000000000004</c:v>
                </c:pt>
                <c:pt idx="3095">
                  <c:v>0.83580000000000065</c:v>
                </c:pt>
                <c:pt idx="3096">
                  <c:v>0.83250000000000002</c:v>
                </c:pt>
                <c:pt idx="3097">
                  <c:v>0.83120000000000005</c:v>
                </c:pt>
                <c:pt idx="3098">
                  <c:v>0.82930000000000004</c:v>
                </c:pt>
                <c:pt idx="3099">
                  <c:v>0.82940000000000003</c:v>
                </c:pt>
                <c:pt idx="3100">
                  <c:v>0.82900000000000063</c:v>
                </c:pt>
                <c:pt idx="3101">
                  <c:v>0.82909999999999995</c:v>
                </c:pt>
                <c:pt idx="3102">
                  <c:v>0.82809999999999995</c:v>
                </c:pt>
                <c:pt idx="3103">
                  <c:v>0.83130000000000004</c:v>
                </c:pt>
                <c:pt idx="3104">
                  <c:v>0.83160000000000989</c:v>
                </c:pt>
                <c:pt idx="3105">
                  <c:v>0.83090000000000064</c:v>
                </c:pt>
                <c:pt idx="3106">
                  <c:v>0.82940000000000003</c:v>
                </c:pt>
                <c:pt idx="3107">
                  <c:v>0.82890000000000064</c:v>
                </c:pt>
                <c:pt idx="3108">
                  <c:v>0.83050000000000002</c:v>
                </c:pt>
                <c:pt idx="3109">
                  <c:v>0.83090000000000064</c:v>
                </c:pt>
                <c:pt idx="3110">
                  <c:v>0.83200000000000063</c:v>
                </c:pt>
                <c:pt idx="3111">
                  <c:v>0.82970000000000665</c:v>
                </c:pt>
                <c:pt idx="3112">
                  <c:v>0.82900000000000063</c:v>
                </c:pt>
                <c:pt idx="3113">
                  <c:v>0.83050000000000002</c:v>
                </c:pt>
                <c:pt idx="3114">
                  <c:v>0.82670000000000265</c:v>
                </c:pt>
                <c:pt idx="3115">
                  <c:v>0.82640000000000002</c:v>
                </c:pt>
                <c:pt idx="3116">
                  <c:v>0.82640000000000002</c:v>
                </c:pt>
                <c:pt idx="3117">
                  <c:v>0.82900000000000063</c:v>
                </c:pt>
                <c:pt idx="3118">
                  <c:v>0.82490000000000063</c:v>
                </c:pt>
                <c:pt idx="3119">
                  <c:v>0.82550000000000001</c:v>
                </c:pt>
                <c:pt idx="3120">
                  <c:v>0.82290000000000063</c:v>
                </c:pt>
                <c:pt idx="3121">
                  <c:v>0.82670000000000265</c:v>
                </c:pt>
                <c:pt idx="3122">
                  <c:v>0.82820000000000005</c:v>
                </c:pt>
                <c:pt idx="3123">
                  <c:v>0.82590000000000063</c:v>
                </c:pt>
                <c:pt idx="3124">
                  <c:v>0.82850000000000001</c:v>
                </c:pt>
                <c:pt idx="3125">
                  <c:v>0.82720000000000005</c:v>
                </c:pt>
                <c:pt idx="3126">
                  <c:v>0.82740000000000002</c:v>
                </c:pt>
                <c:pt idx="3127">
                  <c:v>0.82509999999999994</c:v>
                </c:pt>
                <c:pt idx="3128">
                  <c:v>0.82530000000000003</c:v>
                </c:pt>
                <c:pt idx="3129">
                  <c:v>0.82360000000000899</c:v>
                </c:pt>
                <c:pt idx="3130">
                  <c:v>0.82150000000000001</c:v>
                </c:pt>
                <c:pt idx="3131">
                  <c:v>0.82470000000000065</c:v>
                </c:pt>
                <c:pt idx="3132">
                  <c:v>0.82570000000000165</c:v>
                </c:pt>
                <c:pt idx="3133">
                  <c:v>0.82430000000000003</c:v>
                </c:pt>
                <c:pt idx="3134">
                  <c:v>0.82470000000000065</c:v>
                </c:pt>
                <c:pt idx="3135">
                  <c:v>0.82250000000000001</c:v>
                </c:pt>
                <c:pt idx="3136">
                  <c:v>0.82290000000000063</c:v>
                </c:pt>
                <c:pt idx="3137">
                  <c:v>0.82410000000000005</c:v>
                </c:pt>
                <c:pt idx="3138">
                  <c:v>0.82399999999999995</c:v>
                </c:pt>
                <c:pt idx="3139">
                  <c:v>0.82280000000000064</c:v>
                </c:pt>
                <c:pt idx="3140">
                  <c:v>0.81870000000000065</c:v>
                </c:pt>
                <c:pt idx="3141">
                  <c:v>0.81910000000000005</c:v>
                </c:pt>
                <c:pt idx="3142">
                  <c:v>0.81910000000000005</c:v>
                </c:pt>
                <c:pt idx="3143">
                  <c:v>0.81910000000000005</c:v>
                </c:pt>
                <c:pt idx="3144">
                  <c:v>0.81540000000000001</c:v>
                </c:pt>
                <c:pt idx="3145">
                  <c:v>0.8145</c:v>
                </c:pt>
                <c:pt idx="3146">
                  <c:v>0.8175</c:v>
                </c:pt>
                <c:pt idx="3147">
                  <c:v>0.81459999999999999</c:v>
                </c:pt>
                <c:pt idx="3148">
                  <c:v>0.81390000000000062</c:v>
                </c:pt>
                <c:pt idx="3149">
                  <c:v>0.81559999999999999</c:v>
                </c:pt>
                <c:pt idx="3150">
                  <c:v>0.81440000000000001</c:v>
                </c:pt>
                <c:pt idx="3151">
                  <c:v>0.81830000000000003</c:v>
                </c:pt>
                <c:pt idx="3152">
                  <c:v>0.81790000000000063</c:v>
                </c:pt>
                <c:pt idx="3153">
                  <c:v>0.82150000000000001</c:v>
                </c:pt>
                <c:pt idx="3154">
                  <c:v>0.82099999999999995</c:v>
                </c:pt>
                <c:pt idx="3155">
                  <c:v>0.81830000000000003</c:v>
                </c:pt>
                <c:pt idx="3156">
                  <c:v>0.81710000000000005</c:v>
                </c:pt>
                <c:pt idx="3157">
                  <c:v>0.81540000000000001</c:v>
                </c:pt>
                <c:pt idx="3158">
                  <c:v>0.81540000000000001</c:v>
                </c:pt>
                <c:pt idx="3159">
                  <c:v>0.81570000000000065</c:v>
                </c:pt>
                <c:pt idx="3160">
                  <c:v>0.81559999999999999</c:v>
                </c:pt>
                <c:pt idx="3161">
                  <c:v>0.81630000000000003</c:v>
                </c:pt>
                <c:pt idx="3162">
                  <c:v>0.81380000000000063</c:v>
                </c:pt>
                <c:pt idx="3163">
                  <c:v>0.81190000000000062</c:v>
                </c:pt>
                <c:pt idx="3164">
                  <c:v>0.81340000000000001</c:v>
                </c:pt>
                <c:pt idx="3165">
                  <c:v>0.81440000000000001</c:v>
                </c:pt>
                <c:pt idx="3166">
                  <c:v>0.81610000000000005</c:v>
                </c:pt>
                <c:pt idx="3167">
                  <c:v>0.81490000000000062</c:v>
                </c:pt>
                <c:pt idx="3168">
                  <c:v>0.81420000000000003</c:v>
                </c:pt>
                <c:pt idx="3169">
                  <c:v>0.81520000000000004</c:v>
                </c:pt>
                <c:pt idx="3170">
                  <c:v>0.81180000000000063</c:v>
                </c:pt>
                <c:pt idx="3171">
                  <c:v>0.81230000000000002</c:v>
                </c:pt>
                <c:pt idx="3172">
                  <c:v>0.81100000000000005</c:v>
                </c:pt>
                <c:pt idx="3173">
                  <c:v>0.81180000000000063</c:v>
                </c:pt>
                <c:pt idx="3174">
                  <c:v>0.81159999999999999</c:v>
                </c:pt>
                <c:pt idx="3175">
                  <c:v>0.81270000000000064</c:v>
                </c:pt>
                <c:pt idx="3176">
                  <c:v>0.80989999999999995</c:v>
                </c:pt>
                <c:pt idx="3177">
                  <c:v>0.80549999999999999</c:v>
                </c:pt>
                <c:pt idx="3178">
                  <c:v>0.81100000000000005</c:v>
                </c:pt>
                <c:pt idx="3179">
                  <c:v>0.80800000000000005</c:v>
                </c:pt>
                <c:pt idx="3180">
                  <c:v>0.80770000000000064</c:v>
                </c:pt>
                <c:pt idx="3181">
                  <c:v>0.80759999999999998</c:v>
                </c:pt>
                <c:pt idx="3182">
                  <c:v>0.80610000000000004</c:v>
                </c:pt>
                <c:pt idx="3183">
                  <c:v>0.80530000000000002</c:v>
                </c:pt>
                <c:pt idx="3184">
                  <c:v>0.80459999999999998</c:v>
                </c:pt>
                <c:pt idx="3185">
                  <c:v>0.81059999999999999</c:v>
                </c:pt>
                <c:pt idx="3186">
                  <c:v>0.80649999999999999</c:v>
                </c:pt>
                <c:pt idx="3187">
                  <c:v>0.80630000000000002</c:v>
                </c:pt>
                <c:pt idx="3188">
                  <c:v>0.8054</c:v>
                </c:pt>
                <c:pt idx="3189">
                  <c:v>0.80549999999999999</c:v>
                </c:pt>
                <c:pt idx="3190">
                  <c:v>0.80580000000000063</c:v>
                </c:pt>
                <c:pt idx="3191">
                  <c:v>0.80359999999999998</c:v>
                </c:pt>
                <c:pt idx="3192">
                  <c:v>0.80159999999999998</c:v>
                </c:pt>
                <c:pt idx="3193">
                  <c:v>0.8054</c:v>
                </c:pt>
                <c:pt idx="3194">
                  <c:v>0.80359999999999998</c:v>
                </c:pt>
                <c:pt idx="3195">
                  <c:v>0.80470000000000064</c:v>
                </c:pt>
                <c:pt idx="3196">
                  <c:v>0.80310000000000004</c:v>
                </c:pt>
                <c:pt idx="3197">
                  <c:v>0.80530000000000002</c:v>
                </c:pt>
                <c:pt idx="3198">
                  <c:v>0.80430000000000001</c:v>
                </c:pt>
                <c:pt idx="3199">
                  <c:v>0.80389999999999995</c:v>
                </c:pt>
                <c:pt idx="3200">
                  <c:v>0.80510000000000004</c:v>
                </c:pt>
                <c:pt idx="3201">
                  <c:v>0.80070000000000063</c:v>
                </c:pt>
                <c:pt idx="3202">
                  <c:v>0.80280000000000062</c:v>
                </c:pt>
                <c:pt idx="3203">
                  <c:v>0.80210000000000004</c:v>
                </c:pt>
                <c:pt idx="3204">
                  <c:v>0.80120000000000002</c:v>
                </c:pt>
                <c:pt idx="3205">
                  <c:v>0.80189999999999995</c:v>
                </c:pt>
                <c:pt idx="3206">
                  <c:v>0.80049999999999999</c:v>
                </c:pt>
                <c:pt idx="3207">
                  <c:v>0.79620000000000002</c:v>
                </c:pt>
                <c:pt idx="3208">
                  <c:v>0.79849999999999999</c:v>
                </c:pt>
                <c:pt idx="3209">
                  <c:v>0.79930000000000001</c:v>
                </c:pt>
                <c:pt idx="3210">
                  <c:v>0.79970000000000063</c:v>
                </c:pt>
                <c:pt idx="3211">
                  <c:v>0.7974</c:v>
                </c:pt>
                <c:pt idx="3212">
                  <c:v>0.80010000000000003</c:v>
                </c:pt>
                <c:pt idx="3213">
                  <c:v>0.79920000000000002</c:v>
                </c:pt>
                <c:pt idx="3214">
                  <c:v>0.80280000000000062</c:v>
                </c:pt>
                <c:pt idx="3215">
                  <c:v>0.80110000000000003</c:v>
                </c:pt>
                <c:pt idx="3216">
                  <c:v>0.79930000000000001</c:v>
                </c:pt>
                <c:pt idx="3217">
                  <c:v>0.79710000000000003</c:v>
                </c:pt>
                <c:pt idx="3218">
                  <c:v>0.79710000000000003</c:v>
                </c:pt>
                <c:pt idx="3219">
                  <c:v>0.79330000000000001</c:v>
                </c:pt>
                <c:pt idx="3220">
                  <c:v>0.79579999999999995</c:v>
                </c:pt>
                <c:pt idx="3221">
                  <c:v>0.79500000000000004</c:v>
                </c:pt>
                <c:pt idx="3222">
                  <c:v>0.79349999999999998</c:v>
                </c:pt>
                <c:pt idx="3223">
                  <c:v>0.79170000000000063</c:v>
                </c:pt>
                <c:pt idx="3224">
                  <c:v>0.79170000000000063</c:v>
                </c:pt>
                <c:pt idx="3225">
                  <c:v>0.79200000000000004</c:v>
                </c:pt>
                <c:pt idx="3226">
                  <c:v>0.79220000000000002</c:v>
                </c:pt>
                <c:pt idx="3227">
                  <c:v>0.79410000000000003</c:v>
                </c:pt>
                <c:pt idx="3228">
                  <c:v>0.79239999999999999</c:v>
                </c:pt>
                <c:pt idx="3229">
                  <c:v>0.79370000000000063</c:v>
                </c:pt>
                <c:pt idx="3230">
                  <c:v>0.79310000000000003</c:v>
                </c:pt>
                <c:pt idx="3231">
                  <c:v>0.79470000000000063</c:v>
                </c:pt>
                <c:pt idx="3232">
                  <c:v>0.79470000000000063</c:v>
                </c:pt>
                <c:pt idx="3233">
                  <c:v>0.79549999999999998</c:v>
                </c:pt>
                <c:pt idx="3234">
                  <c:v>0.79259999999999997</c:v>
                </c:pt>
                <c:pt idx="3235">
                  <c:v>0.79320000000000002</c:v>
                </c:pt>
                <c:pt idx="3236">
                  <c:v>0.79139999999999999</c:v>
                </c:pt>
                <c:pt idx="3237">
                  <c:v>0.79010000000000002</c:v>
                </c:pt>
                <c:pt idx="3238">
                  <c:v>0.79200000000000004</c:v>
                </c:pt>
                <c:pt idx="3239">
                  <c:v>0.79210000000000003</c:v>
                </c:pt>
                <c:pt idx="3240">
                  <c:v>0.79090000000000005</c:v>
                </c:pt>
                <c:pt idx="3241">
                  <c:v>0.78800000000000003</c:v>
                </c:pt>
                <c:pt idx="3242">
                  <c:v>0.78949999999999998</c:v>
                </c:pt>
                <c:pt idx="3243">
                  <c:v>0.79320000000000002</c:v>
                </c:pt>
                <c:pt idx="3244">
                  <c:v>0.79200000000000004</c:v>
                </c:pt>
                <c:pt idx="3245">
                  <c:v>0.79049999999999998</c:v>
                </c:pt>
                <c:pt idx="3246">
                  <c:v>0.79210000000000003</c:v>
                </c:pt>
                <c:pt idx="3247">
                  <c:v>0.78949999999999998</c:v>
                </c:pt>
                <c:pt idx="3248">
                  <c:v>0.78900000000000003</c:v>
                </c:pt>
                <c:pt idx="3249">
                  <c:v>0.78839999999999999</c:v>
                </c:pt>
                <c:pt idx="3250">
                  <c:v>0.78649999999999998</c:v>
                </c:pt>
                <c:pt idx="3251">
                  <c:v>0.78259999999999996</c:v>
                </c:pt>
                <c:pt idx="3252">
                  <c:v>0.78069999999999995</c:v>
                </c:pt>
                <c:pt idx="3253">
                  <c:v>0.78190000000000004</c:v>
                </c:pt>
                <c:pt idx="3254">
                  <c:v>0.7853</c:v>
                </c:pt>
                <c:pt idx="3255">
                  <c:v>0.78480000000000005</c:v>
                </c:pt>
                <c:pt idx="3256">
                  <c:v>0.78300000000000003</c:v>
                </c:pt>
                <c:pt idx="3257">
                  <c:v>0.78369999999999995</c:v>
                </c:pt>
                <c:pt idx="3258">
                  <c:v>0.78700000000000003</c:v>
                </c:pt>
                <c:pt idx="3259">
                  <c:v>0.78669999999999995</c:v>
                </c:pt>
                <c:pt idx="3260">
                  <c:v>0.78749999999999998</c:v>
                </c:pt>
                <c:pt idx="3261">
                  <c:v>0.78739999999999999</c:v>
                </c:pt>
                <c:pt idx="3262">
                  <c:v>0.78710000000000002</c:v>
                </c:pt>
                <c:pt idx="3263">
                  <c:v>0.78710000000000002</c:v>
                </c:pt>
                <c:pt idx="3264">
                  <c:v>0.78590000000000004</c:v>
                </c:pt>
                <c:pt idx="3265">
                  <c:v>0.78800000000000003</c:v>
                </c:pt>
                <c:pt idx="3266">
                  <c:v>0.78290000000000004</c:v>
                </c:pt>
                <c:pt idx="3267">
                  <c:v>0.78439999999999999</c:v>
                </c:pt>
                <c:pt idx="3268">
                  <c:v>0.78600000000000003</c:v>
                </c:pt>
                <c:pt idx="3269">
                  <c:v>0.7863</c:v>
                </c:pt>
                <c:pt idx="3270">
                  <c:v>0.78339999999999999</c:v>
                </c:pt>
                <c:pt idx="3271">
                  <c:v>0.78190000000000004</c:v>
                </c:pt>
                <c:pt idx="3272">
                  <c:v>0.77950000000000064</c:v>
                </c:pt>
                <c:pt idx="3273">
                  <c:v>0.78080000000000005</c:v>
                </c:pt>
                <c:pt idx="3274">
                  <c:v>0.78290000000000004</c:v>
                </c:pt>
                <c:pt idx="3275">
                  <c:v>0.78129999999999999</c:v>
                </c:pt>
                <c:pt idx="3276">
                  <c:v>0.78380000000000005</c:v>
                </c:pt>
                <c:pt idx="3277">
                  <c:v>0.7863</c:v>
                </c:pt>
                <c:pt idx="3278">
                  <c:v>0.78590000000000004</c:v>
                </c:pt>
                <c:pt idx="3279">
                  <c:v>0.78410000000000002</c:v>
                </c:pt>
                <c:pt idx="3280">
                  <c:v>0.78100000000000003</c:v>
                </c:pt>
                <c:pt idx="3281">
                  <c:v>0.77950000000000064</c:v>
                </c:pt>
                <c:pt idx="3282">
                  <c:v>0.78110000000000002</c:v>
                </c:pt>
                <c:pt idx="3283">
                  <c:v>0.78129999999999999</c:v>
                </c:pt>
                <c:pt idx="3284">
                  <c:v>0.77650000000000063</c:v>
                </c:pt>
                <c:pt idx="3285">
                  <c:v>0.77610000000000678</c:v>
                </c:pt>
                <c:pt idx="3286">
                  <c:v>0.77720000000000633</c:v>
                </c:pt>
                <c:pt idx="3287">
                  <c:v>0.77560000000000984</c:v>
                </c:pt>
                <c:pt idx="3288">
                  <c:v>0.77570000000000849</c:v>
                </c:pt>
                <c:pt idx="3289">
                  <c:v>0.77540000000000064</c:v>
                </c:pt>
                <c:pt idx="3290">
                  <c:v>0.77680000000000782</c:v>
                </c:pt>
                <c:pt idx="3291">
                  <c:v>0.77720000000000633</c:v>
                </c:pt>
                <c:pt idx="3292">
                  <c:v>0.77350000000000063</c:v>
                </c:pt>
                <c:pt idx="3293">
                  <c:v>0.77730000000000365</c:v>
                </c:pt>
                <c:pt idx="3294">
                  <c:v>0.77730000000000365</c:v>
                </c:pt>
                <c:pt idx="3295">
                  <c:v>0.76890000000001113</c:v>
                </c:pt>
                <c:pt idx="3296">
                  <c:v>0.76250000000000062</c:v>
                </c:pt>
                <c:pt idx="3297">
                  <c:v>0.7597000000000117</c:v>
                </c:pt>
                <c:pt idx="3298">
                  <c:v>0.76120000000000065</c:v>
                </c:pt>
                <c:pt idx="3299">
                  <c:v>0.75930000000000064</c:v>
                </c:pt>
                <c:pt idx="3300">
                  <c:v>0.75930000000000064</c:v>
                </c:pt>
                <c:pt idx="3301">
                  <c:v>0.76190000000001012</c:v>
                </c:pt>
                <c:pt idx="3302">
                  <c:v>0.76190000000001012</c:v>
                </c:pt>
                <c:pt idx="3303">
                  <c:v>0.75780000000001135</c:v>
                </c:pt>
                <c:pt idx="3304">
                  <c:v>0.75210000000000365</c:v>
                </c:pt>
                <c:pt idx="3305">
                  <c:v>0.75949999999999995</c:v>
                </c:pt>
                <c:pt idx="3306">
                  <c:v>0.75740000000000063</c:v>
                </c:pt>
                <c:pt idx="3307">
                  <c:v>0.75949999999999995</c:v>
                </c:pt>
                <c:pt idx="3308">
                  <c:v>0.76080000000001158</c:v>
                </c:pt>
                <c:pt idx="3309">
                  <c:v>0.76020000000000065</c:v>
                </c:pt>
                <c:pt idx="3310">
                  <c:v>0.7597000000000117</c:v>
                </c:pt>
                <c:pt idx="3311">
                  <c:v>0.7597000000000117</c:v>
                </c:pt>
                <c:pt idx="3312">
                  <c:v>0.75810000000000899</c:v>
                </c:pt>
                <c:pt idx="3313">
                  <c:v>0.75480000000001091</c:v>
                </c:pt>
                <c:pt idx="3314">
                  <c:v>0.75410000000000565</c:v>
                </c:pt>
                <c:pt idx="3315">
                  <c:v>0.75560000000001171</c:v>
                </c:pt>
                <c:pt idx="3316">
                  <c:v>0.75480000000001091</c:v>
                </c:pt>
                <c:pt idx="3317">
                  <c:v>0.75520000000000065</c:v>
                </c:pt>
                <c:pt idx="3318">
                  <c:v>0.75530000000000064</c:v>
                </c:pt>
                <c:pt idx="3319">
                  <c:v>0.75520000000000065</c:v>
                </c:pt>
                <c:pt idx="3320">
                  <c:v>0.75510000000000665</c:v>
                </c:pt>
                <c:pt idx="3321">
                  <c:v>0.75480000000001091</c:v>
                </c:pt>
                <c:pt idx="3322">
                  <c:v>0.75660000000001171</c:v>
                </c:pt>
                <c:pt idx="3323">
                  <c:v>0.75780000000001135</c:v>
                </c:pt>
                <c:pt idx="3324">
                  <c:v>0.75560000000001171</c:v>
                </c:pt>
                <c:pt idx="3325">
                  <c:v>0.75570000000001158</c:v>
                </c:pt>
                <c:pt idx="3326">
                  <c:v>0.75490000000001012</c:v>
                </c:pt>
                <c:pt idx="3327">
                  <c:v>0.7536000000000117</c:v>
                </c:pt>
                <c:pt idx="3328">
                  <c:v>0.75510000000000665</c:v>
                </c:pt>
                <c:pt idx="3329">
                  <c:v>0.75140000000000062</c:v>
                </c:pt>
                <c:pt idx="3330">
                  <c:v>0.75290000000001012</c:v>
                </c:pt>
                <c:pt idx="3331">
                  <c:v>0.75490000000001012</c:v>
                </c:pt>
                <c:pt idx="3332">
                  <c:v>0.75440000000000063</c:v>
                </c:pt>
                <c:pt idx="3333">
                  <c:v>0.75100000000000922</c:v>
                </c:pt>
                <c:pt idx="3334">
                  <c:v>0.75200000000000933</c:v>
                </c:pt>
                <c:pt idx="3335">
                  <c:v>0.74820000000000064</c:v>
                </c:pt>
                <c:pt idx="3336">
                  <c:v>0.74680000000001012</c:v>
                </c:pt>
                <c:pt idx="3337">
                  <c:v>0.75100000000000922</c:v>
                </c:pt>
                <c:pt idx="3338">
                  <c:v>0.75440000000000063</c:v>
                </c:pt>
                <c:pt idx="3339">
                  <c:v>0.75400000000000955</c:v>
                </c:pt>
                <c:pt idx="3340">
                  <c:v>0.75330000000000064</c:v>
                </c:pt>
                <c:pt idx="3341">
                  <c:v>0.75300000000000944</c:v>
                </c:pt>
                <c:pt idx="3342">
                  <c:v>0.75210000000000365</c:v>
                </c:pt>
                <c:pt idx="3343">
                  <c:v>0.75130000000000063</c:v>
                </c:pt>
                <c:pt idx="3344">
                  <c:v>0.75200000000000933</c:v>
                </c:pt>
                <c:pt idx="3345">
                  <c:v>0.74490000000001</c:v>
                </c:pt>
                <c:pt idx="3346">
                  <c:v>0.74990000000001011</c:v>
                </c:pt>
                <c:pt idx="3347">
                  <c:v>0.75130000000000063</c:v>
                </c:pt>
                <c:pt idx="3348">
                  <c:v>0.75020000000000064</c:v>
                </c:pt>
                <c:pt idx="3349">
                  <c:v>0.7476000000000117</c:v>
                </c:pt>
                <c:pt idx="3350">
                  <c:v>0.7486000000000117</c:v>
                </c:pt>
                <c:pt idx="3351">
                  <c:v>0.74980000000001024</c:v>
                </c:pt>
                <c:pt idx="3352">
                  <c:v>0.75210000000000365</c:v>
                </c:pt>
                <c:pt idx="3353">
                  <c:v>0.75020000000000064</c:v>
                </c:pt>
                <c:pt idx="3354">
                  <c:v>0.75220000000000065</c:v>
                </c:pt>
                <c:pt idx="3355">
                  <c:v>0.74820000000000064</c:v>
                </c:pt>
                <c:pt idx="3356">
                  <c:v>0.7476000000000117</c:v>
                </c:pt>
                <c:pt idx="3357">
                  <c:v>0.74839999999999995</c:v>
                </c:pt>
                <c:pt idx="3358">
                  <c:v>0.74839999999999995</c:v>
                </c:pt>
                <c:pt idx="3359">
                  <c:v>0.74790000000001011</c:v>
                </c:pt>
                <c:pt idx="3360">
                  <c:v>0.74639999999999995</c:v>
                </c:pt>
                <c:pt idx="3361">
                  <c:v>0.74450000000000005</c:v>
                </c:pt>
                <c:pt idx="3362">
                  <c:v>0.74580000000001012</c:v>
                </c:pt>
                <c:pt idx="3363">
                  <c:v>0.74900000000000899</c:v>
                </c:pt>
                <c:pt idx="3364">
                  <c:v>0.74560000000001159</c:v>
                </c:pt>
                <c:pt idx="3365">
                  <c:v>0.74480000000001012</c:v>
                </c:pt>
                <c:pt idx="3366">
                  <c:v>0.74270000000001102</c:v>
                </c:pt>
                <c:pt idx="3367">
                  <c:v>0.74300000000000765</c:v>
                </c:pt>
                <c:pt idx="3368">
                  <c:v>0.74480000000001012</c:v>
                </c:pt>
                <c:pt idx="3369">
                  <c:v>0.74790000000001011</c:v>
                </c:pt>
                <c:pt idx="3370">
                  <c:v>0.74600000000000899</c:v>
                </c:pt>
                <c:pt idx="3371">
                  <c:v>0.74530000000000063</c:v>
                </c:pt>
                <c:pt idx="3372">
                  <c:v>0.74570000000001135</c:v>
                </c:pt>
                <c:pt idx="3373">
                  <c:v>0.74220000000000064</c:v>
                </c:pt>
                <c:pt idx="3374">
                  <c:v>0.74560000000001159</c:v>
                </c:pt>
                <c:pt idx="3375">
                  <c:v>0.74460000000001159</c:v>
                </c:pt>
                <c:pt idx="3376">
                  <c:v>0.74250000000000005</c:v>
                </c:pt>
                <c:pt idx="3377">
                  <c:v>0.73740000000000061</c:v>
                </c:pt>
                <c:pt idx="3378">
                  <c:v>0.74290000000000977</c:v>
                </c:pt>
                <c:pt idx="3379">
                  <c:v>0.74300000000000765</c:v>
                </c:pt>
                <c:pt idx="3380">
                  <c:v>0.73920000000000063</c:v>
                </c:pt>
                <c:pt idx="3381">
                  <c:v>0.74000000000000365</c:v>
                </c:pt>
                <c:pt idx="3382">
                  <c:v>0.74450000000000005</c:v>
                </c:pt>
                <c:pt idx="3383">
                  <c:v>0.74330000000000063</c:v>
                </c:pt>
                <c:pt idx="3384">
                  <c:v>0.74290000000000977</c:v>
                </c:pt>
                <c:pt idx="3385">
                  <c:v>0.74030000000000062</c:v>
                </c:pt>
                <c:pt idx="3386">
                  <c:v>0.74110000000000065</c:v>
                </c:pt>
                <c:pt idx="3387">
                  <c:v>0.74160000000001158</c:v>
                </c:pt>
                <c:pt idx="3388">
                  <c:v>0.73920000000000063</c:v>
                </c:pt>
                <c:pt idx="3389">
                  <c:v>0.73950000000000005</c:v>
                </c:pt>
                <c:pt idx="3390">
                  <c:v>0.74260000000001158</c:v>
                </c:pt>
                <c:pt idx="3391">
                  <c:v>0.73930000000000062</c:v>
                </c:pt>
                <c:pt idx="3392">
                  <c:v>0.74150000000000005</c:v>
                </c:pt>
                <c:pt idx="3393">
                  <c:v>0.73760000000001158</c:v>
                </c:pt>
                <c:pt idx="3394">
                  <c:v>0.73690000000000899</c:v>
                </c:pt>
                <c:pt idx="3395">
                  <c:v>0.73580000000001011</c:v>
                </c:pt>
                <c:pt idx="3396">
                  <c:v>0.73690000000000899</c:v>
                </c:pt>
                <c:pt idx="3397">
                  <c:v>0.73680000000001011</c:v>
                </c:pt>
                <c:pt idx="3398">
                  <c:v>0.73760000000001158</c:v>
                </c:pt>
                <c:pt idx="3399">
                  <c:v>0.73850000000000005</c:v>
                </c:pt>
                <c:pt idx="3400">
                  <c:v>0.73930000000000062</c:v>
                </c:pt>
                <c:pt idx="3401">
                  <c:v>0.74030000000000062</c:v>
                </c:pt>
                <c:pt idx="3402">
                  <c:v>0.74070000000001068</c:v>
                </c:pt>
                <c:pt idx="3403">
                  <c:v>0.73810000000000064</c:v>
                </c:pt>
                <c:pt idx="3404">
                  <c:v>0.73740000000000061</c:v>
                </c:pt>
                <c:pt idx="3405">
                  <c:v>0.73680000000001011</c:v>
                </c:pt>
                <c:pt idx="3406">
                  <c:v>0.73460000000001158</c:v>
                </c:pt>
                <c:pt idx="3407">
                  <c:v>0.73350000000000004</c:v>
                </c:pt>
                <c:pt idx="3408">
                  <c:v>0.73240000000000005</c:v>
                </c:pt>
                <c:pt idx="3409">
                  <c:v>0.73500000000000065</c:v>
                </c:pt>
                <c:pt idx="3410">
                  <c:v>0.73610000000000064</c:v>
                </c:pt>
                <c:pt idx="3411">
                  <c:v>0.73380000000001011</c:v>
                </c:pt>
                <c:pt idx="3412">
                  <c:v>0.73429999999999995</c:v>
                </c:pt>
                <c:pt idx="3413">
                  <c:v>0.73570000000001012</c:v>
                </c:pt>
                <c:pt idx="3414">
                  <c:v>0.73270000000001012</c:v>
                </c:pt>
                <c:pt idx="3415">
                  <c:v>0.73460000000001158</c:v>
                </c:pt>
                <c:pt idx="3416">
                  <c:v>0.73590000000000899</c:v>
                </c:pt>
                <c:pt idx="3417">
                  <c:v>0.73420000000000063</c:v>
                </c:pt>
                <c:pt idx="3418">
                  <c:v>0.73360000000001135</c:v>
                </c:pt>
                <c:pt idx="3419">
                  <c:v>0.73690000000000899</c:v>
                </c:pt>
                <c:pt idx="3420">
                  <c:v>0.73640000000000005</c:v>
                </c:pt>
                <c:pt idx="3421">
                  <c:v>0.73460000000001158</c:v>
                </c:pt>
                <c:pt idx="3422">
                  <c:v>0.73300000000000065</c:v>
                </c:pt>
                <c:pt idx="3423">
                  <c:v>0.72729999999999995</c:v>
                </c:pt>
                <c:pt idx="3424">
                  <c:v>0.72970000000001012</c:v>
                </c:pt>
                <c:pt idx="3425">
                  <c:v>0.73210000000000064</c:v>
                </c:pt>
                <c:pt idx="3426">
                  <c:v>0.72780000000000944</c:v>
                </c:pt>
                <c:pt idx="3427">
                  <c:v>0.73210000000000064</c:v>
                </c:pt>
                <c:pt idx="3428">
                  <c:v>0.73160000000001113</c:v>
                </c:pt>
                <c:pt idx="3429">
                  <c:v>0.72920000000000063</c:v>
                </c:pt>
                <c:pt idx="3430">
                  <c:v>0.73070000000001012</c:v>
                </c:pt>
                <c:pt idx="3431">
                  <c:v>0.72740000000000005</c:v>
                </c:pt>
                <c:pt idx="3432">
                  <c:v>0.72929999999999995</c:v>
                </c:pt>
                <c:pt idx="3433">
                  <c:v>0.73160000000001113</c:v>
                </c:pt>
                <c:pt idx="3434">
                  <c:v>0.72980000000000966</c:v>
                </c:pt>
                <c:pt idx="3435">
                  <c:v>0.72740000000000005</c:v>
                </c:pt>
                <c:pt idx="3436">
                  <c:v>0.72710000000000063</c:v>
                </c:pt>
                <c:pt idx="3437">
                  <c:v>0.72560000000001035</c:v>
                </c:pt>
                <c:pt idx="3438">
                  <c:v>0.72550000000000003</c:v>
                </c:pt>
                <c:pt idx="3439">
                  <c:v>0.72729999999999995</c:v>
                </c:pt>
                <c:pt idx="3440">
                  <c:v>0.72440000000000004</c:v>
                </c:pt>
                <c:pt idx="3441">
                  <c:v>0.72520000000000062</c:v>
                </c:pt>
                <c:pt idx="3442">
                  <c:v>0.72600000000000064</c:v>
                </c:pt>
                <c:pt idx="3443">
                  <c:v>0.72540000000000004</c:v>
                </c:pt>
                <c:pt idx="3444">
                  <c:v>0.72670000000001012</c:v>
                </c:pt>
                <c:pt idx="3445">
                  <c:v>0.72590000000000265</c:v>
                </c:pt>
                <c:pt idx="3446">
                  <c:v>0.72750000000000004</c:v>
                </c:pt>
                <c:pt idx="3447">
                  <c:v>0.72980000000000966</c:v>
                </c:pt>
                <c:pt idx="3448">
                  <c:v>0.72829999999999995</c:v>
                </c:pt>
                <c:pt idx="3449">
                  <c:v>0.72500000000000064</c:v>
                </c:pt>
                <c:pt idx="3450">
                  <c:v>0.72590000000000265</c:v>
                </c:pt>
                <c:pt idx="3451">
                  <c:v>0.72590000000000265</c:v>
                </c:pt>
                <c:pt idx="3452">
                  <c:v>0.72219999999999995</c:v>
                </c:pt>
                <c:pt idx="3453">
                  <c:v>0.72210000000000063</c:v>
                </c:pt>
                <c:pt idx="3454">
                  <c:v>0.72140000000000004</c:v>
                </c:pt>
                <c:pt idx="3455">
                  <c:v>0.72290000000000065</c:v>
                </c:pt>
                <c:pt idx="3456">
                  <c:v>0.71940000000000004</c:v>
                </c:pt>
                <c:pt idx="3457">
                  <c:v>0.72100000000000064</c:v>
                </c:pt>
                <c:pt idx="3458">
                  <c:v>0.72470000000001011</c:v>
                </c:pt>
                <c:pt idx="3459">
                  <c:v>0.72310000000000063</c:v>
                </c:pt>
                <c:pt idx="3460">
                  <c:v>0.72060000000001012</c:v>
                </c:pt>
                <c:pt idx="3461">
                  <c:v>0.72090000000000065</c:v>
                </c:pt>
                <c:pt idx="3462">
                  <c:v>0.72260000000001012</c:v>
                </c:pt>
                <c:pt idx="3463">
                  <c:v>0.71890000000000065</c:v>
                </c:pt>
                <c:pt idx="3464">
                  <c:v>0.71970000000001</c:v>
                </c:pt>
                <c:pt idx="3465">
                  <c:v>0.72050000000000003</c:v>
                </c:pt>
                <c:pt idx="3466">
                  <c:v>0.72170000000001011</c:v>
                </c:pt>
                <c:pt idx="3467">
                  <c:v>0.72050000000000003</c:v>
                </c:pt>
                <c:pt idx="3468">
                  <c:v>0.71819999999999995</c:v>
                </c:pt>
                <c:pt idx="3469">
                  <c:v>0.71900000000000064</c:v>
                </c:pt>
                <c:pt idx="3470">
                  <c:v>0.71780000000000665</c:v>
                </c:pt>
                <c:pt idx="3471">
                  <c:v>0.71900000000000064</c:v>
                </c:pt>
                <c:pt idx="3472">
                  <c:v>0.71680000000000565</c:v>
                </c:pt>
                <c:pt idx="3473">
                  <c:v>0.71610000000000062</c:v>
                </c:pt>
                <c:pt idx="3474">
                  <c:v>0.71760000000001012</c:v>
                </c:pt>
                <c:pt idx="3475">
                  <c:v>0.71819999999999995</c:v>
                </c:pt>
                <c:pt idx="3476">
                  <c:v>0.72090000000000065</c:v>
                </c:pt>
                <c:pt idx="3477">
                  <c:v>0.71930000000000005</c:v>
                </c:pt>
                <c:pt idx="3478">
                  <c:v>0.72010000000000063</c:v>
                </c:pt>
                <c:pt idx="3479">
                  <c:v>0.72210000000000063</c:v>
                </c:pt>
                <c:pt idx="3480">
                  <c:v>0.72090000000000065</c:v>
                </c:pt>
                <c:pt idx="3481">
                  <c:v>0.71870000000000989</c:v>
                </c:pt>
                <c:pt idx="3482">
                  <c:v>0.71819999999999995</c:v>
                </c:pt>
                <c:pt idx="3483">
                  <c:v>0.71970000000001</c:v>
                </c:pt>
                <c:pt idx="3484">
                  <c:v>0.71870000000000989</c:v>
                </c:pt>
                <c:pt idx="3485">
                  <c:v>0.71560000000001012</c:v>
                </c:pt>
                <c:pt idx="3486">
                  <c:v>0.71440000000000003</c:v>
                </c:pt>
                <c:pt idx="3487">
                  <c:v>0.71410000000000062</c:v>
                </c:pt>
                <c:pt idx="3488">
                  <c:v>0.71550000000000002</c:v>
                </c:pt>
                <c:pt idx="3489">
                  <c:v>0.71030000000000004</c:v>
                </c:pt>
                <c:pt idx="3490">
                  <c:v>0.71030000000000004</c:v>
                </c:pt>
                <c:pt idx="3491">
                  <c:v>0.71419999999999995</c:v>
                </c:pt>
                <c:pt idx="3492">
                  <c:v>0.71319999999999995</c:v>
                </c:pt>
                <c:pt idx="3493">
                  <c:v>0.71560000000001012</c:v>
                </c:pt>
                <c:pt idx="3494">
                  <c:v>0.71450000000000002</c:v>
                </c:pt>
                <c:pt idx="3495">
                  <c:v>0.71519999999999995</c:v>
                </c:pt>
                <c:pt idx="3496">
                  <c:v>0.71519999999999995</c:v>
                </c:pt>
                <c:pt idx="3497">
                  <c:v>0.71030000000000004</c:v>
                </c:pt>
                <c:pt idx="3498">
                  <c:v>0.71610000000000062</c:v>
                </c:pt>
                <c:pt idx="3499">
                  <c:v>0.71360000000001012</c:v>
                </c:pt>
                <c:pt idx="3500">
                  <c:v>0.71060000000001011</c:v>
                </c:pt>
                <c:pt idx="3501">
                  <c:v>0.71150000000000002</c:v>
                </c:pt>
                <c:pt idx="3502">
                  <c:v>0.71370000000000922</c:v>
                </c:pt>
                <c:pt idx="3503">
                  <c:v>0.71250000000000002</c:v>
                </c:pt>
                <c:pt idx="3504">
                  <c:v>0.70920000000000005</c:v>
                </c:pt>
                <c:pt idx="3505">
                  <c:v>0.70870000000000899</c:v>
                </c:pt>
                <c:pt idx="3506">
                  <c:v>0.71170000000000899</c:v>
                </c:pt>
                <c:pt idx="3507">
                  <c:v>0.71020000000000005</c:v>
                </c:pt>
                <c:pt idx="3508">
                  <c:v>0.71109999999999995</c:v>
                </c:pt>
                <c:pt idx="3509">
                  <c:v>0.71480000000000365</c:v>
                </c:pt>
                <c:pt idx="3510">
                  <c:v>0.71170000000000899</c:v>
                </c:pt>
                <c:pt idx="3511">
                  <c:v>0.71070000000000899</c:v>
                </c:pt>
                <c:pt idx="3512">
                  <c:v>0.70960000000001011</c:v>
                </c:pt>
                <c:pt idx="3513">
                  <c:v>0.71150000000000002</c:v>
                </c:pt>
                <c:pt idx="3514">
                  <c:v>0.70870000000000899</c:v>
                </c:pt>
                <c:pt idx="3515">
                  <c:v>0.70790000000000064</c:v>
                </c:pt>
                <c:pt idx="3516">
                  <c:v>0.70880000000000065</c:v>
                </c:pt>
                <c:pt idx="3517">
                  <c:v>0.70660000000000989</c:v>
                </c:pt>
                <c:pt idx="3518">
                  <c:v>0.70690000000000064</c:v>
                </c:pt>
                <c:pt idx="3519">
                  <c:v>0.70640000000000003</c:v>
                </c:pt>
                <c:pt idx="3520">
                  <c:v>0.70809999999999995</c:v>
                </c:pt>
                <c:pt idx="3521">
                  <c:v>0.70330000000000004</c:v>
                </c:pt>
                <c:pt idx="3522">
                  <c:v>0.70560000000000977</c:v>
                </c:pt>
                <c:pt idx="3523">
                  <c:v>0.70500000000000063</c:v>
                </c:pt>
                <c:pt idx="3524">
                  <c:v>0.70580000000000065</c:v>
                </c:pt>
                <c:pt idx="3525">
                  <c:v>0.70509999999999995</c:v>
                </c:pt>
                <c:pt idx="3526">
                  <c:v>0.70730000000000004</c:v>
                </c:pt>
                <c:pt idx="3527">
                  <c:v>0.70760000000001</c:v>
                </c:pt>
                <c:pt idx="3528">
                  <c:v>0.70350000000000001</c:v>
                </c:pt>
                <c:pt idx="3529">
                  <c:v>0.70500000000000063</c:v>
                </c:pt>
                <c:pt idx="3530">
                  <c:v>0.70309999999999995</c:v>
                </c:pt>
                <c:pt idx="3531">
                  <c:v>0.70370000000000565</c:v>
                </c:pt>
                <c:pt idx="3532">
                  <c:v>0.70080000000000064</c:v>
                </c:pt>
                <c:pt idx="3533">
                  <c:v>0.6980000000000055</c:v>
                </c:pt>
                <c:pt idx="3534">
                  <c:v>0.70190000000000063</c:v>
                </c:pt>
                <c:pt idx="3535">
                  <c:v>0.70190000000000063</c:v>
                </c:pt>
                <c:pt idx="3536">
                  <c:v>0.70190000000000063</c:v>
                </c:pt>
                <c:pt idx="3537">
                  <c:v>0.70190000000000063</c:v>
                </c:pt>
                <c:pt idx="3538">
                  <c:v>0.69990000000000641</c:v>
                </c:pt>
                <c:pt idx="3539">
                  <c:v>0.70090000000000063</c:v>
                </c:pt>
                <c:pt idx="3540">
                  <c:v>0.70370000000000565</c:v>
                </c:pt>
                <c:pt idx="3541">
                  <c:v>0.70230000000000004</c:v>
                </c:pt>
                <c:pt idx="3542">
                  <c:v>0.69970000000000954</c:v>
                </c:pt>
                <c:pt idx="3543">
                  <c:v>0.69840000000000391</c:v>
                </c:pt>
                <c:pt idx="3544">
                  <c:v>0.69770000000000953</c:v>
                </c:pt>
                <c:pt idx="3545">
                  <c:v>0.69930000000000403</c:v>
                </c:pt>
                <c:pt idx="3546">
                  <c:v>0.70000000000000062</c:v>
                </c:pt>
                <c:pt idx="3547">
                  <c:v>0.70050000000000001</c:v>
                </c:pt>
                <c:pt idx="3548">
                  <c:v>0.69920000000000393</c:v>
                </c:pt>
                <c:pt idx="3549">
                  <c:v>0.69620000000000415</c:v>
                </c:pt>
                <c:pt idx="3550">
                  <c:v>0.69470000000000931</c:v>
                </c:pt>
                <c:pt idx="3551">
                  <c:v>0.6969000000000064</c:v>
                </c:pt>
                <c:pt idx="3552">
                  <c:v>0.70040000000000002</c:v>
                </c:pt>
                <c:pt idx="3553">
                  <c:v>0.69580000000000775</c:v>
                </c:pt>
                <c:pt idx="3554">
                  <c:v>0.69580000000000775</c:v>
                </c:pt>
                <c:pt idx="3555">
                  <c:v>0.69350000000000334</c:v>
                </c:pt>
                <c:pt idx="3556">
                  <c:v>0.6952000000000047</c:v>
                </c:pt>
                <c:pt idx="3557">
                  <c:v>0.69810000000000483</c:v>
                </c:pt>
                <c:pt idx="3558">
                  <c:v>0.69780000000000775</c:v>
                </c:pt>
                <c:pt idx="3559">
                  <c:v>0.6969000000000064</c:v>
                </c:pt>
                <c:pt idx="3560">
                  <c:v>0.69890000000000641</c:v>
                </c:pt>
                <c:pt idx="3561">
                  <c:v>0.69850000000000334</c:v>
                </c:pt>
                <c:pt idx="3562">
                  <c:v>0.6954000000000039</c:v>
                </c:pt>
                <c:pt idx="3563">
                  <c:v>0.69270000000000875</c:v>
                </c:pt>
                <c:pt idx="3564">
                  <c:v>0.69210000000000482</c:v>
                </c:pt>
                <c:pt idx="3565">
                  <c:v>0.69470000000000931</c:v>
                </c:pt>
                <c:pt idx="3566">
                  <c:v>0.69610000000000483</c:v>
                </c:pt>
                <c:pt idx="3567">
                  <c:v>0.6950000000000055</c:v>
                </c:pt>
                <c:pt idx="3568">
                  <c:v>0.69360000000000988</c:v>
                </c:pt>
                <c:pt idx="3569">
                  <c:v>0.69280000000000763</c:v>
                </c:pt>
                <c:pt idx="3570">
                  <c:v>0.6950000000000055</c:v>
                </c:pt>
                <c:pt idx="3571">
                  <c:v>0.6924000000000039</c:v>
                </c:pt>
                <c:pt idx="3572">
                  <c:v>0.6924000000000039</c:v>
                </c:pt>
                <c:pt idx="3573">
                  <c:v>0.69310000000000482</c:v>
                </c:pt>
                <c:pt idx="3574">
                  <c:v>0.69360000000000988</c:v>
                </c:pt>
                <c:pt idx="3575">
                  <c:v>0.69330000000000402</c:v>
                </c:pt>
                <c:pt idx="3576">
                  <c:v>0.69310000000000482</c:v>
                </c:pt>
                <c:pt idx="3577">
                  <c:v>0.6959000000000064</c:v>
                </c:pt>
                <c:pt idx="3578">
                  <c:v>0.69100000000000528</c:v>
                </c:pt>
                <c:pt idx="3579">
                  <c:v>0.69000000000000561</c:v>
                </c:pt>
                <c:pt idx="3580">
                  <c:v>0.68850000000000322</c:v>
                </c:pt>
                <c:pt idx="3581">
                  <c:v>0.68910000000000438</c:v>
                </c:pt>
                <c:pt idx="3582">
                  <c:v>0.68680000000000641</c:v>
                </c:pt>
                <c:pt idx="3583">
                  <c:v>0.68700000000000505</c:v>
                </c:pt>
                <c:pt idx="3584">
                  <c:v>0.68620000000000403</c:v>
                </c:pt>
                <c:pt idx="3585">
                  <c:v>0.68510000000000404</c:v>
                </c:pt>
                <c:pt idx="3586">
                  <c:v>0.68630000000000391</c:v>
                </c:pt>
                <c:pt idx="3587">
                  <c:v>0.68700000000000505</c:v>
                </c:pt>
                <c:pt idx="3588">
                  <c:v>0.68830000000000391</c:v>
                </c:pt>
                <c:pt idx="3589">
                  <c:v>0.6848000000000064</c:v>
                </c:pt>
                <c:pt idx="3590">
                  <c:v>0.68450000000000299</c:v>
                </c:pt>
                <c:pt idx="3591">
                  <c:v>0.68320000000000403</c:v>
                </c:pt>
                <c:pt idx="3592">
                  <c:v>0.68150000000000299</c:v>
                </c:pt>
                <c:pt idx="3593">
                  <c:v>0.68360000000000887</c:v>
                </c:pt>
                <c:pt idx="3594">
                  <c:v>0.68260000000000887</c:v>
                </c:pt>
                <c:pt idx="3595">
                  <c:v>0.68470000000000775</c:v>
                </c:pt>
                <c:pt idx="3596">
                  <c:v>0.6818000000000064</c:v>
                </c:pt>
                <c:pt idx="3597">
                  <c:v>0.68250000000000299</c:v>
                </c:pt>
                <c:pt idx="3598">
                  <c:v>0.6809000000000055</c:v>
                </c:pt>
                <c:pt idx="3599">
                  <c:v>0.68200000000000482</c:v>
                </c:pt>
                <c:pt idx="3600">
                  <c:v>0.68140000000000334</c:v>
                </c:pt>
                <c:pt idx="3601">
                  <c:v>0.68240000000000334</c:v>
                </c:pt>
                <c:pt idx="3602">
                  <c:v>0.6818000000000064</c:v>
                </c:pt>
                <c:pt idx="3603">
                  <c:v>0.68430000000000391</c:v>
                </c:pt>
                <c:pt idx="3604">
                  <c:v>0.68260000000000887</c:v>
                </c:pt>
                <c:pt idx="3605">
                  <c:v>0.68210000000000492</c:v>
                </c:pt>
                <c:pt idx="3606">
                  <c:v>0.6828000000000064</c:v>
                </c:pt>
                <c:pt idx="3607">
                  <c:v>0.6813000000000039</c:v>
                </c:pt>
                <c:pt idx="3608">
                  <c:v>0.67990000000001261</c:v>
                </c:pt>
                <c:pt idx="3609">
                  <c:v>0.68110000000000492</c:v>
                </c:pt>
                <c:pt idx="3610">
                  <c:v>0.67960000000001608</c:v>
                </c:pt>
                <c:pt idx="3611">
                  <c:v>0.68050000000000299</c:v>
                </c:pt>
                <c:pt idx="3612">
                  <c:v>0.67960000000001608</c:v>
                </c:pt>
                <c:pt idx="3613">
                  <c:v>0.67840000000000944</c:v>
                </c:pt>
                <c:pt idx="3614">
                  <c:v>0.67820000000001068</c:v>
                </c:pt>
                <c:pt idx="3615">
                  <c:v>0.67770000000001396</c:v>
                </c:pt>
                <c:pt idx="3616">
                  <c:v>0.67870000000001418</c:v>
                </c:pt>
                <c:pt idx="3617">
                  <c:v>0.68050000000000299</c:v>
                </c:pt>
                <c:pt idx="3618">
                  <c:v>0.67790000000001205</c:v>
                </c:pt>
                <c:pt idx="3619">
                  <c:v>0.68070000000000774</c:v>
                </c:pt>
                <c:pt idx="3620">
                  <c:v>0.68110000000000492</c:v>
                </c:pt>
                <c:pt idx="3621">
                  <c:v>0.6788000000000135</c:v>
                </c:pt>
                <c:pt idx="3622">
                  <c:v>0.67840000000000944</c:v>
                </c:pt>
                <c:pt idx="3623">
                  <c:v>0.67960000000001608</c:v>
                </c:pt>
                <c:pt idx="3624">
                  <c:v>0.68200000000000482</c:v>
                </c:pt>
                <c:pt idx="3625">
                  <c:v>0.67840000000000944</c:v>
                </c:pt>
                <c:pt idx="3626">
                  <c:v>0.67420000000001012</c:v>
                </c:pt>
                <c:pt idx="3627">
                  <c:v>0.67670000000001385</c:v>
                </c:pt>
                <c:pt idx="3628">
                  <c:v>0.67690000000001194</c:v>
                </c:pt>
                <c:pt idx="3629">
                  <c:v>0.67760000000001608</c:v>
                </c:pt>
                <c:pt idx="3630">
                  <c:v>0.67710000000001158</c:v>
                </c:pt>
                <c:pt idx="3631">
                  <c:v>0.67690000000001194</c:v>
                </c:pt>
                <c:pt idx="3632">
                  <c:v>0.67340000000000899</c:v>
                </c:pt>
                <c:pt idx="3633">
                  <c:v>0.67490000000001182</c:v>
                </c:pt>
                <c:pt idx="3634">
                  <c:v>0.67870000000001418</c:v>
                </c:pt>
                <c:pt idx="3635">
                  <c:v>0.6760000000000117</c:v>
                </c:pt>
                <c:pt idx="3636">
                  <c:v>0.67490000000001182</c:v>
                </c:pt>
                <c:pt idx="3637">
                  <c:v>0.6738000000000135</c:v>
                </c:pt>
                <c:pt idx="3638">
                  <c:v>0.67370000000001362</c:v>
                </c:pt>
                <c:pt idx="3639">
                  <c:v>0.67650000000000265</c:v>
                </c:pt>
                <c:pt idx="3640">
                  <c:v>0.6750000000000117</c:v>
                </c:pt>
                <c:pt idx="3641">
                  <c:v>0.67390000000001171</c:v>
                </c:pt>
                <c:pt idx="3642">
                  <c:v>0.67120000000001012</c:v>
                </c:pt>
                <c:pt idx="3643">
                  <c:v>0.6730000000000117</c:v>
                </c:pt>
                <c:pt idx="3644">
                  <c:v>0.66950000000000065</c:v>
                </c:pt>
                <c:pt idx="3645">
                  <c:v>0.67030000000001</c:v>
                </c:pt>
                <c:pt idx="3646">
                  <c:v>0.67180000000001305</c:v>
                </c:pt>
                <c:pt idx="3647">
                  <c:v>0.67070000000001351</c:v>
                </c:pt>
                <c:pt idx="3648">
                  <c:v>0.67330000000001011</c:v>
                </c:pt>
                <c:pt idx="3649">
                  <c:v>0.67040000000000899</c:v>
                </c:pt>
                <c:pt idx="3650">
                  <c:v>0.67120000000001012</c:v>
                </c:pt>
                <c:pt idx="3651">
                  <c:v>0.66880000000001272</c:v>
                </c:pt>
                <c:pt idx="3652">
                  <c:v>0.67040000000000899</c:v>
                </c:pt>
                <c:pt idx="3653">
                  <c:v>0.67110000000001135</c:v>
                </c:pt>
                <c:pt idx="3654">
                  <c:v>0.67290000000001171</c:v>
                </c:pt>
                <c:pt idx="3655">
                  <c:v>0.67060000000001496</c:v>
                </c:pt>
                <c:pt idx="3656">
                  <c:v>0.66880000000001272</c:v>
                </c:pt>
                <c:pt idx="3657">
                  <c:v>0.6659000000000117</c:v>
                </c:pt>
                <c:pt idx="3658">
                  <c:v>0.66530000000000944</c:v>
                </c:pt>
                <c:pt idx="3659">
                  <c:v>0.66300000000001158</c:v>
                </c:pt>
                <c:pt idx="3660">
                  <c:v>0.66360000000001385</c:v>
                </c:pt>
                <c:pt idx="3661">
                  <c:v>0.6659000000000117</c:v>
                </c:pt>
                <c:pt idx="3662">
                  <c:v>0.66700000000001158</c:v>
                </c:pt>
                <c:pt idx="3663">
                  <c:v>0.66580000000001216</c:v>
                </c:pt>
                <c:pt idx="3664">
                  <c:v>0.66550000000000065</c:v>
                </c:pt>
                <c:pt idx="3665">
                  <c:v>0.66880000000001272</c:v>
                </c:pt>
                <c:pt idx="3666">
                  <c:v>0.66730000000000966</c:v>
                </c:pt>
                <c:pt idx="3667">
                  <c:v>0.6659000000000117</c:v>
                </c:pt>
                <c:pt idx="3668">
                  <c:v>0.6677000000000135</c:v>
                </c:pt>
                <c:pt idx="3669">
                  <c:v>0.66780000000001261</c:v>
                </c:pt>
                <c:pt idx="3670">
                  <c:v>0.66540000000000465</c:v>
                </c:pt>
                <c:pt idx="3671">
                  <c:v>0.66340000000000265</c:v>
                </c:pt>
                <c:pt idx="3672">
                  <c:v>0.66360000000001385</c:v>
                </c:pt>
                <c:pt idx="3673">
                  <c:v>0.66500000000001158</c:v>
                </c:pt>
                <c:pt idx="3674">
                  <c:v>0.66540000000000465</c:v>
                </c:pt>
                <c:pt idx="3675">
                  <c:v>0.6619000000000117</c:v>
                </c:pt>
                <c:pt idx="3676">
                  <c:v>0.66130000000000899</c:v>
                </c:pt>
                <c:pt idx="3677">
                  <c:v>0.66280000000001171</c:v>
                </c:pt>
                <c:pt idx="3678">
                  <c:v>0.66580000000001216</c:v>
                </c:pt>
                <c:pt idx="3679">
                  <c:v>0.6617000000000135</c:v>
                </c:pt>
                <c:pt idx="3680">
                  <c:v>0.66380000000001194</c:v>
                </c:pt>
                <c:pt idx="3681">
                  <c:v>0.66500000000001158</c:v>
                </c:pt>
                <c:pt idx="3682">
                  <c:v>0.66430000000000933</c:v>
                </c:pt>
                <c:pt idx="3683">
                  <c:v>0.66690000000001171</c:v>
                </c:pt>
                <c:pt idx="3684">
                  <c:v>0.66230000000000899</c:v>
                </c:pt>
                <c:pt idx="3685">
                  <c:v>0.66110000000001012</c:v>
                </c:pt>
                <c:pt idx="3686">
                  <c:v>0.66210000000001012</c:v>
                </c:pt>
                <c:pt idx="3687">
                  <c:v>0.66160000000001362</c:v>
                </c:pt>
                <c:pt idx="3688">
                  <c:v>0.66080000000001171</c:v>
                </c:pt>
                <c:pt idx="3689">
                  <c:v>0.65900000000001147</c:v>
                </c:pt>
                <c:pt idx="3690">
                  <c:v>0.65790000000001159</c:v>
                </c:pt>
                <c:pt idx="3691">
                  <c:v>0.65780000000001171</c:v>
                </c:pt>
                <c:pt idx="3692">
                  <c:v>0.65660000000001351</c:v>
                </c:pt>
                <c:pt idx="3693">
                  <c:v>0.65740000000000065</c:v>
                </c:pt>
                <c:pt idx="3694">
                  <c:v>0.66200000000001158</c:v>
                </c:pt>
                <c:pt idx="3695">
                  <c:v>0.65850000000000064</c:v>
                </c:pt>
                <c:pt idx="3696">
                  <c:v>0.66080000000001171</c:v>
                </c:pt>
                <c:pt idx="3697">
                  <c:v>0.66010000000001012</c:v>
                </c:pt>
                <c:pt idx="3698">
                  <c:v>0.66040000000000065</c:v>
                </c:pt>
                <c:pt idx="3699">
                  <c:v>0.65980000000001171</c:v>
                </c:pt>
                <c:pt idx="3700">
                  <c:v>0.65830000000000899</c:v>
                </c:pt>
                <c:pt idx="3701">
                  <c:v>0.65770000000001294</c:v>
                </c:pt>
                <c:pt idx="3702">
                  <c:v>0.65790000000001159</c:v>
                </c:pt>
                <c:pt idx="3703">
                  <c:v>0.65790000000001159</c:v>
                </c:pt>
                <c:pt idx="3704">
                  <c:v>0.65640000000000065</c:v>
                </c:pt>
                <c:pt idx="3705">
                  <c:v>0.65400000000001079</c:v>
                </c:pt>
                <c:pt idx="3706">
                  <c:v>0.64950000000000063</c:v>
                </c:pt>
                <c:pt idx="3707">
                  <c:v>0.6502000000000091</c:v>
                </c:pt>
                <c:pt idx="3708">
                  <c:v>0.65030000000000165</c:v>
                </c:pt>
                <c:pt idx="3709">
                  <c:v>0.65130000000000265</c:v>
                </c:pt>
                <c:pt idx="3710">
                  <c:v>0.6506000000000135</c:v>
                </c:pt>
                <c:pt idx="3711">
                  <c:v>0.65250000000000064</c:v>
                </c:pt>
                <c:pt idx="3712">
                  <c:v>0.65170000000001194</c:v>
                </c:pt>
                <c:pt idx="3713">
                  <c:v>0.65220000000000933</c:v>
                </c:pt>
                <c:pt idx="3714">
                  <c:v>0.65290000000001158</c:v>
                </c:pt>
                <c:pt idx="3715">
                  <c:v>0.64970000000001182</c:v>
                </c:pt>
                <c:pt idx="3716">
                  <c:v>0.65350000000000064</c:v>
                </c:pt>
                <c:pt idx="3717">
                  <c:v>0.6518000000000117</c:v>
                </c:pt>
                <c:pt idx="3718">
                  <c:v>0.6526000000000135</c:v>
                </c:pt>
                <c:pt idx="3719">
                  <c:v>0.64890000000001158</c:v>
                </c:pt>
                <c:pt idx="3720">
                  <c:v>0.64870000000001171</c:v>
                </c:pt>
                <c:pt idx="3721">
                  <c:v>0.64740000000000064</c:v>
                </c:pt>
                <c:pt idx="3722">
                  <c:v>0.65100000000001035</c:v>
                </c:pt>
                <c:pt idx="3723">
                  <c:v>0.64459999999999995</c:v>
                </c:pt>
                <c:pt idx="3724">
                  <c:v>0.64510000000001</c:v>
                </c:pt>
                <c:pt idx="3725">
                  <c:v>0.64670000000001171</c:v>
                </c:pt>
                <c:pt idx="3726">
                  <c:v>0.64559999999999995</c:v>
                </c:pt>
                <c:pt idx="3727">
                  <c:v>0.64910000000001011</c:v>
                </c:pt>
                <c:pt idx="3728">
                  <c:v>0.64870000000001171</c:v>
                </c:pt>
                <c:pt idx="3729">
                  <c:v>0.64750000000000063</c:v>
                </c:pt>
                <c:pt idx="3730">
                  <c:v>0.6498000000000117</c:v>
                </c:pt>
                <c:pt idx="3731">
                  <c:v>0.64480000000001159</c:v>
                </c:pt>
                <c:pt idx="3732">
                  <c:v>0.64490000000001124</c:v>
                </c:pt>
                <c:pt idx="3733">
                  <c:v>0.64480000000001159</c:v>
                </c:pt>
                <c:pt idx="3734">
                  <c:v>0.64450000000000063</c:v>
                </c:pt>
                <c:pt idx="3735">
                  <c:v>0.64140000000000064</c:v>
                </c:pt>
                <c:pt idx="3736">
                  <c:v>0.64459999999999995</c:v>
                </c:pt>
                <c:pt idx="3737">
                  <c:v>0.64370000000001171</c:v>
                </c:pt>
                <c:pt idx="3738">
                  <c:v>0.6407000000000117</c:v>
                </c:pt>
                <c:pt idx="3739">
                  <c:v>0.63759999999999994</c:v>
                </c:pt>
                <c:pt idx="3740">
                  <c:v>0.64230000000000065</c:v>
                </c:pt>
                <c:pt idx="3741">
                  <c:v>0.64030000000000065</c:v>
                </c:pt>
                <c:pt idx="3742">
                  <c:v>0.64180000000001158</c:v>
                </c:pt>
                <c:pt idx="3743">
                  <c:v>0.64230000000000065</c:v>
                </c:pt>
                <c:pt idx="3744">
                  <c:v>0.64380000000001159</c:v>
                </c:pt>
                <c:pt idx="3745">
                  <c:v>0.63990000000001068</c:v>
                </c:pt>
                <c:pt idx="3746">
                  <c:v>0.64230000000000065</c:v>
                </c:pt>
                <c:pt idx="3747">
                  <c:v>0.64300000000001012</c:v>
                </c:pt>
                <c:pt idx="3748">
                  <c:v>0.64059999999999995</c:v>
                </c:pt>
                <c:pt idx="3749">
                  <c:v>0.64080000000001158</c:v>
                </c:pt>
                <c:pt idx="3750">
                  <c:v>0.64140000000000064</c:v>
                </c:pt>
                <c:pt idx="3751">
                  <c:v>0.64000000000001012</c:v>
                </c:pt>
                <c:pt idx="3752">
                  <c:v>0.63640000000000063</c:v>
                </c:pt>
                <c:pt idx="3753">
                  <c:v>0.63800000000001011</c:v>
                </c:pt>
                <c:pt idx="3754">
                  <c:v>0.63730000000000064</c:v>
                </c:pt>
                <c:pt idx="3755">
                  <c:v>0.63750000000000062</c:v>
                </c:pt>
                <c:pt idx="3756">
                  <c:v>0.63530000000000064</c:v>
                </c:pt>
                <c:pt idx="3757">
                  <c:v>0.63840000000000063</c:v>
                </c:pt>
                <c:pt idx="3758">
                  <c:v>0.63750000000000062</c:v>
                </c:pt>
                <c:pt idx="3759">
                  <c:v>0.63660000000001171</c:v>
                </c:pt>
                <c:pt idx="3760">
                  <c:v>0.63950000000000062</c:v>
                </c:pt>
                <c:pt idx="3761">
                  <c:v>0.63840000000000063</c:v>
                </c:pt>
                <c:pt idx="3762">
                  <c:v>0.64040000000000064</c:v>
                </c:pt>
                <c:pt idx="3763">
                  <c:v>0.63649999999999995</c:v>
                </c:pt>
                <c:pt idx="3764">
                  <c:v>0.63690000000001012</c:v>
                </c:pt>
                <c:pt idx="3765">
                  <c:v>0.63610000000000899</c:v>
                </c:pt>
                <c:pt idx="3766">
                  <c:v>0.63560000000001171</c:v>
                </c:pt>
                <c:pt idx="3767">
                  <c:v>0.63340000000000063</c:v>
                </c:pt>
                <c:pt idx="3768">
                  <c:v>0.63030000000000064</c:v>
                </c:pt>
                <c:pt idx="3769">
                  <c:v>0.63030000000000064</c:v>
                </c:pt>
                <c:pt idx="3770">
                  <c:v>0.62930000000000064</c:v>
                </c:pt>
                <c:pt idx="3771">
                  <c:v>0.62770000000001158</c:v>
                </c:pt>
                <c:pt idx="3772">
                  <c:v>0.62700000000000933</c:v>
                </c:pt>
                <c:pt idx="3773">
                  <c:v>0.6276000000000117</c:v>
                </c:pt>
                <c:pt idx="3774">
                  <c:v>0.62900000000000955</c:v>
                </c:pt>
                <c:pt idx="3775">
                  <c:v>0.62930000000000064</c:v>
                </c:pt>
                <c:pt idx="3776">
                  <c:v>0.62770000000001158</c:v>
                </c:pt>
                <c:pt idx="3777">
                  <c:v>0.62590000000001011</c:v>
                </c:pt>
                <c:pt idx="3778">
                  <c:v>0.62520000000000064</c:v>
                </c:pt>
                <c:pt idx="3779">
                  <c:v>0.62610000000000265</c:v>
                </c:pt>
                <c:pt idx="3780">
                  <c:v>0.62670000000001158</c:v>
                </c:pt>
                <c:pt idx="3781">
                  <c:v>0.6246000000000117</c:v>
                </c:pt>
                <c:pt idx="3782">
                  <c:v>0.61970000000001124</c:v>
                </c:pt>
                <c:pt idx="3783">
                  <c:v>0.62480000000001024</c:v>
                </c:pt>
                <c:pt idx="3784">
                  <c:v>0.62390000000001011</c:v>
                </c:pt>
                <c:pt idx="3785">
                  <c:v>0.62250000000000005</c:v>
                </c:pt>
                <c:pt idx="3786">
                  <c:v>0.62190000000001011</c:v>
                </c:pt>
                <c:pt idx="3787">
                  <c:v>0.62060000000001159</c:v>
                </c:pt>
                <c:pt idx="3788">
                  <c:v>0.62160000000001159</c:v>
                </c:pt>
                <c:pt idx="3789">
                  <c:v>0.62280000000001012</c:v>
                </c:pt>
                <c:pt idx="3790">
                  <c:v>0.62170000000001147</c:v>
                </c:pt>
                <c:pt idx="3791">
                  <c:v>0.61870000000001113</c:v>
                </c:pt>
                <c:pt idx="3792">
                  <c:v>0.6236000000000117</c:v>
                </c:pt>
                <c:pt idx="3793">
                  <c:v>0.62200000000000899</c:v>
                </c:pt>
                <c:pt idx="3794">
                  <c:v>0.62090000000001011</c:v>
                </c:pt>
                <c:pt idx="3795">
                  <c:v>0.62060000000001159</c:v>
                </c:pt>
                <c:pt idx="3796">
                  <c:v>0.61820000000000064</c:v>
                </c:pt>
                <c:pt idx="3797">
                  <c:v>0.61970000000001124</c:v>
                </c:pt>
                <c:pt idx="3798">
                  <c:v>0.61580000000001012</c:v>
                </c:pt>
                <c:pt idx="3799">
                  <c:v>0.61790000000000977</c:v>
                </c:pt>
                <c:pt idx="3800">
                  <c:v>0.61400000000000265</c:v>
                </c:pt>
                <c:pt idx="3801">
                  <c:v>0.61490000000000933</c:v>
                </c:pt>
                <c:pt idx="3802">
                  <c:v>0.61860000000001159</c:v>
                </c:pt>
                <c:pt idx="3803">
                  <c:v>0.61790000000000977</c:v>
                </c:pt>
                <c:pt idx="3804">
                  <c:v>0.61580000000001012</c:v>
                </c:pt>
                <c:pt idx="3805">
                  <c:v>0.61560000000001158</c:v>
                </c:pt>
                <c:pt idx="3806">
                  <c:v>0.61370000000001035</c:v>
                </c:pt>
                <c:pt idx="3807">
                  <c:v>0.61780000000001012</c:v>
                </c:pt>
                <c:pt idx="3808">
                  <c:v>0.61510000000000065</c:v>
                </c:pt>
                <c:pt idx="3809">
                  <c:v>0.61300000000000165</c:v>
                </c:pt>
                <c:pt idx="3810">
                  <c:v>0.61339999999999995</c:v>
                </c:pt>
                <c:pt idx="3811">
                  <c:v>0.61129999999999995</c:v>
                </c:pt>
                <c:pt idx="3812">
                  <c:v>0.61360000000001158</c:v>
                </c:pt>
                <c:pt idx="3813">
                  <c:v>0.61180000000001011</c:v>
                </c:pt>
                <c:pt idx="3814">
                  <c:v>0.61110000000000064</c:v>
                </c:pt>
                <c:pt idx="3815">
                  <c:v>0.61060000000001158</c:v>
                </c:pt>
                <c:pt idx="3816">
                  <c:v>0.61010000000000064</c:v>
                </c:pt>
                <c:pt idx="3817">
                  <c:v>0.60980000000001011</c:v>
                </c:pt>
                <c:pt idx="3818">
                  <c:v>0.60790000000000899</c:v>
                </c:pt>
                <c:pt idx="3819">
                  <c:v>0.60980000000001011</c:v>
                </c:pt>
                <c:pt idx="3820">
                  <c:v>0.60910000000000064</c:v>
                </c:pt>
                <c:pt idx="3821">
                  <c:v>0.60680000000000989</c:v>
                </c:pt>
                <c:pt idx="3822">
                  <c:v>0.60770000000001012</c:v>
                </c:pt>
                <c:pt idx="3823">
                  <c:v>0.60900000000000065</c:v>
                </c:pt>
                <c:pt idx="3824">
                  <c:v>0.60670000000001012</c:v>
                </c:pt>
                <c:pt idx="3825">
                  <c:v>0.60690000000000865</c:v>
                </c:pt>
                <c:pt idx="3826">
                  <c:v>0.60540000000000005</c:v>
                </c:pt>
                <c:pt idx="3827">
                  <c:v>0.60460000000001091</c:v>
                </c:pt>
                <c:pt idx="3828">
                  <c:v>0.60460000000001091</c:v>
                </c:pt>
                <c:pt idx="3829">
                  <c:v>0.60229999999999995</c:v>
                </c:pt>
                <c:pt idx="3830">
                  <c:v>0.60029999999999994</c:v>
                </c:pt>
                <c:pt idx="3831">
                  <c:v>0.60000000000000064</c:v>
                </c:pt>
                <c:pt idx="3832">
                  <c:v>0.60160000000001046</c:v>
                </c:pt>
                <c:pt idx="3833">
                  <c:v>0.597800000000003</c:v>
                </c:pt>
                <c:pt idx="3834">
                  <c:v>0.59690000000000054</c:v>
                </c:pt>
                <c:pt idx="3835">
                  <c:v>0.5972999999999995</c:v>
                </c:pt>
                <c:pt idx="3836">
                  <c:v>0.59910000000000052</c:v>
                </c:pt>
                <c:pt idx="3837">
                  <c:v>0.60120000000000062</c:v>
                </c:pt>
                <c:pt idx="3838">
                  <c:v>0.60040000000000004</c:v>
                </c:pt>
                <c:pt idx="3839">
                  <c:v>0.59890000000000054</c:v>
                </c:pt>
                <c:pt idx="3840">
                  <c:v>0.59700000000000053</c:v>
                </c:pt>
                <c:pt idx="3841">
                  <c:v>0.5972999999999995</c:v>
                </c:pt>
                <c:pt idx="3842">
                  <c:v>0.59349999999999958</c:v>
                </c:pt>
                <c:pt idx="3843">
                  <c:v>0.59300000000000053</c:v>
                </c:pt>
                <c:pt idx="3844">
                  <c:v>0.59510000000000052</c:v>
                </c:pt>
                <c:pt idx="3845">
                  <c:v>0.5946000000000039</c:v>
                </c:pt>
                <c:pt idx="3846">
                  <c:v>0.59319999999999951</c:v>
                </c:pt>
                <c:pt idx="3847">
                  <c:v>0.59300000000000053</c:v>
                </c:pt>
                <c:pt idx="3848">
                  <c:v>0.59049999999999958</c:v>
                </c:pt>
                <c:pt idx="3849">
                  <c:v>0.59190000000000054</c:v>
                </c:pt>
                <c:pt idx="3850">
                  <c:v>0.59239999999999959</c:v>
                </c:pt>
                <c:pt idx="3851">
                  <c:v>0.59170000000000333</c:v>
                </c:pt>
                <c:pt idx="3852">
                  <c:v>0.59170000000000333</c:v>
                </c:pt>
                <c:pt idx="3853">
                  <c:v>0.59280000000000299</c:v>
                </c:pt>
                <c:pt idx="3854">
                  <c:v>0.59310000000000052</c:v>
                </c:pt>
                <c:pt idx="3855">
                  <c:v>0.5926000000000039</c:v>
                </c:pt>
                <c:pt idx="3856">
                  <c:v>0.59280000000000299</c:v>
                </c:pt>
                <c:pt idx="3857">
                  <c:v>0.59319999999999951</c:v>
                </c:pt>
                <c:pt idx="3858">
                  <c:v>0.59149999999999958</c:v>
                </c:pt>
                <c:pt idx="3859">
                  <c:v>0.58890000000000053</c:v>
                </c:pt>
                <c:pt idx="3860">
                  <c:v>0.5891999999999995</c:v>
                </c:pt>
                <c:pt idx="3861">
                  <c:v>0.5881999999999995</c:v>
                </c:pt>
                <c:pt idx="3862">
                  <c:v>0.58900000000000052</c:v>
                </c:pt>
                <c:pt idx="3863">
                  <c:v>0.59080000000000299</c:v>
                </c:pt>
                <c:pt idx="3864">
                  <c:v>0.59049999999999958</c:v>
                </c:pt>
                <c:pt idx="3865">
                  <c:v>0.59339999999999959</c:v>
                </c:pt>
                <c:pt idx="3866">
                  <c:v>0.59170000000000333</c:v>
                </c:pt>
                <c:pt idx="3867">
                  <c:v>0.59449999999999958</c:v>
                </c:pt>
                <c:pt idx="3868">
                  <c:v>0.59090000000000054</c:v>
                </c:pt>
                <c:pt idx="3869">
                  <c:v>0.59210000000000051</c:v>
                </c:pt>
                <c:pt idx="3870">
                  <c:v>0.59470000000000334</c:v>
                </c:pt>
                <c:pt idx="3871">
                  <c:v>0.59510000000000052</c:v>
                </c:pt>
                <c:pt idx="3872">
                  <c:v>0.59000000000000052</c:v>
                </c:pt>
                <c:pt idx="3873">
                  <c:v>0.58860000000000368</c:v>
                </c:pt>
                <c:pt idx="3874">
                  <c:v>0.58710000000000051</c:v>
                </c:pt>
                <c:pt idx="3875">
                  <c:v>0.5851999999999995</c:v>
                </c:pt>
                <c:pt idx="3876">
                  <c:v>0.58390000000000053</c:v>
                </c:pt>
                <c:pt idx="3877">
                  <c:v>0.58739999999999959</c:v>
                </c:pt>
                <c:pt idx="3878">
                  <c:v>0.58590000000000053</c:v>
                </c:pt>
                <c:pt idx="3879">
                  <c:v>0.58349999999999957</c:v>
                </c:pt>
                <c:pt idx="3880">
                  <c:v>0.5821999999999995</c:v>
                </c:pt>
                <c:pt idx="3881">
                  <c:v>0.58200000000000052</c:v>
                </c:pt>
                <c:pt idx="3882">
                  <c:v>0.58370000000000299</c:v>
                </c:pt>
                <c:pt idx="3883">
                  <c:v>0.58509999999999951</c:v>
                </c:pt>
                <c:pt idx="3884">
                  <c:v>0.58329999999999949</c:v>
                </c:pt>
                <c:pt idx="3885">
                  <c:v>0.58639999999999959</c:v>
                </c:pt>
                <c:pt idx="3886">
                  <c:v>0.58639999999999959</c:v>
                </c:pt>
                <c:pt idx="3887">
                  <c:v>0.58739999999999959</c:v>
                </c:pt>
                <c:pt idx="3888">
                  <c:v>0.58370000000000299</c:v>
                </c:pt>
                <c:pt idx="3889">
                  <c:v>0.58249999999999957</c:v>
                </c:pt>
                <c:pt idx="3890">
                  <c:v>0.58060000000000334</c:v>
                </c:pt>
                <c:pt idx="3891">
                  <c:v>0.57970000000000665</c:v>
                </c:pt>
                <c:pt idx="3892">
                  <c:v>0.58080000000000054</c:v>
                </c:pt>
                <c:pt idx="3893">
                  <c:v>0.5800999999999995</c:v>
                </c:pt>
                <c:pt idx="3894">
                  <c:v>0.57860000000000955</c:v>
                </c:pt>
                <c:pt idx="3895">
                  <c:v>0.57990000000000064</c:v>
                </c:pt>
                <c:pt idx="3896">
                  <c:v>0.57990000000000064</c:v>
                </c:pt>
                <c:pt idx="3897">
                  <c:v>0.58080000000000054</c:v>
                </c:pt>
                <c:pt idx="3898">
                  <c:v>0.58209999999999951</c:v>
                </c:pt>
                <c:pt idx="3899">
                  <c:v>0.58270000000000299</c:v>
                </c:pt>
                <c:pt idx="3900">
                  <c:v>0.57950000000000002</c:v>
                </c:pt>
                <c:pt idx="3901">
                  <c:v>0.57840000000000003</c:v>
                </c:pt>
                <c:pt idx="3902">
                  <c:v>0.57530000000000003</c:v>
                </c:pt>
                <c:pt idx="3903">
                  <c:v>0.58029999999999959</c:v>
                </c:pt>
                <c:pt idx="3904">
                  <c:v>0.57460000000000899</c:v>
                </c:pt>
                <c:pt idx="3905">
                  <c:v>0.57260000000000899</c:v>
                </c:pt>
                <c:pt idx="3906">
                  <c:v>0.57609999999999995</c:v>
                </c:pt>
                <c:pt idx="3907">
                  <c:v>0.57030000000000003</c:v>
                </c:pt>
                <c:pt idx="3908">
                  <c:v>0.57060000000000899</c:v>
                </c:pt>
                <c:pt idx="3909">
                  <c:v>0.56880000000000064</c:v>
                </c:pt>
                <c:pt idx="3910">
                  <c:v>0.57360000000000899</c:v>
                </c:pt>
                <c:pt idx="3911">
                  <c:v>0.57399999999999995</c:v>
                </c:pt>
                <c:pt idx="3912">
                  <c:v>0.57180000000000064</c:v>
                </c:pt>
                <c:pt idx="3913">
                  <c:v>0.57020000000000004</c:v>
                </c:pt>
                <c:pt idx="3914">
                  <c:v>0.57320000000000004</c:v>
                </c:pt>
                <c:pt idx="3915">
                  <c:v>0.57130000000000003</c:v>
                </c:pt>
                <c:pt idx="3916">
                  <c:v>0.56880000000000064</c:v>
                </c:pt>
                <c:pt idx="3917">
                  <c:v>0.57030000000000003</c:v>
                </c:pt>
                <c:pt idx="3918">
                  <c:v>0.57170000000000065</c:v>
                </c:pt>
                <c:pt idx="3919">
                  <c:v>0.56880000000000064</c:v>
                </c:pt>
                <c:pt idx="3920">
                  <c:v>0.56850000000000001</c:v>
                </c:pt>
                <c:pt idx="3921">
                  <c:v>0.56420000000000003</c:v>
                </c:pt>
                <c:pt idx="3922">
                  <c:v>0.56830000000000003</c:v>
                </c:pt>
                <c:pt idx="3923">
                  <c:v>0.5635</c:v>
                </c:pt>
                <c:pt idx="3924">
                  <c:v>0.56200000000000061</c:v>
                </c:pt>
                <c:pt idx="3925">
                  <c:v>0.56720000000000004</c:v>
                </c:pt>
                <c:pt idx="3926">
                  <c:v>0.56459999999999999</c:v>
                </c:pt>
                <c:pt idx="3927">
                  <c:v>0.56220000000000003</c:v>
                </c:pt>
                <c:pt idx="3928">
                  <c:v>0.56240000000000001</c:v>
                </c:pt>
                <c:pt idx="3929">
                  <c:v>0.56299999999999994</c:v>
                </c:pt>
                <c:pt idx="3930">
                  <c:v>0.56459999999999999</c:v>
                </c:pt>
                <c:pt idx="3931">
                  <c:v>0.56410000000000005</c:v>
                </c:pt>
                <c:pt idx="3932">
                  <c:v>0.56190000000000062</c:v>
                </c:pt>
                <c:pt idx="3933">
                  <c:v>0.55759999999999998</c:v>
                </c:pt>
                <c:pt idx="3934">
                  <c:v>0.55689999999999995</c:v>
                </c:pt>
                <c:pt idx="3935">
                  <c:v>0.55780000000000063</c:v>
                </c:pt>
                <c:pt idx="3936">
                  <c:v>0.55770000000000064</c:v>
                </c:pt>
                <c:pt idx="3937">
                  <c:v>0.55700000000000005</c:v>
                </c:pt>
                <c:pt idx="3938">
                  <c:v>0.55740000000000001</c:v>
                </c:pt>
                <c:pt idx="3939">
                  <c:v>0.55100000000000005</c:v>
                </c:pt>
                <c:pt idx="3940">
                  <c:v>0.55330000000000001</c:v>
                </c:pt>
                <c:pt idx="3941">
                  <c:v>0.55859999999999999</c:v>
                </c:pt>
                <c:pt idx="3942">
                  <c:v>0.55700000000000005</c:v>
                </c:pt>
                <c:pt idx="3943">
                  <c:v>0.55670000000000064</c:v>
                </c:pt>
                <c:pt idx="3944">
                  <c:v>0.5554</c:v>
                </c:pt>
                <c:pt idx="3945">
                  <c:v>0.55510000000000004</c:v>
                </c:pt>
                <c:pt idx="3946">
                  <c:v>0.55400000000000005</c:v>
                </c:pt>
                <c:pt idx="3947">
                  <c:v>0.55289999999999995</c:v>
                </c:pt>
                <c:pt idx="3948">
                  <c:v>0.55500000000000005</c:v>
                </c:pt>
                <c:pt idx="3949">
                  <c:v>0.5524</c:v>
                </c:pt>
                <c:pt idx="3950">
                  <c:v>0.55170000000000063</c:v>
                </c:pt>
                <c:pt idx="3951">
                  <c:v>0.55089999999999995</c:v>
                </c:pt>
                <c:pt idx="3952">
                  <c:v>0.54870000000000063</c:v>
                </c:pt>
                <c:pt idx="3953">
                  <c:v>0.54659999999999997</c:v>
                </c:pt>
                <c:pt idx="3954">
                  <c:v>0.54679999999999995</c:v>
                </c:pt>
                <c:pt idx="3955">
                  <c:v>0.5444</c:v>
                </c:pt>
                <c:pt idx="3956">
                  <c:v>0.54620000000000002</c:v>
                </c:pt>
                <c:pt idx="3957">
                  <c:v>0.54510000000000003</c:v>
                </c:pt>
                <c:pt idx="3958">
                  <c:v>0.54510000000000003</c:v>
                </c:pt>
                <c:pt idx="3959">
                  <c:v>0.54259999999999997</c:v>
                </c:pt>
                <c:pt idx="3960">
                  <c:v>0.54170000000000063</c:v>
                </c:pt>
                <c:pt idx="3961">
                  <c:v>0.5413</c:v>
                </c:pt>
                <c:pt idx="3962">
                  <c:v>0.54049999999999998</c:v>
                </c:pt>
                <c:pt idx="3963">
                  <c:v>0.54010000000000002</c:v>
                </c:pt>
                <c:pt idx="3964">
                  <c:v>0.53720000000000001</c:v>
                </c:pt>
                <c:pt idx="3965">
                  <c:v>0.53749999999999998</c:v>
                </c:pt>
                <c:pt idx="3966">
                  <c:v>0.53459999999999996</c:v>
                </c:pt>
                <c:pt idx="3967">
                  <c:v>0.5363</c:v>
                </c:pt>
                <c:pt idx="3968">
                  <c:v>0.53220000000000001</c:v>
                </c:pt>
                <c:pt idx="3969">
                  <c:v>0.53310000000000002</c:v>
                </c:pt>
                <c:pt idx="3970">
                  <c:v>0.53410000000000002</c:v>
                </c:pt>
                <c:pt idx="3971">
                  <c:v>0.53310000000000002</c:v>
                </c:pt>
                <c:pt idx="3972">
                  <c:v>0.52929999999999999</c:v>
                </c:pt>
                <c:pt idx="3973">
                  <c:v>0.53110000000000002</c:v>
                </c:pt>
                <c:pt idx="3974">
                  <c:v>0.53190000000000004</c:v>
                </c:pt>
                <c:pt idx="3975">
                  <c:v>0.53259999999999996</c:v>
                </c:pt>
                <c:pt idx="3976">
                  <c:v>0.52949999999999997</c:v>
                </c:pt>
                <c:pt idx="3977">
                  <c:v>0.5302</c:v>
                </c:pt>
                <c:pt idx="3978">
                  <c:v>0.53110000000000002</c:v>
                </c:pt>
                <c:pt idx="3979">
                  <c:v>0.53080000000000005</c:v>
                </c:pt>
                <c:pt idx="3980">
                  <c:v>0.52849999999999997</c:v>
                </c:pt>
                <c:pt idx="3981">
                  <c:v>0.52869999999999995</c:v>
                </c:pt>
                <c:pt idx="3982">
                  <c:v>0.52700000000000002</c:v>
                </c:pt>
                <c:pt idx="3983">
                  <c:v>0.52359999999999951</c:v>
                </c:pt>
                <c:pt idx="3984">
                  <c:v>0.52310000000000001</c:v>
                </c:pt>
                <c:pt idx="3985">
                  <c:v>0.52190000000000003</c:v>
                </c:pt>
                <c:pt idx="3986">
                  <c:v>0.52190000000000003</c:v>
                </c:pt>
                <c:pt idx="3987">
                  <c:v>0.51939999999999997</c:v>
                </c:pt>
                <c:pt idx="3988">
                  <c:v>0.52070000000000005</c:v>
                </c:pt>
                <c:pt idx="3989">
                  <c:v>0.51980000000000004</c:v>
                </c:pt>
                <c:pt idx="3990">
                  <c:v>0.51929999999999998</c:v>
                </c:pt>
                <c:pt idx="3991">
                  <c:v>0.5212</c:v>
                </c:pt>
                <c:pt idx="3992">
                  <c:v>0.52339999999999998</c:v>
                </c:pt>
                <c:pt idx="3993">
                  <c:v>0.51939999999999997</c:v>
                </c:pt>
                <c:pt idx="3994">
                  <c:v>0.52170000000000005</c:v>
                </c:pt>
                <c:pt idx="3995">
                  <c:v>0.51900000000000002</c:v>
                </c:pt>
                <c:pt idx="3996">
                  <c:v>0.51919999999999999</c:v>
                </c:pt>
                <c:pt idx="3997">
                  <c:v>0.51549999999999996</c:v>
                </c:pt>
                <c:pt idx="3998">
                  <c:v>0.51770000000000005</c:v>
                </c:pt>
                <c:pt idx="3999">
                  <c:v>0.5171</c:v>
                </c:pt>
                <c:pt idx="4000">
                  <c:v>0.51770000000000005</c:v>
                </c:pt>
                <c:pt idx="4001">
                  <c:v>0.51619999999999999</c:v>
                </c:pt>
                <c:pt idx="4002">
                  <c:v>0.51500000000000001</c:v>
                </c:pt>
                <c:pt idx="4003">
                  <c:v>0.51470000000000005</c:v>
                </c:pt>
                <c:pt idx="4004">
                  <c:v>0.5155999999999995</c:v>
                </c:pt>
                <c:pt idx="4005">
                  <c:v>0.51600000000000001</c:v>
                </c:pt>
                <c:pt idx="4006">
                  <c:v>0.5135999999999995</c:v>
                </c:pt>
                <c:pt idx="4007">
                  <c:v>0.51580000000000004</c:v>
                </c:pt>
                <c:pt idx="4008">
                  <c:v>0.51539999999999997</c:v>
                </c:pt>
                <c:pt idx="4009">
                  <c:v>0.51439999999999997</c:v>
                </c:pt>
                <c:pt idx="4010">
                  <c:v>0.51139999999999997</c:v>
                </c:pt>
                <c:pt idx="4011">
                  <c:v>0.50970000000000004</c:v>
                </c:pt>
                <c:pt idx="4012">
                  <c:v>0.50870000000000004</c:v>
                </c:pt>
                <c:pt idx="4013">
                  <c:v>0.50629999999999997</c:v>
                </c:pt>
                <c:pt idx="4014">
                  <c:v>0.50639999999999996</c:v>
                </c:pt>
                <c:pt idx="4015">
                  <c:v>0.5044999999999995</c:v>
                </c:pt>
                <c:pt idx="4016">
                  <c:v>0.50509999999999999</c:v>
                </c:pt>
                <c:pt idx="4017">
                  <c:v>0.50319999999999998</c:v>
                </c:pt>
                <c:pt idx="4018">
                  <c:v>0.49990000000000506</c:v>
                </c:pt>
                <c:pt idx="4019">
                  <c:v>0.50129999999999997</c:v>
                </c:pt>
                <c:pt idx="4020">
                  <c:v>0.50029999999999997</c:v>
                </c:pt>
                <c:pt idx="4021">
                  <c:v>0.50019999999999998</c:v>
                </c:pt>
                <c:pt idx="4022">
                  <c:v>0.50080000000000002</c:v>
                </c:pt>
                <c:pt idx="4023">
                  <c:v>0.5024999999999995</c:v>
                </c:pt>
                <c:pt idx="4024">
                  <c:v>0.50270000000000004</c:v>
                </c:pt>
                <c:pt idx="4025">
                  <c:v>0.50170000000000003</c:v>
                </c:pt>
                <c:pt idx="4026">
                  <c:v>0.50209999999999999</c:v>
                </c:pt>
                <c:pt idx="4027">
                  <c:v>0.49990000000000506</c:v>
                </c:pt>
                <c:pt idx="4028">
                  <c:v>0.4928000000000054</c:v>
                </c:pt>
                <c:pt idx="4029">
                  <c:v>0.49180000000000523</c:v>
                </c:pt>
                <c:pt idx="4030">
                  <c:v>0.48780000000000506</c:v>
                </c:pt>
                <c:pt idx="4031">
                  <c:v>0.48660000000000031</c:v>
                </c:pt>
                <c:pt idx="4032">
                  <c:v>0.48800000000000032</c:v>
                </c:pt>
                <c:pt idx="4033">
                  <c:v>0.4889000000000045</c:v>
                </c:pt>
                <c:pt idx="4034">
                  <c:v>0.4889000000000045</c:v>
                </c:pt>
                <c:pt idx="4035">
                  <c:v>0.48760000000000031</c:v>
                </c:pt>
                <c:pt idx="4036">
                  <c:v>0.48480000000000506</c:v>
                </c:pt>
                <c:pt idx="4037">
                  <c:v>0.48660000000000031</c:v>
                </c:pt>
                <c:pt idx="4038">
                  <c:v>0.48760000000000031</c:v>
                </c:pt>
                <c:pt idx="4039">
                  <c:v>0.48590000000000338</c:v>
                </c:pt>
                <c:pt idx="4040">
                  <c:v>0.48730000000000506</c:v>
                </c:pt>
                <c:pt idx="4041">
                  <c:v>0.48580000000000506</c:v>
                </c:pt>
                <c:pt idx="4042">
                  <c:v>0.4889000000000045</c:v>
                </c:pt>
                <c:pt idx="4043">
                  <c:v>0.48330000000000506</c:v>
                </c:pt>
                <c:pt idx="4044">
                  <c:v>0.48310000000000008</c:v>
                </c:pt>
                <c:pt idx="4045">
                  <c:v>0.48010000000000008</c:v>
                </c:pt>
                <c:pt idx="4046">
                  <c:v>0.47970000000000002</c:v>
                </c:pt>
                <c:pt idx="4047">
                  <c:v>0.47870000000000001</c:v>
                </c:pt>
                <c:pt idx="4048">
                  <c:v>0.48120000000000002</c:v>
                </c:pt>
                <c:pt idx="4049">
                  <c:v>0.47970000000000002</c:v>
                </c:pt>
                <c:pt idx="4050">
                  <c:v>0.47820000000000001</c:v>
                </c:pt>
                <c:pt idx="4051">
                  <c:v>0.4778000000000045</c:v>
                </c:pt>
                <c:pt idx="4052">
                  <c:v>0.4783000000000045</c:v>
                </c:pt>
                <c:pt idx="4053">
                  <c:v>0.47720000000000001</c:v>
                </c:pt>
                <c:pt idx="4054">
                  <c:v>0.4778000000000045</c:v>
                </c:pt>
                <c:pt idx="4055">
                  <c:v>0.4768000000000045</c:v>
                </c:pt>
                <c:pt idx="4056">
                  <c:v>0.47550000000000031</c:v>
                </c:pt>
                <c:pt idx="4057">
                  <c:v>0.47300000000000031</c:v>
                </c:pt>
                <c:pt idx="4058">
                  <c:v>0.46960000000000002</c:v>
                </c:pt>
                <c:pt idx="4059">
                  <c:v>0.47170000000000001</c:v>
                </c:pt>
                <c:pt idx="4060">
                  <c:v>0.46820000000000001</c:v>
                </c:pt>
                <c:pt idx="4061">
                  <c:v>0.46630000000000038</c:v>
                </c:pt>
                <c:pt idx="4062">
                  <c:v>0.46640000000000031</c:v>
                </c:pt>
                <c:pt idx="4063">
                  <c:v>0.46310000000000001</c:v>
                </c:pt>
                <c:pt idx="4064">
                  <c:v>0.46100000000000002</c:v>
                </c:pt>
                <c:pt idx="4065">
                  <c:v>0.46260000000000001</c:v>
                </c:pt>
                <c:pt idx="4066">
                  <c:v>0.4597</c:v>
                </c:pt>
                <c:pt idx="4067">
                  <c:v>0.45960000000000001</c:v>
                </c:pt>
                <c:pt idx="4068">
                  <c:v>0.45810000000000001</c:v>
                </c:pt>
                <c:pt idx="4069">
                  <c:v>0.46080000000000032</c:v>
                </c:pt>
                <c:pt idx="4070">
                  <c:v>0.45550000000000002</c:v>
                </c:pt>
                <c:pt idx="4071">
                  <c:v>0.45420000000000005</c:v>
                </c:pt>
                <c:pt idx="4072">
                  <c:v>0.45650000000000002</c:v>
                </c:pt>
                <c:pt idx="4073">
                  <c:v>0.4531</c:v>
                </c:pt>
                <c:pt idx="4074">
                  <c:v>0.45240000000000002</c:v>
                </c:pt>
                <c:pt idx="4075">
                  <c:v>0.44920000000000027</c:v>
                </c:pt>
                <c:pt idx="4076">
                  <c:v>0.44770000000000026</c:v>
                </c:pt>
                <c:pt idx="4077">
                  <c:v>0.44520000000000026</c:v>
                </c:pt>
                <c:pt idx="4078">
                  <c:v>0.44390000000000229</c:v>
                </c:pt>
                <c:pt idx="4079">
                  <c:v>0.44520000000000026</c:v>
                </c:pt>
                <c:pt idx="4080">
                  <c:v>0.44310000000000033</c:v>
                </c:pt>
                <c:pt idx="4081">
                  <c:v>0.44360000000000033</c:v>
                </c:pt>
                <c:pt idx="4082">
                  <c:v>0.44210000000000033</c:v>
                </c:pt>
                <c:pt idx="4083">
                  <c:v>0.44270000000000026</c:v>
                </c:pt>
                <c:pt idx="4084">
                  <c:v>0.44090000000000201</c:v>
                </c:pt>
                <c:pt idx="4085">
                  <c:v>0.4395000000000045</c:v>
                </c:pt>
                <c:pt idx="4086">
                  <c:v>0.43760000000000032</c:v>
                </c:pt>
                <c:pt idx="4087">
                  <c:v>0.43870000000000031</c:v>
                </c:pt>
                <c:pt idx="4088">
                  <c:v>0.4380000000000045</c:v>
                </c:pt>
                <c:pt idx="4089">
                  <c:v>0.43520000000000031</c:v>
                </c:pt>
                <c:pt idx="4090">
                  <c:v>0.43530000000000585</c:v>
                </c:pt>
                <c:pt idx="4091">
                  <c:v>0.43330000000000585</c:v>
                </c:pt>
                <c:pt idx="4092">
                  <c:v>0.42800000000000032</c:v>
                </c:pt>
                <c:pt idx="4093">
                  <c:v>0.42940000000000467</c:v>
                </c:pt>
                <c:pt idx="4094">
                  <c:v>0.42560000000000031</c:v>
                </c:pt>
                <c:pt idx="4095">
                  <c:v>0.42380000000000506</c:v>
                </c:pt>
                <c:pt idx="4096">
                  <c:v>0.42120000000000002</c:v>
                </c:pt>
                <c:pt idx="4097">
                  <c:v>0.42610000000000031</c:v>
                </c:pt>
                <c:pt idx="4098">
                  <c:v>0.42470000000000002</c:v>
                </c:pt>
                <c:pt idx="4099">
                  <c:v>0.42600000000000032</c:v>
                </c:pt>
                <c:pt idx="4100">
                  <c:v>0.42220000000000002</c:v>
                </c:pt>
                <c:pt idx="4101">
                  <c:v>0.42430000000000506</c:v>
                </c:pt>
                <c:pt idx="4102">
                  <c:v>0.42300000000000032</c:v>
                </c:pt>
                <c:pt idx="4103">
                  <c:v>0.42220000000000002</c:v>
                </c:pt>
                <c:pt idx="4104">
                  <c:v>0.42110000000000031</c:v>
                </c:pt>
                <c:pt idx="4105">
                  <c:v>0.41670000000000001</c:v>
                </c:pt>
                <c:pt idx="4106">
                  <c:v>0.41250000000000031</c:v>
                </c:pt>
                <c:pt idx="4107">
                  <c:v>0.41020000000000001</c:v>
                </c:pt>
                <c:pt idx="4108">
                  <c:v>0.41050000000000031</c:v>
                </c:pt>
                <c:pt idx="4109">
                  <c:v>0.41100000000000031</c:v>
                </c:pt>
                <c:pt idx="4110">
                  <c:v>0.41190000000000032</c:v>
                </c:pt>
                <c:pt idx="4111">
                  <c:v>0.40910000000000002</c:v>
                </c:pt>
                <c:pt idx="4112">
                  <c:v>0.40660000000000002</c:v>
                </c:pt>
                <c:pt idx="4113">
                  <c:v>0.40830000000000038</c:v>
                </c:pt>
                <c:pt idx="4114">
                  <c:v>0.40510000000000002</c:v>
                </c:pt>
                <c:pt idx="4115">
                  <c:v>0.40210000000000001</c:v>
                </c:pt>
                <c:pt idx="4116">
                  <c:v>0.40210000000000001</c:v>
                </c:pt>
                <c:pt idx="4117">
                  <c:v>0.39940000000000675</c:v>
                </c:pt>
                <c:pt idx="4118">
                  <c:v>0.39900000000000585</c:v>
                </c:pt>
                <c:pt idx="4119">
                  <c:v>0.39710000000000506</c:v>
                </c:pt>
                <c:pt idx="4120">
                  <c:v>0.39490000000000647</c:v>
                </c:pt>
                <c:pt idx="4121">
                  <c:v>0.39030000000000675</c:v>
                </c:pt>
                <c:pt idx="4122">
                  <c:v>0.38620000000000032</c:v>
                </c:pt>
                <c:pt idx="4123">
                  <c:v>0.38620000000000032</c:v>
                </c:pt>
                <c:pt idx="4124">
                  <c:v>0.38450000000000506</c:v>
                </c:pt>
                <c:pt idx="4125">
                  <c:v>0.3876000000000045</c:v>
                </c:pt>
                <c:pt idx="4126">
                  <c:v>0.38690000000000585</c:v>
                </c:pt>
                <c:pt idx="4127">
                  <c:v>0.38050000000000478</c:v>
                </c:pt>
                <c:pt idx="4128">
                  <c:v>0.38010000000000038</c:v>
                </c:pt>
                <c:pt idx="4129">
                  <c:v>0.37880000000000597</c:v>
                </c:pt>
                <c:pt idx="4130">
                  <c:v>0.37830000000000591</c:v>
                </c:pt>
                <c:pt idx="4131">
                  <c:v>0.37860000000000038</c:v>
                </c:pt>
                <c:pt idx="4132">
                  <c:v>0.37730000000000585</c:v>
                </c:pt>
                <c:pt idx="4133">
                  <c:v>0.37740000000000506</c:v>
                </c:pt>
                <c:pt idx="4134">
                  <c:v>0.3765000000000045</c:v>
                </c:pt>
                <c:pt idx="4135">
                  <c:v>0.37440000000000506</c:v>
                </c:pt>
                <c:pt idx="4136">
                  <c:v>0.37240000000000506</c:v>
                </c:pt>
                <c:pt idx="4137">
                  <c:v>0.37170000000000031</c:v>
                </c:pt>
                <c:pt idx="4138">
                  <c:v>0.36710000000000031</c:v>
                </c:pt>
                <c:pt idx="4139">
                  <c:v>0.36700000000000038</c:v>
                </c:pt>
                <c:pt idx="4140">
                  <c:v>0.36630000000000518</c:v>
                </c:pt>
                <c:pt idx="4141">
                  <c:v>0.36520000000000002</c:v>
                </c:pt>
                <c:pt idx="4142">
                  <c:v>0.36720000000000008</c:v>
                </c:pt>
                <c:pt idx="4143">
                  <c:v>0.36410000000000031</c:v>
                </c:pt>
                <c:pt idx="4144">
                  <c:v>0.36230000000000506</c:v>
                </c:pt>
                <c:pt idx="4145">
                  <c:v>0.36220000000000002</c:v>
                </c:pt>
                <c:pt idx="4146">
                  <c:v>0.36110000000000031</c:v>
                </c:pt>
                <c:pt idx="4147">
                  <c:v>0.36110000000000031</c:v>
                </c:pt>
                <c:pt idx="4148">
                  <c:v>0.35920000000000002</c:v>
                </c:pt>
                <c:pt idx="4149">
                  <c:v>0.35680000000000495</c:v>
                </c:pt>
                <c:pt idx="4150">
                  <c:v>0.35190000000000032</c:v>
                </c:pt>
                <c:pt idx="4151">
                  <c:v>0.35140000000000032</c:v>
                </c:pt>
                <c:pt idx="4152">
                  <c:v>0.3533000000000045</c:v>
                </c:pt>
                <c:pt idx="4153">
                  <c:v>0.34710000000000196</c:v>
                </c:pt>
                <c:pt idx="4154">
                  <c:v>0.34700000000000281</c:v>
                </c:pt>
                <c:pt idx="4155">
                  <c:v>0.34320000000000167</c:v>
                </c:pt>
                <c:pt idx="4156">
                  <c:v>0.34440000000000359</c:v>
                </c:pt>
                <c:pt idx="4157">
                  <c:v>0.34240000000000337</c:v>
                </c:pt>
                <c:pt idx="4158">
                  <c:v>0.3397000000000045</c:v>
                </c:pt>
                <c:pt idx="4159">
                  <c:v>0.33780000000000804</c:v>
                </c:pt>
                <c:pt idx="4160">
                  <c:v>0.33700000000000585</c:v>
                </c:pt>
                <c:pt idx="4161">
                  <c:v>0.33560000000000506</c:v>
                </c:pt>
                <c:pt idx="4162">
                  <c:v>0.33560000000000506</c:v>
                </c:pt>
                <c:pt idx="4163">
                  <c:v>0.3372000000000045</c:v>
                </c:pt>
                <c:pt idx="4164">
                  <c:v>0.33470000000000188</c:v>
                </c:pt>
                <c:pt idx="4165">
                  <c:v>0.33070000000000038</c:v>
                </c:pt>
                <c:pt idx="4166">
                  <c:v>0.32880000000000686</c:v>
                </c:pt>
                <c:pt idx="4167">
                  <c:v>0.32920000000000038</c:v>
                </c:pt>
                <c:pt idx="4168">
                  <c:v>0.32650000000000506</c:v>
                </c:pt>
                <c:pt idx="4169">
                  <c:v>0.32380000000000675</c:v>
                </c:pt>
                <c:pt idx="4170">
                  <c:v>0.32070000000000032</c:v>
                </c:pt>
                <c:pt idx="4171">
                  <c:v>0.31730000000000608</c:v>
                </c:pt>
                <c:pt idx="4172">
                  <c:v>0.31740000000000534</c:v>
                </c:pt>
                <c:pt idx="4173">
                  <c:v>0.31760000000000038</c:v>
                </c:pt>
                <c:pt idx="4174">
                  <c:v>0.31460000000000032</c:v>
                </c:pt>
                <c:pt idx="4175">
                  <c:v>0.31210000000000032</c:v>
                </c:pt>
                <c:pt idx="4176">
                  <c:v>0.31270000000000031</c:v>
                </c:pt>
                <c:pt idx="4177">
                  <c:v>0.31050000000000288</c:v>
                </c:pt>
                <c:pt idx="4178">
                  <c:v>0.31230000000000585</c:v>
                </c:pt>
                <c:pt idx="4179">
                  <c:v>0.30750000000000038</c:v>
                </c:pt>
                <c:pt idx="4180">
                  <c:v>0.30500000000000038</c:v>
                </c:pt>
                <c:pt idx="4181">
                  <c:v>0.30200000000000032</c:v>
                </c:pt>
                <c:pt idx="4182">
                  <c:v>0.29890000000000388</c:v>
                </c:pt>
                <c:pt idx="4183">
                  <c:v>0.29680000000000506</c:v>
                </c:pt>
                <c:pt idx="4184">
                  <c:v>0.29510000000000008</c:v>
                </c:pt>
                <c:pt idx="4185">
                  <c:v>0.29230000000000472</c:v>
                </c:pt>
                <c:pt idx="4186">
                  <c:v>0.29020000000000001</c:v>
                </c:pt>
                <c:pt idx="4187">
                  <c:v>0.29040000000000032</c:v>
                </c:pt>
                <c:pt idx="4188">
                  <c:v>0.28900000000000031</c:v>
                </c:pt>
                <c:pt idx="4189">
                  <c:v>0.28760000000000002</c:v>
                </c:pt>
                <c:pt idx="4190">
                  <c:v>0.28600000000000031</c:v>
                </c:pt>
                <c:pt idx="4191">
                  <c:v>0.28450000000000031</c:v>
                </c:pt>
                <c:pt idx="4192">
                  <c:v>0.2797</c:v>
                </c:pt>
                <c:pt idx="4193">
                  <c:v>0.27930000000000038</c:v>
                </c:pt>
                <c:pt idx="4194">
                  <c:v>0.27710000000000001</c:v>
                </c:pt>
                <c:pt idx="4195">
                  <c:v>0.27650000000000002</c:v>
                </c:pt>
                <c:pt idx="4196">
                  <c:v>0.27210000000000001</c:v>
                </c:pt>
                <c:pt idx="4197">
                  <c:v>0.27160000000000001</c:v>
                </c:pt>
                <c:pt idx="4198">
                  <c:v>0.27150000000000002</c:v>
                </c:pt>
                <c:pt idx="4199">
                  <c:v>0.2747</c:v>
                </c:pt>
                <c:pt idx="4200">
                  <c:v>0.26940000000000008</c:v>
                </c:pt>
                <c:pt idx="4201">
                  <c:v>0.26740000000000008</c:v>
                </c:pt>
                <c:pt idx="4202">
                  <c:v>0.26250000000000001</c:v>
                </c:pt>
                <c:pt idx="4203">
                  <c:v>0.26029999999999998</c:v>
                </c:pt>
                <c:pt idx="4204">
                  <c:v>0.25690000000000002</c:v>
                </c:pt>
                <c:pt idx="4205">
                  <c:v>0.25540000000000002</c:v>
                </c:pt>
                <c:pt idx="4206">
                  <c:v>0.25519999999999998</c:v>
                </c:pt>
                <c:pt idx="4207">
                  <c:v>0.2525</c:v>
                </c:pt>
                <c:pt idx="4208">
                  <c:v>0.25219999999999998</c:v>
                </c:pt>
                <c:pt idx="4209">
                  <c:v>0.24840000000000276</c:v>
                </c:pt>
                <c:pt idx="4210">
                  <c:v>0.24590000000000273</c:v>
                </c:pt>
                <c:pt idx="4211">
                  <c:v>0.24540000000000273</c:v>
                </c:pt>
                <c:pt idx="4212">
                  <c:v>0.24040000000000239</c:v>
                </c:pt>
                <c:pt idx="4213">
                  <c:v>0.24010000000000001</c:v>
                </c:pt>
                <c:pt idx="4214">
                  <c:v>0.23630000000000001</c:v>
                </c:pt>
                <c:pt idx="4215">
                  <c:v>0.23350000000000001</c:v>
                </c:pt>
                <c:pt idx="4216">
                  <c:v>0.22950000000000095</c:v>
                </c:pt>
                <c:pt idx="4217">
                  <c:v>0.22670000000000123</c:v>
                </c:pt>
                <c:pt idx="4218">
                  <c:v>0.22400000000000092</c:v>
                </c:pt>
                <c:pt idx="4219">
                  <c:v>0.22230000000000039</c:v>
                </c:pt>
                <c:pt idx="4220">
                  <c:v>0.22170000000000095</c:v>
                </c:pt>
                <c:pt idx="4221">
                  <c:v>0.22030000000000038</c:v>
                </c:pt>
                <c:pt idx="4222">
                  <c:v>0.21720000000000242</c:v>
                </c:pt>
                <c:pt idx="4223">
                  <c:v>0.21730000000000024</c:v>
                </c:pt>
                <c:pt idx="4224">
                  <c:v>0.21450000000000041</c:v>
                </c:pt>
                <c:pt idx="4225">
                  <c:v>0.21560000000000001</c:v>
                </c:pt>
                <c:pt idx="4226">
                  <c:v>0.21080000000000004</c:v>
                </c:pt>
                <c:pt idx="4227">
                  <c:v>0.20920000000000041</c:v>
                </c:pt>
                <c:pt idx="4228">
                  <c:v>0.20569999999999999</c:v>
                </c:pt>
                <c:pt idx="4229">
                  <c:v>0.20540000000000044</c:v>
                </c:pt>
                <c:pt idx="4230">
                  <c:v>0.20019999999999999</c:v>
                </c:pt>
                <c:pt idx="4231">
                  <c:v>0.19470000000000115</c:v>
                </c:pt>
                <c:pt idx="4232">
                  <c:v>0.19560000000000038</c:v>
                </c:pt>
                <c:pt idx="4233">
                  <c:v>0.19290000000000135</c:v>
                </c:pt>
                <c:pt idx="4234">
                  <c:v>0.19050000000000081</c:v>
                </c:pt>
                <c:pt idx="4235">
                  <c:v>0.18690000000000292</c:v>
                </c:pt>
                <c:pt idx="4236">
                  <c:v>0.18540000000000273</c:v>
                </c:pt>
                <c:pt idx="4237">
                  <c:v>0.18420000000000239</c:v>
                </c:pt>
                <c:pt idx="4238">
                  <c:v>0.18230000000000021</c:v>
                </c:pt>
                <c:pt idx="4239">
                  <c:v>0.18040000000000253</c:v>
                </c:pt>
                <c:pt idx="4240">
                  <c:v>0.17720000000000041</c:v>
                </c:pt>
                <c:pt idx="4241">
                  <c:v>0.17280000000000001</c:v>
                </c:pt>
                <c:pt idx="4242">
                  <c:v>0.1736</c:v>
                </c:pt>
                <c:pt idx="4243">
                  <c:v>0.16840000000000188</c:v>
                </c:pt>
                <c:pt idx="4244">
                  <c:v>0.16840000000000188</c:v>
                </c:pt>
                <c:pt idx="4245">
                  <c:v>0.16370000000000115</c:v>
                </c:pt>
                <c:pt idx="4246">
                  <c:v>0.16250000000000092</c:v>
                </c:pt>
                <c:pt idx="4247">
                  <c:v>0.15750000000000094</c:v>
                </c:pt>
                <c:pt idx="4248">
                  <c:v>0.15420000000000239</c:v>
                </c:pt>
                <c:pt idx="4249">
                  <c:v>0.15030000000000004</c:v>
                </c:pt>
                <c:pt idx="4250">
                  <c:v>0.14830000000000004</c:v>
                </c:pt>
                <c:pt idx="4251">
                  <c:v>0.14520000000000041</c:v>
                </c:pt>
                <c:pt idx="4252">
                  <c:v>0.14190000000000041</c:v>
                </c:pt>
                <c:pt idx="4253">
                  <c:v>0.13850000000000001</c:v>
                </c:pt>
                <c:pt idx="4254">
                  <c:v>0.13730000000000001</c:v>
                </c:pt>
                <c:pt idx="4255">
                  <c:v>0.1336</c:v>
                </c:pt>
                <c:pt idx="4256">
                  <c:v>0.1323</c:v>
                </c:pt>
                <c:pt idx="4257">
                  <c:v>0.12909999999999999</c:v>
                </c:pt>
                <c:pt idx="4258">
                  <c:v>0.12479999999999999</c:v>
                </c:pt>
                <c:pt idx="4259">
                  <c:v>0.12479999999999999</c:v>
                </c:pt>
                <c:pt idx="4260">
                  <c:v>0.11960000000000102</c:v>
                </c:pt>
                <c:pt idx="4261">
                  <c:v>0.11860000000000082</c:v>
                </c:pt>
                <c:pt idx="4262">
                  <c:v>0.11180000000000001</c:v>
                </c:pt>
                <c:pt idx="4263">
                  <c:v>0.10990000000000009</c:v>
                </c:pt>
                <c:pt idx="4264">
                  <c:v>0.10470000000000022</c:v>
                </c:pt>
                <c:pt idx="4265">
                  <c:v>0.10360000000000009</c:v>
                </c:pt>
                <c:pt idx="4266">
                  <c:v>9.9700000000001232E-2</c:v>
                </c:pt>
                <c:pt idx="4267">
                  <c:v>9.6900000000000028E-2</c:v>
                </c:pt>
                <c:pt idx="4268">
                  <c:v>9.540000000000004E-2</c:v>
                </c:pt>
                <c:pt idx="4269">
                  <c:v>9.4100000000000267E-2</c:v>
                </c:pt>
                <c:pt idx="4270">
                  <c:v>9.1800000000000048E-2</c:v>
                </c:pt>
                <c:pt idx="4271">
                  <c:v>8.8400000000000048E-2</c:v>
                </c:pt>
                <c:pt idx="4272">
                  <c:v>8.4200000000000066E-2</c:v>
                </c:pt>
                <c:pt idx="4273">
                  <c:v>8.0200000000000063E-2</c:v>
                </c:pt>
                <c:pt idx="4274">
                  <c:v>7.570000000000085E-2</c:v>
                </c:pt>
                <c:pt idx="4275">
                  <c:v>7.3500000000000024E-2</c:v>
                </c:pt>
                <c:pt idx="4276">
                  <c:v>7.030000000000089E-2</c:v>
                </c:pt>
                <c:pt idx="4277">
                  <c:v>6.610000000000002E-2</c:v>
                </c:pt>
                <c:pt idx="4278">
                  <c:v>6.0500000000000123E-2</c:v>
                </c:pt>
                <c:pt idx="4279">
                  <c:v>5.53000000000008E-2</c:v>
                </c:pt>
                <c:pt idx="4280">
                  <c:v>5.4900000000000712E-2</c:v>
                </c:pt>
                <c:pt idx="4281">
                  <c:v>5.3199999999999997E-2</c:v>
                </c:pt>
                <c:pt idx="4282">
                  <c:v>5.0100000000000033E-2</c:v>
                </c:pt>
                <c:pt idx="4283">
                  <c:v>4.7300000000000855E-2</c:v>
                </c:pt>
                <c:pt idx="4284">
                  <c:v>4.570000000000065E-2</c:v>
                </c:pt>
                <c:pt idx="4285">
                  <c:v>4.2200000000000022E-2</c:v>
                </c:pt>
                <c:pt idx="4286">
                  <c:v>4.1599999999999998E-2</c:v>
                </c:pt>
                <c:pt idx="4287">
                  <c:v>4.1100000000000005E-2</c:v>
                </c:pt>
                <c:pt idx="4288">
                  <c:v>3.8100000000000002E-2</c:v>
                </c:pt>
                <c:pt idx="4289">
                  <c:v>3.4200000000000091E-2</c:v>
                </c:pt>
                <c:pt idx="4290">
                  <c:v>2.930000000000001E-2</c:v>
                </c:pt>
                <c:pt idx="4291">
                  <c:v>2.3099999999999999E-2</c:v>
                </c:pt>
                <c:pt idx="4292">
                  <c:v>1.6299999999999999E-2</c:v>
                </c:pt>
                <c:pt idx="4293">
                  <c:v>1.5200000000000175E-2</c:v>
                </c:pt>
                <c:pt idx="4294">
                  <c:v>1.1100000000000233E-2</c:v>
                </c:pt>
                <c:pt idx="4295">
                  <c:v>9.8000000000001749E-3</c:v>
                </c:pt>
                <c:pt idx="4296">
                  <c:v>6.5000000000000994E-3</c:v>
                </c:pt>
                <c:pt idx="4297">
                  <c:v>2.3000000000000052E-3</c:v>
                </c:pt>
                <c:pt idx="4298">
                  <c:v>4.0000000000000685E-4</c:v>
                </c:pt>
                <c:pt idx="4299">
                  <c:v>-3.4000000000000506E-3</c:v>
                </c:pt>
                <c:pt idx="4300">
                  <c:v>-4.1000000000000003E-3</c:v>
                </c:pt>
                <c:pt idx="4301">
                  <c:v>-7.7000000000001442E-3</c:v>
                </c:pt>
                <c:pt idx="4302">
                  <c:v>-9.8000000000001749E-3</c:v>
                </c:pt>
                <c:pt idx="4303">
                  <c:v>-1.2600000000000139E-2</c:v>
                </c:pt>
                <c:pt idx="4304">
                  <c:v>-1.4000000000000005E-2</c:v>
                </c:pt>
                <c:pt idx="4305">
                  <c:v>-2.0199999999999999E-2</c:v>
                </c:pt>
                <c:pt idx="4306">
                  <c:v>-2.2200000000000452E-2</c:v>
                </c:pt>
                <c:pt idx="4307">
                  <c:v>-2.6300000000000056E-2</c:v>
                </c:pt>
                <c:pt idx="4308">
                  <c:v>-2.9399999999999999E-2</c:v>
                </c:pt>
                <c:pt idx="4309">
                  <c:v>-3.3100000000000004E-2</c:v>
                </c:pt>
                <c:pt idx="4310">
                  <c:v>-3.7000000000000512E-2</c:v>
                </c:pt>
                <c:pt idx="4311">
                  <c:v>-3.9700000000000082E-2</c:v>
                </c:pt>
                <c:pt idx="4312">
                  <c:v>-4.4200000000000024E-2</c:v>
                </c:pt>
                <c:pt idx="4313">
                  <c:v>-4.8400000000000033E-2</c:v>
                </c:pt>
                <c:pt idx="4314">
                  <c:v>-5.030000000000065E-2</c:v>
                </c:pt>
                <c:pt idx="4315">
                  <c:v>-5.4100000000000134E-2</c:v>
                </c:pt>
                <c:pt idx="4316">
                  <c:v>-5.7500000000000127E-2</c:v>
                </c:pt>
                <c:pt idx="4317">
                  <c:v>-6.1900000000000004E-2</c:v>
                </c:pt>
                <c:pt idx="4318">
                  <c:v>-6.4800000000000912E-2</c:v>
                </c:pt>
                <c:pt idx="4319">
                  <c:v>-6.7000000000000434E-2</c:v>
                </c:pt>
                <c:pt idx="4320">
                  <c:v>-7.1199999999999999E-2</c:v>
                </c:pt>
                <c:pt idx="4321">
                  <c:v>-7.4700000000001363E-2</c:v>
                </c:pt>
                <c:pt idx="4322">
                  <c:v>-7.8500000000000014E-2</c:v>
                </c:pt>
                <c:pt idx="4323">
                  <c:v>-8.2300000000000012E-2</c:v>
                </c:pt>
                <c:pt idx="4324">
                  <c:v>-8.8000000000001244E-2</c:v>
                </c:pt>
                <c:pt idx="4325">
                  <c:v>-9.2500000000000068E-2</c:v>
                </c:pt>
                <c:pt idx="4326">
                  <c:v>-9.5000000000000265E-2</c:v>
                </c:pt>
                <c:pt idx="4327">
                  <c:v>-9.860000000000177E-2</c:v>
                </c:pt>
                <c:pt idx="4328">
                  <c:v>-0.10110000000000002</c:v>
                </c:pt>
                <c:pt idx="4329">
                  <c:v>-0.1023</c:v>
                </c:pt>
                <c:pt idx="4330">
                  <c:v>-0.10970000000000148</c:v>
                </c:pt>
                <c:pt idx="4331">
                  <c:v>-0.11150000000000021</c:v>
                </c:pt>
                <c:pt idx="4332">
                  <c:v>-0.11640000000000028</c:v>
                </c:pt>
                <c:pt idx="4333">
                  <c:v>-0.12010000000000012</c:v>
                </c:pt>
                <c:pt idx="4334">
                  <c:v>-0.12520000000000001</c:v>
                </c:pt>
                <c:pt idx="4335">
                  <c:v>-0.12809999999999999</c:v>
                </c:pt>
                <c:pt idx="4336">
                  <c:v>-0.1321</c:v>
                </c:pt>
                <c:pt idx="4337">
                  <c:v>-0.13400000000000001</c:v>
                </c:pt>
                <c:pt idx="4338">
                  <c:v>-0.13669999999999999</c:v>
                </c:pt>
                <c:pt idx="4339">
                  <c:v>-0.14280000000000001</c:v>
                </c:pt>
                <c:pt idx="4340">
                  <c:v>-0.14800000000000021</c:v>
                </c:pt>
                <c:pt idx="4341">
                  <c:v>-0.15170000000000144</c:v>
                </c:pt>
                <c:pt idx="4342">
                  <c:v>-0.15450000000000041</c:v>
                </c:pt>
                <c:pt idx="4343">
                  <c:v>-0.15910000000000021</c:v>
                </c:pt>
                <c:pt idx="4344">
                  <c:v>-0.16170000000000104</c:v>
                </c:pt>
                <c:pt idx="4345">
                  <c:v>-0.16560000000000039</c:v>
                </c:pt>
                <c:pt idx="4346">
                  <c:v>-0.1679000000000018</c:v>
                </c:pt>
                <c:pt idx="4347">
                  <c:v>-0.17269999999999999</c:v>
                </c:pt>
                <c:pt idx="4348">
                  <c:v>-0.17570000000000024</c:v>
                </c:pt>
                <c:pt idx="4349">
                  <c:v>-0.17810000000000001</c:v>
                </c:pt>
                <c:pt idx="4350">
                  <c:v>-0.18180000000000004</c:v>
                </c:pt>
                <c:pt idx="4351">
                  <c:v>-0.18500000000000041</c:v>
                </c:pt>
                <c:pt idx="4352">
                  <c:v>-0.18750000000000044</c:v>
                </c:pt>
                <c:pt idx="4353">
                  <c:v>-0.1939000000000014</c:v>
                </c:pt>
                <c:pt idx="4354">
                  <c:v>-0.1994000000000018</c:v>
                </c:pt>
                <c:pt idx="4355">
                  <c:v>-0.2036</c:v>
                </c:pt>
                <c:pt idx="4356">
                  <c:v>-0.20590000000000044</c:v>
                </c:pt>
                <c:pt idx="4357">
                  <c:v>-0.21200000000000024</c:v>
                </c:pt>
                <c:pt idx="4358">
                  <c:v>-0.21390000000000273</c:v>
                </c:pt>
                <c:pt idx="4359">
                  <c:v>-0.22180000000000039</c:v>
                </c:pt>
                <c:pt idx="4360">
                  <c:v>-0.22710000000000038</c:v>
                </c:pt>
                <c:pt idx="4361">
                  <c:v>-0.22790000000000155</c:v>
                </c:pt>
                <c:pt idx="4362">
                  <c:v>-0.2336</c:v>
                </c:pt>
                <c:pt idx="4363">
                  <c:v>-0.23860000000000001</c:v>
                </c:pt>
                <c:pt idx="4364">
                  <c:v>-0.24120000000000041</c:v>
                </c:pt>
                <c:pt idx="4365">
                  <c:v>-0.24240000000000245</c:v>
                </c:pt>
                <c:pt idx="4366">
                  <c:v>-0.24770000000000239</c:v>
                </c:pt>
                <c:pt idx="4367">
                  <c:v>-0.25310000000000005</c:v>
                </c:pt>
                <c:pt idx="4368">
                  <c:v>-0.2571</c:v>
                </c:pt>
                <c:pt idx="4369">
                  <c:v>-0.25900000000000001</c:v>
                </c:pt>
                <c:pt idx="4370">
                  <c:v>-0.26340000000000002</c:v>
                </c:pt>
                <c:pt idx="4371">
                  <c:v>-0.2671</c:v>
                </c:pt>
                <c:pt idx="4372">
                  <c:v>-0.27050000000000002</c:v>
                </c:pt>
                <c:pt idx="4373">
                  <c:v>-0.2747</c:v>
                </c:pt>
                <c:pt idx="4374">
                  <c:v>-0.27880000000000038</c:v>
                </c:pt>
                <c:pt idx="4375">
                  <c:v>-0.28240000000000032</c:v>
                </c:pt>
                <c:pt idx="4376">
                  <c:v>-0.28530000000000288</c:v>
                </c:pt>
                <c:pt idx="4377">
                  <c:v>-0.28910000000000002</c:v>
                </c:pt>
                <c:pt idx="4378">
                  <c:v>-0.29020000000000001</c:v>
                </c:pt>
                <c:pt idx="4379">
                  <c:v>-0.29560000000000008</c:v>
                </c:pt>
                <c:pt idx="4380">
                  <c:v>-0.29720000000000002</c:v>
                </c:pt>
                <c:pt idx="4381">
                  <c:v>-0.30270000000000002</c:v>
                </c:pt>
                <c:pt idx="4382">
                  <c:v>-0.30650000000000038</c:v>
                </c:pt>
                <c:pt idx="4383">
                  <c:v>-0.31090000000000506</c:v>
                </c:pt>
                <c:pt idx="4384">
                  <c:v>-0.31540000000000507</c:v>
                </c:pt>
                <c:pt idx="4385">
                  <c:v>-0.31840000000000546</c:v>
                </c:pt>
                <c:pt idx="4386">
                  <c:v>-0.32300000000000506</c:v>
                </c:pt>
                <c:pt idx="4387">
                  <c:v>-0.33020000000000038</c:v>
                </c:pt>
                <c:pt idx="4388">
                  <c:v>-0.33550000000000585</c:v>
                </c:pt>
                <c:pt idx="4389">
                  <c:v>-0.33710000000000506</c:v>
                </c:pt>
                <c:pt idx="4390">
                  <c:v>-0.34240000000000337</c:v>
                </c:pt>
                <c:pt idx="4391">
                  <c:v>-0.34540000000000359</c:v>
                </c:pt>
                <c:pt idx="4392">
                  <c:v>-0.3528000000000045</c:v>
                </c:pt>
                <c:pt idx="4393">
                  <c:v>-0.35600000000000032</c:v>
                </c:pt>
                <c:pt idx="4394">
                  <c:v>-0.35760000000000008</c:v>
                </c:pt>
                <c:pt idx="4395">
                  <c:v>-0.36060000000000031</c:v>
                </c:pt>
                <c:pt idx="4396">
                  <c:v>-0.36450000000000032</c:v>
                </c:pt>
                <c:pt idx="4397">
                  <c:v>-0.36820000000000008</c:v>
                </c:pt>
                <c:pt idx="4398">
                  <c:v>-0.37200000000000188</c:v>
                </c:pt>
                <c:pt idx="4399">
                  <c:v>-0.37830000000000591</c:v>
                </c:pt>
                <c:pt idx="4400">
                  <c:v>-0.38170000000000032</c:v>
                </c:pt>
                <c:pt idx="4401">
                  <c:v>-0.38590000000000585</c:v>
                </c:pt>
                <c:pt idx="4402">
                  <c:v>-0.39350000000000551</c:v>
                </c:pt>
                <c:pt idx="4403">
                  <c:v>-0.39670000000000138</c:v>
                </c:pt>
                <c:pt idx="4404">
                  <c:v>-0.40090000000000031</c:v>
                </c:pt>
                <c:pt idx="4405">
                  <c:v>-0.40620000000000001</c:v>
                </c:pt>
                <c:pt idx="4406">
                  <c:v>-0.41020000000000001</c:v>
                </c:pt>
                <c:pt idx="4407">
                  <c:v>-0.41160000000000002</c:v>
                </c:pt>
                <c:pt idx="4408">
                  <c:v>-0.41570000000000001</c:v>
                </c:pt>
                <c:pt idx="4409">
                  <c:v>-0.41960000000000008</c:v>
                </c:pt>
                <c:pt idx="4410">
                  <c:v>-0.42520000000000002</c:v>
                </c:pt>
                <c:pt idx="4411">
                  <c:v>-0.42660000000000031</c:v>
                </c:pt>
                <c:pt idx="4412">
                  <c:v>-0.43110000000000032</c:v>
                </c:pt>
                <c:pt idx="4413">
                  <c:v>-0.43610000000000032</c:v>
                </c:pt>
                <c:pt idx="4414">
                  <c:v>-0.44100000000000156</c:v>
                </c:pt>
                <c:pt idx="4415">
                  <c:v>-0.44210000000000033</c:v>
                </c:pt>
                <c:pt idx="4416">
                  <c:v>-0.44890000000000196</c:v>
                </c:pt>
                <c:pt idx="4417">
                  <c:v>-0.45490000000000008</c:v>
                </c:pt>
                <c:pt idx="4418">
                  <c:v>-0.46100000000000002</c:v>
                </c:pt>
                <c:pt idx="4419">
                  <c:v>-0.46500000000000002</c:v>
                </c:pt>
                <c:pt idx="4420">
                  <c:v>-0.4652</c:v>
                </c:pt>
                <c:pt idx="4421">
                  <c:v>-0.46920000000000001</c:v>
                </c:pt>
                <c:pt idx="4422">
                  <c:v>-0.47670000000000001</c:v>
                </c:pt>
                <c:pt idx="4423">
                  <c:v>-0.48170000000000002</c:v>
                </c:pt>
                <c:pt idx="4424">
                  <c:v>-0.48770000000000002</c:v>
                </c:pt>
                <c:pt idx="4425">
                  <c:v>-0.49030000000000507</c:v>
                </c:pt>
                <c:pt idx="4426">
                  <c:v>-0.49520000000000008</c:v>
                </c:pt>
                <c:pt idx="4427">
                  <c:v>-0.49750000000000238</c:v>
                </c:pt>
                <c:pt idx="4428">
                  <c:v>-0.504</c:v>
                </c:pt>
                <c:pt idx="4429">
                  <c:v>-0.50649999999999951</c:v>
                </c:pt>
                <c:pt idx="4430">
                  <c:v>-0.51060000000000005</c:v>
                </c:pt>
                <c:pt idx="4431">
                  <c:v>-0.51739999999999997</c:v>
                </c:pt>
                <c:pt idx="4432">
                  <c:v>-0.52129999999999999</c:v>
                </c:pt>
                <c:pt idx="4433">
                  <c:v>-0.52869999999999995</c:v>
                </c:pt>
                <c:pt idx="4434">
                  <c:v>-0.53369999999999995</c:v>
                </c:pt>
                <c:pt idx="4435">
                  <c:v>-0.53680000000000005</c:v>
                </c:pt>
                <c:pt idx="4436">
                  <c:v>-0.54220000000000002</c:v>
                </c:pt>
                <c:pt idx="4437">
                  <c:v>-0.54679999999999995</c:v>
                </c:pt>
                <c:pt idx="4438">
                  <c:v>-0.55089999999999995</c:v>
                </c:pt>
                <c:pt idx="4439">
                  <c:v>-0.55510000000000004</c:v>
                </c:pt>
                <c:pt idx="4440">
                  <c:v>-0.5595</c:v>
                </c:pt>
                <c:pt idx="4441">
                  <c:v>-0.56110000000000004</c:v>
                </c:pt>
                <c:pt idx="4442">
                  <c:v>-0.56490000000000062</c:v>
                </c:pt>
                <c:pt idx="4443">
                  <c:v>-0.57099999999999995</c:v>
                </c:pt>
                <c:pt idx="4444">
                  <c:v>-0.57290000000000063</c:v>
                </c:pt>
                <c:pt idx="4445">
                  <c:v>-0.57709999999999995</c:v>
                </c:pt>
                <c:pt idx="4446">
                  <c:v>-0.58270000000000299</c:v>
                </c:pt>
                <c:pt idx="4447">
                  <c:v>-0.58700000000000052</c:v>
                </c:pt>
                <c:pt idx="4448">
                  <c:v>-0.5901999999999995</c:v>
                </c:pt>
                <c:pt idx="4449">
                  <c:v>-0.59580000000000299</c:v>
                </c:pt>
                <c:pt idx="4450">
                  <c:v>-0.60350000000000004</c:v>
                </c:pt>
                <c:pt idx="4451">
                  <c:v>-0.60870000000001012</c:v>
                </c:pt>
                <c:pt idx="4452">
                  <c:v>-0.6129000000000091</c:v>
                </c:pt>
                <c:pt idx="4453">
                  <c:v>-0.61470000000001046</c:v>
                </c:pt>
                <c:pt idx="4454">
                  <c:v>-0.6236000000000117</c:v>
                </c:pt>
                <c:pt idx="4455">
                  <c:v>-0.62540000000000062</c:v>
                </c:pt>
                <c:pt idx="4456">
                  <c:v>-0.62740000000000062</c:v>
                </c:pt>
                <c:pt idx="4457">
                  <c:v>-0.63110000000000765</c:v>
                </c:pt>
                <c:pt idx="4458">
                  <c:v>-0.63640000000000063</c:v>
                </c:pt>
                <c:pt idx="4459">
                  <c:v>-0.64130000000000065</c:v>
                </c:pt>
                <c:pt idx="4460">
                  <c:v>-0.64700000000001012</c:v>
                </c:pt>
                <c:pt idx="4461">
                  <c:v>-0.6502000000000091</c:v>
                </c:pt>
                <c:pt idx="4462">
                  <c:v>-0.65700000000001124</c:v>
                </c:pt>
                <c:pt idx="4463">
                  <c:v>-0.66240000000000065</c:v>
                </c:pt>
                <c:pt idx="4464">
                  <c:v>-0.66650000000000065</c:v>
                </c:pt>
                <c:pt idx="4465">
                  <c:v>-0.67060000000001496</c:v>
                </c:pt>
                <c:pt idx="4466">
                  <c:v>-0.67920000000001091</c:v>
                </c:pt>
                <c:pt idx="4467">
                  <c:v>-0.68220000000000403</c:v>
                </c:pt>
                <c:pt idx="4468">
                  <c:v>-0.68860000000000887</c:v>
                </c:pt>
                <c:pt idx="4469">
                  <c:v>-0.6904000000000039</c:v>
                </c:pt>
                <c:pt idx="4470">
                  <c:v>-0.6970000000000055</c:v>
                </c:pt>
                <c:pt idx="4471">
                  <c:v>-0.69960000000001199</c:v>
                </c:pt>
                <c:pt idx="4472">
                  <c:v>-0.70560000000000977</c:v>
                </c:pt>
                <c:pt idx="4473">
                  <c:v>-0.70950000000000002</c:v>
                </c:pt>
                <c:pt idx="4474">
                  <c:v>-0.71290000000000064</c:v>
                </c:pt>
                <c:pt idx="4475">
                  <c:v>-0.71970000000001</c:v>
                </c:pt>
                <c:pt idx="4476">
                  <c:v>-0.72180000000000899</c:v>
                </c:pt>
                <c:pt idx="4477">
                  <c:v>-0.72470000000001011</c:v>
                </c:pt>
                <c:pt idx="4478">
                  <c:v>-0.73040000000000005</c:v>
                </c:pt>
                <c:pt idx="4479">
                  <c:v>-0.73839999999999995</c:v>
                </c:pt>
                <c:pt idx="4480">
                  <c:v>-0.74100000000000465</c:v>
                </c:pt>
                <c:pt idx="4481">
                  <c:v>-0.74680000000001012</c:v>
                </c:pt>
                <c:pt idx="4482">
                  <c:v>-0.74990000000001011</c:v>
                </c:pt>
                <c:pt idx="4483">
                  <c:v>-0.75830000000000064</c:v>
                </c:pt>
                <c:pt idx="4484">
                  <c:v>-0.76280000000001158</c:v>
                </c:pt>
                <c:pt idx="4485">
                  <c:v>-0.76459999999999995</c:v>
                </c:pt>
                <c:pt idx="4486">
                  <c:v>-0.76930000000000065</c:v>
                </c:pt>
                <c:pt idx="4487">
                  <c:v>-0.77450000000000063</c:v>
                </c:pt>
                <c:pt idx="4488">
                  <c:v>-0.78</c:v>
                </c:pt>
                <c:pt idx="4489">
                  <c:v>-0.78759999999999997</c:v>
                </c:pt>
                <c:pt idx="4490">
                  <c:v>-0.79200000000000004</c:v>
                </c:pt>
                <c:pt idx="4491">
                  <c:v>-0.79320000000000002</c:v>
                </c:pt>
                <c:pt idx="4492">
                  <c:v>-0.79710000000000003</c:v>
                </c:pt>
                <c:pt idx="4493">
                  <c:v>-0.80200000000000005</c:v>
                </c:pt>
                <c:pt idx="4494">
                  <c:v>-0.81010000000000004</c:v>
                </c:pt>
                <c:pt idx="4495">
                  <c:v>-0.81380000000000063</c:v>
                </c:pt>
                <c:pt idx="4496">
                  <c:v>-0.81799999999999995</c:v>
                </c:pt>
                <c:pt idx="4497">
                  <c:v>-0.82330000000000003</c:v>
                </c:pt>
                <c:pt idx="4498">
                  <c:v>-0.82870000000000565</c:v>
                </c:pt>
                <c:pt idx="4499">
                  <c:v>-0.83209999999999995</c:v>
                </c:pt>
                <c:pt idx="4500">
                  <c:v>-0.83900000000000063</c:v>
                </c:pt>
                <c:pt idx="4501">
                  <c:v>-0.84530000000000005</c:v>
                </c:pt>
                <c:pt idx="4502">
                  <c:v>-0.84610000000000063</c:v>
                </c:pt>
                <c:pt idx="4503">
                  <c:v>-0.85110000000000063</c:v>
                </c:pt>
                <c:pt idx="4504">
                  <c:v>-0.85800000000000065</c:v>
                </c:pt>
                <c:pt idx="4505">
                  <c:v>-0.85929999999999995</c:v>
                </c:pt>
                <c:pt idx="4506">
                  <c:v>-0.86330000000000062</c:v>
                </c:pt>
                <c:pt idx="4507">
                  <c:v>-0.86880000000001012</c:v>
                </c:pt>
                <c:pt idx="4508">
                  <c:v>-0.87210000000000065</c:v>
                </c:pt>
                <c:pt idx="4509">
                  <c:v>-0.87920000000000065</c:v>
                </c:pt>
                <c:pt idx="4510">
                  <c:v>-0.88230000000000053</c:v>
                </c:pt>
                <c:pt idx="4511">
                  <c:v>-0.88640000000000052</c:v>
                </c:pt>
                <c:pt idx="4512">
                  <c:v>-0.8940000000000039</c:v>
                </c:pt>
                <c:pt idx="4513">
                  <c:v>-0.90090000000000003</c:v>
                </c:pt>
                <c:pt idx="4514">
                  <c:v>-0.90500000000000003</c:v>
                </c:pt>
                <c:pt idx="4515">
                  <c:v>-0.91010000000000002</c:v>
                </c:pt>
                <c:pt idx="4516">
                  <c:v>-0.91570000000000062</c:v>
                </c:pt>
                <c:pt idx="4517">
                  <c:v>-0.92030000000000001</c:v>
                </c:pt>
                <c:pt idx="4518">
                  <c:v>-0.92530000000000001</c:v>
                </c:pt>
                <c:pt idx="4519">
                  <c:v>-0.92759999999999998</c:v>
                </c:pt>
                <c:pt idx="4520">
                  <c:v>-0.93370000000000064</c:v>
                </c:pt>
                <c:pt idx="4521">
                  <c:v>-0.93520000000000003</c:v>
                </c:pt>
                <c:pt idx="4522">
                  <c:v>-0.93920000000000003</c:v>
                </c:pt>
                <c:pt idx="4523">
                  <c:v>-0.94359999999999999</c:v>
                </c:pt>
                <c:pt idx="4524">
                  <c:v>-0.94930000000000003</c:v>
                </c:pt>
                <c:pt idx="4525">
                  <c:v>-0.95540000000000003</c:v>
                </c:pt>
                <c:pt idx="4526">
                  <c:v>-0.95900000000000063</c:v>
                </c:pt>
                <c:pt idx="4527">
                  <c:v>-0.96719999999999995</c:v>
                </c:pt>
                <c:pt idx="4528">
                  <c:v>-0.97160000000000724</c:v>
                </c:pt>
                <c:pt idx="4529">
                  <c:v>-0.97580000000000622</c:v>
                </c:pt>
                <c:pt idx="4530">
                  <c:v>-0.98270000000000002</c:v>
                </c:pt>
                <c:pt idx="4531">
                  <c:v>-0.9849</c:v>
                </c:pt>
                <c:pt idx="4532">
                  <c:v>-0.99099999999999999</c:v>
                </c:pt>
                <c:pt idx="4533">
                  <c:v>-0.99299999999999999</c:v>
                </c:pt>
                <c:pt idx="4534">
                  <c:v>-0.998</c:v>
                </c:pt>
                <c:pt idx="4535">
                  <c:v>-1.000499999999982</c:v>
                </c:pt>
                <c:pt idx="4536">
                  <c:v>-1.0044</c:v>
                </c:pt>
                <c:pt idx="4537">
                  <c:v>-1.0091999999999788</c:v>
                </c:pt>
                <c:pt idx="4538">
                  <c:v>-1.0148999999999799</c:v>
                </c:pt>
                <c:pt idx="4539">
                  <c:v>-1.0173999999999772</c:v>
                </c:pt>
                <c:pt idx="4540">
                  <c:v>-1.0244</c:v>
                </c:pt>
                <c:pt idx="4541">
                  <c:v>-1.030699999999982</c:v>
                </c:pt>
                <c:pt idx="4542">
                  <c:v>-1.030699999999982</c:v>
                </c:pt>
                <c:pt idx="4543">
                  <c:v>-1.0337999999999754</c:v>
                </c:pt>
                <c:pt idx="4544">
                  <c:v>-1.0425</c:v>
                </c:pt>
                <c:pt idx="4545">
                  <c:v>-1.048</c:v>
                </c:pt>
                <c:pt idx="4546">
                  <c:v>-1.0517999999999772</c:v>
                </c:pt>
                <c:pt idx="4547">
                  <c:v>-1.0571999999999806</c:v>
                </c:pt>
                <c:pt idx="4548">
                  <c:v>-1.0625</c:v>
                </c:pt>
                <c:pt idx="4549">
                  <c:v>-1.067099999999982</c:v>
                </c:pt>
                <c:pt idx="4550">
                  <c:v>-1.0724</c:v>
                </c:pt>
                <c:pt idx="4551">
                  <c:v>-1.0777999999999777</c:v>
                </c:pt>
                <c:pt idx="4552">
                  <c:v>-1.0788</c:v>
                </c:pt>
                <c:pt idx="4553">
                  <c:v>-1.0821000000000001</c:v>
                </c:pt>
                <c:pt idx="4554">
                  <c:v>-1.0861000000000001</c:v>
                </c:pt>
                <c:pt idx="4555">
                  <c:v>-1.0907</c:v>
                </c:pt>
                <c:pt idx="4556">
                  <c:v>-1.095299999999982</c:v>
                </c:pt>
                <c:pt idx="4557">
                  <c:v>-1.1018999999999795</c:v>
                </c:pt>
                <c:pt idx="4558">
                  <c:v>-1.1071</c:v>
                </c:pt>
                <c:pt idx="4559">
                  <c:v>-1.1112</c:v>
                </c:pt>
                <c:pt idx="4560">
                  <c:v>-1.1171</c:v>
                </c:pt>
                <c:pt idx="4561">
                  <c:v>-1.1177999999999797</c:v>
                </c:pt>
                <c:pt idx="4562">
                  <c:v>-1.1211</c:v>
                </c:pt>
                <c:pt idx="4563">
                  <c:v>-1.1261000000000001</c:v>
                </c:pt>
                <c:pt idx="4564">
                  <c:v>-1.1302000000000001</c:v>
                </c:pt>
                <c:pt idx="4565">
                  <c:v>-1.1359999999999797</c:v>
                </c:pt>
                <c:pt idx="4566">
                  <c:v>-1.1403000000000001</c:v>
                </c:pt>
                <c:pt idx="4567">
                  <c:v>-1.1428</c:v>
                </c:pt>
                <c:pt idx="4568">
                  <c:v>-1.1451</c:v>
                </c:pt>
                <c:pt idx="4569">
                  <c:v>-1.1482000000000001</c:v>
                </c:pt>
                <c:pt idx="4570">
                  <c:v>-1.1534</c:v>
                </c:pt>
                <c:pt idx="4571">
                  <c:v>-1.157</c:v>
                </c:pt>
                <c:pt idx="4572">
                  <c:v>-1.1635</c:v>
                </c:pt>
                <c:pt idx="4573">
                  <c:v>-1.1675</c:v>
                </c:pt>
                <c:pt idx="4574">
                  <c:v>-1.1696</c:v>
                </c:pt>
                <c:pt idx="4575">
                  <c:v>-1.1744000000000001</c:v>
                </c:pt>
                <c:pt idx="4576">
                  <c:v>-1.1787000000000001</c:v>
                </c:pt>
                <c:pt idx="4577">
                  <c:v>-1.1843999999999999</c:v>
                </c:pt>
                <c:pt idx="4578">
                  <c:v>-1.1916</c:v>
                </c:pt>
                <c:pt idx="4579">
                  <c:v>-1.1909000000000001</c:v>
                </c:pt>
                <c:pt idx="4580">
                  <c:v>-1.1960999999999999</c:v>
                </c:pt>
                <c:pt idx="4581">
                  <c:v>-1.1980999999999999</c:v>
                </c:pt>
                <c:pt idx="4582">
                  <c:v>-1.204</c:v>
                </c:pt>
                <c:pt idx="4583">
                  <c:v>-1.2055999999999711</c:v>
                </c:pt>
                <c:pt idx="4584">
                  <c:v>-1.2082999999999819</c:v>
                </c:pt>
                <c:pt idx="4585">
                  <c:v>-1.2125999999999797</c:v>
                </c:pt>
                <c:pt idx="4586">
                  <c:v>-1.2136999999999698</c:v>
                </c:pt>
                <c:pt idx="4587">
                  <c:v>-1.2203999999999819</c:v>
                </c:pt>
                <c:pt idx="4588">
                  <c:v>-1.2207999999999799</c:v>
                </c:pt>
                <c:pt idx="4589">
                  <c:v>-1.2277999999999702</c:v>
                </c:pt>
                <c:pt idx="4590">
                  <c:v>-1.2330999999999772</c:v>
                </c:pt>
                <c:pt idx="4591">
                  <c:v>-1.2345999999999808</c:v>
                </c:pt>
                <c:pt idx="4592">
                  <c:v>-1.2405999999999817</c:v>
                </c:pt>
                <c:pt idx="4593">
                  <c:v>-1.2465999999999819</c:v>
                </c:pt>
                <c:pt idx="4594">
                  <c:v>-1.2497999999999734</c:v>
                </c:pt>
                <c:pt idx="4595">
                  <c:v>-1.2530999999999795</c:v>
                </c:pt>
                <c:pt idx="4596">
                  <c:v>-1.2585</c:v>
                </c:pt>
                <c:pt idx="4597">
                  <c:v>-1.2614999999999772</c:v>
                </c:pt>
                <c:pt idx="4598">
                  <c:v>-1.2633999999999772</c:v>
                </c:pt>
                <c:pt idx="4599">
                  <c:v>-1.2678999999999734</c:v>
                </c:pt>
                <c:pt idx="4600">
                  <c:v>-1.2729999999999797</c:v>
                </c:pt>
                <c:pt idx="4601">
                  <c:v>-1.2763</c:v>
                </c:pt>
                <c:pt idx="4602">
                  <c:v>-1.2794999999999772</c:v>
                </c:pt>
                <c:pt idx="4603">
                  <c:v>-1.2825</c:v>
                </c:pt>
                <c:pt idx="4604">
                  <c:v>-1.2836999999999772</c:v>
                </c:pt>
                <c:pt idx="4605">
                  <c:v>-1.2893999999999795</c:v>
                </c:pt>
                <c:pt idx="4606">
                  <c:v>-1.2935999999999772</c:v>
                </c:pt>
                <c:pt idx="4607">
                  <c:v>-1.298</c:v>
                </c:pt>
                <c:pt idx="4608">
                  <c:v>-1.3004</c:v>
                </c:pt>
                <c:pt idx="4609">
                  <c:v>-1.3078999999999772</c:v>
                </c:pt>
                <c:pt idx="4610">
                  <c:v>-1.3103</c:v>
                </c:pt>
                <c:pt idx="4611">
                  <c:v>-1.3132999999999797</c:v>
                </c:pt>
                <c:pt idx="4612">
                  <c:v>-1.3144</c:v>
                </c:pt>
                <c:pt idx="4613">
                  <c:v>-1.3217999999999772</c:v>
                </c:pt>
                <c:pt idx="4614">
                  <c:v>-1.3231999999999819</c:v>
                </c:pt>
                <c:pt idx="4615">
                  <c:v>-1.3255999999999797</c:v>
                </c:pt>
                <c:pt idx="4616">
                  <c:v>-1.3315999999999797</c:v>
                </c:pt>
                <c:pt idx="4617">
                  <c:v>-1.3337999999999788</c:v>
                </c:pt>
                <c:pt idx="4618">
                  <c:v>-1.3378999999999774</c:v>
                </c:pt>
                <c:pt idx="4619">
                  <c:v>-1.3417999999999797</c:v>
                </c:pt>
                <c:pt idx="4620">
                  <c:v>-1.3445</c:v>
                </c:pt>
                <c:pt idx="4621">
                  <c:v>-1.3475999999999797</c:v>
                </c:pt>
                <c:pt idx="4622">
                  <c:v>-1.3529</c:v>
                </c:pt>
                <c:pt idx="4623">
                  <c:v>-1.3552</c:v>
                </c:pt>
                <c:pt idx="4624">
                  <c:v>-1.3595999999999808</c:v>
                </c:pt>
                <c:pt idx="4625">
                  <c:v>-1.3658999999999797</c:v>
                </c:pt>
                <c:pt idx="4626">
                  <c:v>-1.3707</c:v>
                </c:pt>
                <c:pt idx="4627">
                  <c:v>-1.3743000000000001</c:v>
                </c:pt>
                <c:pt idx="4628">
                  <c:v>-1.3767</c:v>
                </c:pt>
                <c:pt idx="4629">
                  <c:v>-1.377499999999982</c:v>
                </c:pt>
                <c:pt idx="4630">
                  <c:v>-1.3811</c:v>
                </c:pt>
                <c:pt idx="4631">
                  <c:v>-1.3844000000000001</c:v>
                </c:pt>
                <c:pt idx="4632">
                  <c:v>-1.3880999999999999</c:v>
                </c:pt>
                <c:pt idx="4633">
                  <c:v>-1.3858999999999797</c:v>
                </c:pt>
                <c:pt idx="4634">
                  <c:v>-1.3904000000000001</c:v>
                </c:pt>
                <c:pt idx="4635">
                  <c:v>-1.395</c:v>
                </c:pt>
                <c:pt idx="4636">
                  <c:v>-1.4007999999999743</c:v>
                </c:pt>
                <c:pt idx="4637">
                  <c:v>-1.403399999999968</c:v>
                </c:pt>
                <c:pt idx="4638">
                  <c:v>-1.4088999999999736</c:v>
                </c:pt>
                <c:pt idx="4639">
                  <c:v>-1.4137999999999642</c:v>
                </c:pt>
                <c:pt idx="4640">
                  <c:v>-1.4156999999999658</c:v>
                </c:pt>
                <c:pt idx="4641">
                  <c:v>-1.4196999999999662</c:v>
                </c:pt>
                <c:pt idx="4642">
                  <c:v>-1.4223999999999799</c:v>
                </c:pt>
                <c:pt idx="4643">
                  <c:v>-1.4261999999999799</c:v>
                </c:pt>
                <c:pt idx="4644">
                  <c:v>-1.4270999999999734</c:v>
                </c:pt>
                <c:pt idx="4645">
                  <c:v>-1.429599999999968</c:v>
                </c:pt>
                <c:pt idx="4646">
                  <c:v>-1.4323999999999797</c:v>
                </c:pt>
                <c:pt idx="4647">
                  <c:v>-1.4360999999999819</c:v>
                </c:pt>
                <c:pt idx="4648">
                  <c:v>-1.44</c:v>
                </c:pt>
                <c:pt idx="4649">
                  <c:v>-1.4428999999999772</c:v>
                </c:pt>
                <c:pt idx="4650">
                  <c:v>-1.4445999999999799</c:v>
                </c:pt>
                <c:pt idx="4651">
                  <c:v>-1.4475999999999694</c:v>
                </c:pt>
                <c:pt idx="4652">
                  <c:v>-1.4523999999999799</c:v>
                </c:pt>
                <c:pt idx="4653">
                  <c:v>-1.4575999999999714</c:v>
                </c:pt>
                <c:pt idx="4654">
                  <c:v>-1.4642999999999819</c:v>
                </c:pt>
                <c:pt idx="4655">
                  <c:v>-1.4684999999999804</c:v>
                </c:pt>
                <c:pt idx="4656">
                  <c:v>-1.472</c:v>
                </c:pt>
                <c:pt idx="4657">
                  <c:v>-1.4753999999999743</c:v>
                </c:pt>
                <c:pt idx="4658">
                  <c:v>-1.477899999999968</c:v>
                </c:pt>
                <c:pt idx="4659">
                  <c:v>-1.4798999999999682</c:v>
                </c:pt>
                <c:pt idx="4660">
                  <c:v>-1.4836999999999734</c:v>
                </c:pt>
                <c:pt idx="4661">
                  <c:v>-1.4847999999999797</c:v>
                </c:pt>
                <c:pt idx="4662">
                  <c:v>-1.4896999999999734</c:v>
                </c:pt>
                <c:pt idx="4663">
                  <c:v>-1.4911999999999772</c:v>
                </c:pt>
                <c:pt idx="4664">
                  <c:v>-1.4974999999999756</c:v>
                </c:pt>
                <c:pt idx="4665">
                  <c:v>-1.4993999999999772</c:v>
                </c:pt>
                <c:pt idx="4666">
                  <c:v>-1.5007999999999797</c:v>
                </c:pt>
                <c:pt idx="4667">
                  <c:v>-1.5046999999999819</c:v>
                </c:pt>
                <c:pt idx="4668">
                  <c:v>-1.5031999999999779</c:v>
                </c:pt>
                <c:pt idx="4669">
                  <c:v>-1.5073999999999772</c:v>
                </c:pt>
                <c:pt idx="4670">
                  <c:v>-1.5110999999999799</c:v>
                </c:pt>
                <c:pt idx="4671">
                  <c:v>-1.5168999999999802</c:v>
                </c:pt>
                <c:pt idx="4672">
                  <c:v>-1.5193999999999772</c:v>
                </c:pt>
                <c:pt idx="4673">
                  <c:v>-1.5241</c:v>
                </c:pt>
                <c:pt idx="4674">
                  <c:v>-1.5273999999999777</c:v>
                </c:pt>
                <c:pt idx="4675">
                  <c:v>-1.5298999999999734</c:v>
                </c:pt>
                <c:pt idx="4676">
                  <c:v>-1.5328999999999819</c:v>
                </c:pt>
                <c:pt idx="4677">
                  <c:v>-1.5365</c:v>
                </c:pt>
                <c:pt idx="4678">
                  <c:v>-1.5381</c:v>
                </c:pt>
                <c:pt idx="4679">
                  <c:v>-1.5407</c:v>
                </c:pt>
                <c:pt idx="4680">
                  <c:v>-1.5410999999999802</c:v>
                </c:pt>
                <c:pt idx="4681">
                  <c:v>-1.5465</c:v>
                </c:pt>
                <c:pt idx="4682">
                  <c:v>-1.5513999999999797</c:v>
                </c:pt>
                <c:pt idx="4683">
                  <c:v>-1.552999999999982</c:v>
                </c:pt>
                <c:pt idx="4684">
                  <c:v>-1.5573999999999797</c:v>
                </c:pt>
                <c:pt idx="4685">
                  <c:v>-1.560999999999982</c:v>
                </c:pt>
                <c:pt idx="4686">
                  <c:v>-1.5634999999999797</c:v>
                </c:pt>
                <c:pt idx="4687">
                  <c:v>-1.5673999999999797</c:v>
                </c:pt>
                <c:pt idx="4688">
                  <c:v>-1.5720000000000001</c:v>
                </c:pt>
                <c:pt idx="4689">
                  <c:v>-1.575099999999982</c:v>
                </c:pt>
                <c:pt idx="4690">
                  <c:v>-1.5773999999999799</c:v>
                </c:pt>
                <c:pt idx="4691">
                  <c:v>-1.5780000000000001</c:v>
                </c:pt>
                <c:pt idx="4692">
                  <c:v>-1.583</c:v>
                </c:pt>
                <c:pt idx="4693">
                  <c:v>-1.5849</c:v>
                </c:pt>
                <c:pt idx="4694">
                  <c:v>-1.5862000000000001</c:v>
                </c:pt>
                <c:pt idx="4695">
                  <c:v>-1.5875999999999797</c:v>
                </c:pt>
                <c:pt idx="4696">
                  <c:v>-1.5905</c:v>
                </c:pt>
                <c:pt idx="4697">
                  <c:v>-1.593</c:v>
                </c:pt>
                <c:pt idx="4698">
                  <c:v>-1.595299999999982</c:v>
                </c:pt>
                <c:pt idx="4699">
                  <c:v>-1.6001000000000001</c:v>
                </c:pt>
                <c:pt idx="4700">
                  <c:v>-1.6052</c:v>
                </c:pt>
                <c:pt idx="4701">
                  <c:v>-1.6047</c:v>
                </c:pt>
                <c:pt idx="4702">
                  <c:v>-1.6077999999999797</c:v>
                </c:pt>
                <c:pt idx="4703">
                  <c:v>-1.6135999999999815</c:v>
                </c:pt>
                <c:pt idx="4704">
                  <c:v>-1.6149</c:v>
                </c:pt>
                <c:pt idx="4705">
                  <c:v>-1.6204000000000001</c:v>
                </c:pt>
                <c:pt idx="4706">
                  <c:v>-1.621499999999982</c:v>
                </c:pt>
                <c:pt idx="4707">
                  <c:v>-1.6261000000000001</c:v>
                </c:pt>
                <c:pt idx="4708">
                  <c:v>-1.6309</c:v>
                </c:pt>
                <c:pt idx="4709">
                  <c:v>-1.6355</c:v>
                </c:pt>
                <c:pt idx="4710">
                  <c:v>-1.6406000000000001</c:v>
                </c:pt>
                <c:pt idx="4711">
                  <c:v>-1.6446000000000001</c:v>
                </c:pt>
                <c:pt idx="4712">
                  <c:v>-1.649699999999982</c:v>
                </c:pt>
                <c:pt idx="4713">
                  <c:v>-1.6523000000000001</c:v>
                </c:pt>
                <c:pt idx="4714">
                  <c:v>-1.6540999999999999</c:v>
                </c:pt>
                <c:pt idx="4715">
                  <c:v>-1.6576</c:v>
                </c:pt>
                <c:pt idx="4716">
                  <c:v>-1.6620999999999999</c:v>
                </c:pt>
                <c:pt idx="4717">
                  <c:v>-1.6648000000000001</c:v>
                </c:pt>
                <c:pt idx="4718">
                  <c:v>-1.6641999999999999</c:v>
                </c:pt>
                <c:pt idx="4719">
                  <c:v>-1.6667000000000001</c:v>
                </c:pt>
                <c:pt idx="4720">
                  <c:v>-1.6640999999999999</c:v>
                </c:pt>
                <c:pt idx="4721">
                  <c:v>-1.663</c:v>
                </c:pt>
                <c:pt idx="4722">
                  <c:v>-1.6625000000000001</c:v>
                </c:pt>
                <c:pt idx="4723">
                  <c:v>-1.6648000000000001</c:v>
                </c:pt>
                <c:pt idx="4724">
                  <c:v>-1.6655</c:v>
                </c:pt>
                <c:pt idx="4725">
                  <c:v>-1.6647000000000001</c:v>
                </c:pt>
                <c:pt idx="4726">
                  <c:v>-1.663799999999982</c:v>
                </c:pt>
                <c:pt idx="4727">
                  <c:v>-1.6606000000000001</c:v>
                </c:pt>
                <c:pt idx="4728">
                  <c:v>-1.659</c:v>
                </c:pt>
                <c:pt idx="4729">
                  <c:v>-1.6561999999999999</c:v>
                </c:pt>
                <c:pt idx="4730">
                  <c:v>-1.6583000000000001</c:v>
                </c:pt>
                <c:pt idx="4731">
                  <c:v>-1.659</c:v>
                </c:pt>
                <c:pt idx="4732">
                  <c:v>-1.6614</c:v>
                </c:pt>
                <c:pt idx="4733">
                  <c:v>-1.6634</c:v>
                </c:pt>
                <c:pt idx="4734">
                  <c:v>-1.6639999999999815</c:v>
                </c:pt>
                <c:pt idx="4735">
                  <c:v>-1.6621999999999999</c:v>
                </c:pt>
                <c:pt idx="4736">
                  <c:v>-1.6634</c:v>
                </c:pt>
                <c:pt idx="4737">
                  <c:v>-1.6609</c:v>
                </c:pt>
                <c:pt idx="4738">
                  <c:v>-1.6624000000000001</c:v>
                </c:pt>
                <c:pt idx="4739">
                  <c:v>-1.6662999999999999</c:v>
                </c:pt>
                <c:pt idx="4740">
                  <c:v>-1.6662999999999999</c:v>
                </c:pt>
                <c:pt idx="4741">
                  <c:v>-1.6655</c:v>
                </c:pt>
                <c:pt idx="4742">
                  <c:v>-1.663</c:v>
                </c:pt>
                <c:pt idx="4743">
                  <c:v>-1.6633</c:v>
                </c:pt>
                <c:pt idx="4744">
                  <c:v>-1.6652</c:v>
                </c:pt>
                <c:pt idx="4745">
                  <c:v>-1.6636</c:v>
                </c:pt>
                <c:pt idx="4746">
                  <c:v>-1.6653</c:v>
                </c:pt>
                <c:pt idx="4747">
                  <c:v>-1.6666000000000001</c:v>
                </c:pt>
                <c:pt idx="4748">
                  <c:v>-1.6649</c:v>
                </c:pt>
                <c:pt idx="4749">
                  <c:v>-1.6666000000000001</c:v>
                </c:pt>
                <c:pt idx="4750">
                  <c:v>-1.6679999999999819</c:v>
                </c:pt>
                <c:pt idx="4751">
                  <c:v>-1.6681999999999999</c:v>
                </c:pt>
                <c:pt idx="4752">
                  <c:v>-1.6700999999999999</c:v>
                </c:pt>
                <c:pt idx="4753">
                  <c:v>-1.6714</c:v>
                </c:pt>
                <c:pt idx="4754">
                  <c:v>-1.6709000000000001</c:v>
                </c:pt>
                <c:pt idx="4755">
                  <c:v>-1.6705000000000001</c:v>
                </c:pt>
                <c:pt idx="4756">
                  <c:v>-1.6675</c:v>
                </c:pt>
                <c:pt idx="4757">
                  <c:v>-1.6716</c:v>
                </c:pt>
                <c:pt idx="4758">
                  <c:v>-1.6714</c:v>
                </c:pt>
                <c:pt idx="4759">
                  <c:v>-1.6695</c:v>
                </c:pt>
                <c:pt idx="4760">
                  <c:v>-1.6700999999999999</c:v>
                </c:pt>
                <c:pt idx="4761">
                  <c:v>-1.6697</c:v>
                </c:pt>
                <c:pt idx="4762">
                  <c:v>-1.6698</c:v>
                </c:pt>
                <c:pt idx="4763">
                  <c:v>-1.6717</c:v>
                </c:pt>
                <c:pt idx="4764">
                  <c:v>-1.6713</c:v>
                </c:pt>
                <c:pt idx="4765">
                  <c:v>-1.6746000000000001</c:v>
                </c:pt>
                <c:pt idx="4766">
                  <c:v>-1.6733</c:v>
                </c:pt>
                <c:pt idx="4767">
                  <c:v>-1.6751</c:v>
                </c:pt>
                <c:pt idx="4768">
                  <c:v>-1.675</c:v>
                </c:pt>
                <c:pt idx="4769">
                  <c:v>-1.675899999999982</c:v>
                </c:pt>
                <c:pt idx="4770">
                  <c:v>-1.6774</c:v>
                </c:pt>
                <c:pt idx="4771">
                  <c:v>-1.6774</c:v>
                </c:pt>
                <c:pt idx="4772">
                  <c:v>-1.6760999999999999</c:v>
                </c:pt>
                <c:pt idx="4773">
                  <c:v>-1.6769000000000001</c:v>
                </c:pt>
                <c:pt idx="4774">
                  <c:v>-1.6741999999999999</c:v>
                </c:pt>
                <c:pt idx="4775">
                  <c:v>-1.6728000000000001</c:v>
                </c:pt>
                <c:pt idx="4776">
                  <c:v>-1.6755</c:v>
                </c:pt>
                <c:pt idx="4777">
                  <c:v>-1.6742999999999999</c:v>
                </c:pt>
                <c:pt idx="4778">
                  <c:v>-1.6761999999999999</c:v>
                </c:pt>
                <c:pt idx="4779">
                  <c:v>-1.6785000000000001</c:v>
                </c:pt>
                <c:pt idx="4780">
                  <c:v>-1.6780999999999999</c:v>
                </c:pt>
                <c:pt idx="4781">
                  <c:v>-1.6786000000000001</c:v>
                </c:pt>
                <c:pt idx="4782">
                  <c:v>-1.6793</c:v>
                </c:pt>
                <c:pt idx="4783">
                  <c:v>-1.6821999999999999</c:v>
                </c:pt>
                <c:pt idx="4784">
                  <c:v>-1.6803999999999999</c:v>
                </c:pt>
                <c:pt idx="4785">
                  <c:v>-1.679899999999982</c:v>
                </c:pt>
                <c:pt idx="4786">
                  <c:v>-1.6840999999999999</c:v>
                </c:pt>
                <c:pt idx="4787">
                  <c:v>-1.679899999999982</c:v>
                </c:pt>
                <c:pt idx="4788">
                  <c:v>-1.6808000000000001</c:v>
                </c:pt>
                <c:pt idx="4789">
                  <c:v>-1.6811</c:v>
                </c:pt>
                <c:pt idx="4790">
                  <c:v>-1.6802999999999999</c:v>
                </c:pt>
                <c:pt idx="4791">
                  <c:v>-1.681999999999982</c:v>
                </c:pt>
                <c:pt idx="4792">
                  <c:v>-1.6817</c:v>
                </c:pt>
                <c:pt idx="4793">
                  <c:v>-1.6832</c:v>
                </c:pt>
                <c:pt idx="4794">
                  <c:v>-1.685999999999982</c:v>
                </c:pt>
                <c:pt idx="4795">
                  <c:v>-1.6869000000000001</c:v>
                </c:pt>
                <c:pt idx="4796">
                  <c:v>-1.6895</c:v>
                </c:pt>
                <c:pt idx="4797">
                  <c:v>-1.6888000000000001</c:v>
                </c:pt>
                <c:pt idx="4798">
                  <c:v>-1.6910000000000001</c:v>
                </c:pt>
                <c:pt idx="4799">
                  <c:v>-1.6912</c:v>
                </c:pt>
                <c:pt idx="4800">
                  <c:v>-1.6893</c:v>
                </c:pt>
                <c:pt idx="4801">
                  <c:v>-1.6899</c:v>
                </c:pt>
                <c:pt idx="4802">
                  <c:v>-1.6936</c:v>
                </c:pt>
                <c:pt idx="4803">
                  <c:v>-1.6901999999999999</c:v>
                </c:pt>
                <c:pt idx="4804">
                  <c:v>-1.6889000000000001</c:v>
                </c:pt>
                <c:pt idx="4805">
                  <c:v>-1.6918</c:v>
                </c:pt>
                <c:pt idx="4806">
                  <c:v>-1.6924999999999999</c:v>
                </c:pt>
                <c:pt idx="4807">
                  <c:v>-1.6960000000000179</c:v>
                </c:pt>
                <c:pt idx="4808">
                  <c:v>-1.6924999999999999</c:v>
                </c:pt>
                <c:pt idx="4809">
                  <c:v>-1.6941999999999999</c:v>
                </c:pt>
                <c:pt idx="4810">
                  <c:v>-1.6926000000000001</c:v>
                </c:pt>
                <c:pt idx="4811">
                  <c:v>-1.6944999999999999</c:v>
                </c:pt>
                <c:pt idx="4812">
                  <c:v>-1.6988000000000001</c:v>
                </c:pt>
                <c:pt idx="4813">
                  <c:v>-1.6990000000000001</c:v>
                </c:pt>
                <c:pt idx="4814">
                  <c:v>-1.7002999999999873</c:v>
                </c:pt>
                <c:pt idx="4815">
                  <c:v>-1.702899999999985</c:v>
                </c:pt>
                <c:pt idx="4816">
                  <c:v>-1.7006999999999854</c:v>
                </c:pt>
                <c:pt idx="4817">
                  <c:v>-1.6998</c:v>
                </c:pt>
                <c:pt idx="4818">
                  <c:v>-1.700099999999988</c:v>
                </c:pt>
                <c:pt idx="4819">
                  <c:v>-1.7025999999999857</c:v>
                </c:pt>
                <c:pt idx="4820">
                  <c:v>-1.6997</c:v>
                </c:pt>
                <c:pt idx="4821">
                  <c:v>-1.6992</c:v>
                </c:pt>
                <c:pt idx="4822">
                  <c:v>-1.6982999999999999</c:v>
                </c:pt>
                <c:pt idx="4823">
                  <c:v>-1.7015999999999774</c:v>
                </c:pt>
                <c:pt idx="4824">
                  <c:v>-1.702899999999985</c:v>
                </c:pt>
                <c:pt idx="4825">
                  <c:v>-1.7031999999999814</c:v>
                </c:pt>
                <c:pt idx="4826">
                  <c:v>-1.702799999999985</c:v>
                </c:pt>
                <c:pt idx="4827">
                  <c:v>-1.7042999999999877</c:v>
                </c:pt>
                <c:pt idx="4828">
                  <c:v>-1.7062999999999879</c:v>
                </c:pt>
                <c:pt idx="4829">
                  <c:v>-1.710000000000006</c:v>
                </c:pt>
                <c:pt idx="4830">
                  <c:v>-1.710899999999985</c:v>
                </c:pt>
                <c:pt idx="4831">
                  <c:v>-1.7115999999999785</c:v>
                </c:pt>
                <c:pt idx="4832">
                  <c:v>-1.710000000000006</c:v>
                </c:pt>
                <c:pt idx="4833">
                  <c:v>-1.710399999999987</c:v>
                </c:pt>
                <c:pt idx="4834">
                  <c:v>-1.7130999999999834</c:v>
                </c:pt>
                <c:pt idx="4835">
                  <c:v>-1.7096999999999767</c:v>
                </c:pt>
                <c:pt idx="4836">
                  <c:v>-1.7107999999999854</c:v>
                </c:pt>
                <c:pt idx="4837">
                  <c:v>-1.712000000000006</c:v>
                </c:pt>
                <c:pt idx="4838">
                  <c:v>-1.710199999999988</c:v>
                </c:pt>
                <c:pt idx="4839">
                  <c:v>-1.7143999999999875</c:v>
                </c:pt>
                <c:pt idx="4840">
                  <c:v>-1.7135999999999791</c:v>
                </c:pt>
                <c:pt idx="4841">
                  <c:v>-1.714999999999985</c:v>
                </c:pt>
                <c:pt idx="4842">
                  <c:v>-1.7154999999999796</c:v>
                </c:pt>
                <c:pt idx="4843">
                  <c:v>-1.7158999999999733</c:v>
                </c:pt>
                <c:pt idx="4844">
                  <c:v>-1.7191999999999834</c:v>
                </c:pt>
                <c:pt idx="4845">
                  <c:v>-1.7207999999999857</c:v>
                </c:pt>
                <c:pt idx="4846">
                  <c:v>-1.7225999999999866</c:v>
                </c:pt>
                <c:pt idx="4847">
                  <c:v>-1.7207999999999857</c:v>
                </c:pt>
                <c:pt idx="4848">
                  <c:v>-1.7251999999999834</c:v>
                </c:pt>
                <c:pt idx="4849">
                  <c:v>-1.724299999999988</c:v>
                </c:pt>
                <c:pt idx="4850">
                  <c:v>-1.7274999999999814</c:v>
                </c:pt>
                <c:pt idx="4851">
                  <c:v>-1.7271999999999834</c:v>
                </c:pt>
                <c:pt idx="4852">
                  <c:v>-1.7268999999999857</c:v>
                </c:pt>
                <c:pt idx="4853">
                  <c:v>-1.7267999999999857</c:v>
                </c:pt>
                <c:pt idx="4854">
                  <c:v>-1.7267999999999857</c:v>
                </c:pt>
                <c:pt idx="4855">
                  <c:v>-1.7253999999999814</c:v>
                </c:pt>
                <c:pt idx="4856">
                  <c:v>-1.7283999999999879</c:v>
                </c:pt>
                <c:pt idx="4857">
                  <c:v>-1.731099999999985</c:v>
                </c:pt>
                <c:pt idx="4858">
                  <c:v>-1.732200000000006</c:v>
                </c:pt>
                <c:pt idx="4859">
                  <c:v>-1.732999999999985</c:v>
                </c:pt>
                <c:pt idx="4860">
                  <c:v>-1.7358999999999771</c:v>
                </c:pt>
                <c:pt idx="4861">
                  <c:v>-1.7348999999999857</c:v>
                </c:pt>
                <c:pt idx="4862">
                  <c:v>-1.7371999999999845</c:v>
                </c:pt>
                <c:pt idx="4863">
                  <c:v>-1.7371999999999845</c:v>
                </c:pt>
                <c:pt idx="4864">
                  <c:v>-1.7367999999999861</c:v>
                </c:pt>
                <c:pt idx="4865">
                  <c:v>-1.7396999999999796</c:v>
                </c:pt>
                <c:pt idx="4866">
                  <c:v>-1.740200000000006</c:v>
                </c:pt>
                <c:pt idx="4867">
                  <c:v>-1.740200000000006</c:v>
                </c:pt>
                <c:pt idx="4868">
                  <c:v>-1.7409999999999857</c:v>
                </c:pt>
                <c:pt idx="4869">
                  <c:v>-1.7420000000000067</c:v>
                </c:pt>
                <c:pt idx="4870">
                  <c:v>-1.7444000000000059</c:v>
                </c:pt>
                <c:pt idx="4871">
                  <c:v>-1.7476999999999809</c:v>
                </c:pt>
                <c:pt idx="4872">
                  <c:v>-1.7488999999999861</c:v>
                </c:pt>
                <c:pt idx="4873">
                  <c:v>-1.750400000000006</c:v>
                </c:pt>
                <c:pt idx="4874">
                  <c:v>-1.7526999999999875</c:v>
                </c:pt>
                <c:pt idx="4875">
                  <c:v>-1.7516999999999814</c:v>
                </c:pt>
                <c:pt idx="4876">
                  <c:v>-1.754499999999988</c:v>
                </c:pt>
                <c:pt idx="4877">
                  <c:v>-1.756400000000006</c:v>
                </c:pt>
                <c:pt idx="4878">
                  <c:v>-1.759199999999985</c:v>
                </c:pt>
                <c:pt idx="4879">
                  <c:v>-1.7590999999999857</c:v>
                </c:pt>
                <c:pt idx="4880">
                  <c:v>-1.7613999999999845</c:v>
                </c:pt>
                <c:pt idx="4881">
                  <c:v>-1.7623000000000066</c:v>
                </c:pt>
                <c:pt idx="4882">
                  <c:v>-1.7637999999999814</c:v>
                </c:pt>
                <c:pt idx="4883">
                  <c:v>-1.7649999999999866</c:v>
                </c:pt>
                <c:pt idx="4884">
                  <c:v>-1.764599999999988</c:v>
                </c:pt>
                <c:pt idx="4885">
                  <c:v>-1.7689999999999866</c:v>
                </c:pt>
                <c:pt idx="4886">
                  <c:v>-1.7715999999999834</c:v>
                </c:pt>
                <c:pt idx="4887">
                  <c:v>-1.770699999999988</c:v>
                </c:pt>
                <c:pt idx="4888">
                  <c:v>-1.7748999999999873</c:v>
                </c:pt>
                <c:pt idx="4889">
                  <c:v>-1.7757999999999814</c:v>
                </c:pt>
                <c:pt idx="4890">
                  <c:v>-1.7792999999999857</c:v>
                </c:pt>
                <c:pt idx="4891">
                  <c:v>-1.781499999999985</c:v>
                </c:pt>
                <c:pt idx="4892">
                  <c:v>-1.783499999999985</c:v>
                </c:pt>
                <c:pt idx="4893">
                  <c:v>-1.7857999999999821</c:v>
                </c:pt>
                <c:pt idx="4894">
                  <c:v>-1.786600000000006</c:v>
                </c:pt>
                <c:pt idx="4895">
                  <c:v>-1.7871999999999864</c:v>
                </c:pt>
                <c:pt idx="4896">
                  <c:v>-1.7877999999999821</c:v>
                </c:pt>
                <c:pt idx="4897">
                  <c:v>-1.7911999999999866</c:v>
                </c:pt>
                <c:pt idx="4898">
                  <c:v>-1.7898999999999814</c:v>
                </c:pt>
                <c:pt idx="4899">
                  <c:v>-1.7929999999999879</c:v>
                </c:pt>
                <c:pt idx="4900">
                  <c:v>-1.7924000000000067</c:v>
                </c:pt>
                <c:pt idx="4901">
                  <c:v>-1.7945000000000066</c:v>
                </c:pt>
                <c:pt idx="4902">
                  <c:v>-1.7951999999999866</c:v>
                </c:pt>
                <c:pt idx="4903">
                  <c:v>-1.7962000000000073</c:v>
                </c:pt>
                <c:pt idx="4904">
                  <c:v>-1.8010999999999815</c:v>
                </c:pt>
                <c:pt idx="4905">
                  <c:v>-1.8009999999999819</c:v>
                </c:pt>
                <c:pt idx="4906">
                  <c:v>-1.8032999999999797</c:v>
                </c:pt>
                <c:pt idx="4907">
                  <c:v>-1.8066</c:v>
                </c:pt>
                <c:pt idx="4908">
                  <c:v>-1.8086</c:v>
                </c:pt>
                <c:pt idx="4909">
                  <c:v>-1.8125</c:v>
                </c:pt>
                <c:pt idx="4910">
                  <c:v>-1.8113999999999797</c:v>
                </c:pt>
                <c:pt idx="4911">
                  <c:v>-1.8129</c:v>
                </c:pt>
                <c:pt idx="4912">
                  <c:v>-1.8123</c:v>
                </c:pt>
                <c:pt idx="4913">
                  <c:v>-1.8140000000000001</c:v>
                </c:pt>
                <c:pt idx="4914">
                  <c:v>-1.8167</c:v>
                </c:pt>
                <c:pt idx="4915">
                  <c:v>-1.817099999999982</c:v>
                </c:pt>
                <c:pt idx="4916">
                  <c:v>-1.819</c:v>
                </c:pt>
                <c:pt idx="4917">
                  <c:v>-1.8214999999999797</c:v>
                </c:pt>
                <c:pt idx="4918">
                  <c:v>-1.8212999999999808</c:v>
                </c:pt>
                <c:pt idx="4919">
                  <c:v>-1.8235999999999799</c:v>
                </c:pt>
                <c:pt idx="4920">
                  <c:v>-1.829199999999982</c:v>
                </c:pt>
                <c:pt idx="4921">
                  <c:v>-1.8272999999999815</c:v>
                </c:pt>
                <c:pt idx="4922">
                  <c:v>-1.8303</c:v>
                </c:pt>
                <c:pt idx="4923">
                  <c:v>-1.8333999999999808</c:v>
                </c:pt>
                <c:pt idx="4924">
                  <c:v>-1.8326</c:v>
                </c:pt>
                <c:pt idx="4925">
                  <c:v>-1.8333999999999808</c:v>
                </c:pt>
                <c:pt idx="4926">
                  <c:v>-1.8363</c:v>
                </c:pt>
                <c:pt idx="4927">
                  <c:v>-1.8394999999999799</c:v>
                </c:pt>
                <c:pt idx="4928">
                  <c:v>-1.8384</c:v>
                </c:pt>
                <c:pt idx="4929">
                  <c:v>-1.8413999999999817</c:v>
                </c:pt>
                <c:pt idx="4930">
                  <c:v>-1.8417999999999797</c:v>
                </c:pt>
                <c:pt idx="4931">
                  <c:v>-1.8429</c:v>
                </c:pt>
                <c:pt idx="4932">
                  <c:v>-1.8429</c:v>
                </c:pt>
                <c:pt idx="4933">
                  <c:v>-1.8463000000000001</c:v>
                </c:pt>
                <c:pt idx="4934">
                  <c:v>-1.8477999999999799</c:v>
                </c:pt>
                <c:pt idx="4935">
                  <c:v>-1.8511</c:v>
                </c:pt>
                <c:pt idx="4936">
                  <c:v>-1.8528</c:v>
                </c:pt>
                <c:pt idx="4937">
                  <c:v>-1.8531</c:v>
                </c:pt>
              </c:numCache>
            </c:numRef>
          </c:yVal>
          <c:smooth val="1"/>
        </c:ser>
        <c:dLbls>
          <c:showLegendKey val="0"/>
          <c:showVal val="0"/>
          <c:showCatName val="0"/>
          <c:showSerName val="0"/>
          <c:showPercent val="0"/>
          <c:showBubbleSize val="0"/>
        </c:dLbls>
        <c:axId val="-906962576"/>
        <c:axId val="-906959312"/>
      </c:scatterChart>
      <c:scatterChart>
        <c:scatterStyle val="smoothMarker"/>
        <c:varyColors val="0"/>
        <c:ser>
          <c:idx val="1"/>
          <c:order val="1"/>
          <c:tx>
            <c:strRef>
              <c:f>Feuil1!$I$1:$I$2</c:f>
              <c:strCache>
                <c:ptCount val="1"/>
                <c:pt idx="0">
                  <c:v>HFcor / µV</c:v>
                </c:pt>
              </c:strCache>
            </c:strRef>
          </c:tx>
          <c:marker>
            <c:symbol val="none"/>
          </c:marker>
          <c:xVal>
            <c:numRef>
              <c:f>Feuil1!$G$3:$G$4959</c:f>
              <c:numCache>
                <c:formatCode>General</c:formatCode>
                <c:ptCount val="4957"/>
                <c:pt idx="0">
                  <c:v>12.129999999999999</c:v>
                </c:pt>
                <c:pt idx="1">
                  <c:v>12.07</c:v>
                </c:pt>
                <c:pt idx="2">
                  <c:v>12</c:v>
                </c:pt>
                <c:pt idx="3">
                  <c:v>11.950000000000006</c:v>
                </c:pt>
                <c:pt idx="4">
                  <c:v>11.89</c:v>
                </c:pt>
                <c:pt idx="5">
                  <c:v>11.83</c:v>
                </c:pt>
                <c:pt idx="6">
                  <c:v>11.79</c:v>
                </c:pt>
                <c:pt idx="7">
                  <c:v>11.739999999999998</c:v>
                </c:pt>
                <c:pt idx="8">
                  <c:v>11.709999999999999</c:v>
                </c:pt>
                <c:pt idx="9">
                  <c:v>11.67</c:v>
                </c:pt>
                <c:pt idx="10">
                  <c:v>11.629999999999999</c:v>
                </c:pt>
                <c:pt idx="11">
                  <c:v>11.6</c:v>
                </c:pt>
                <c:pt idx="12">
                  <c:v>11.57</c:v>
                </c:pt>
                <c:pt idx="13">
                  <c:v>11.53</c:v>
                </c:pt>
                <c:pt idx="14">
                  <c:v>11.51</c:v>
                </c:pt>
                <c:pt idx="15">
                  <c:v>11.47</c:v>
                </c:pt>
                <c:pt idx="16">
                  <c:v>11.46</c:v>
                </c:pt>
                <c:pt idx="17">
                  <c:v>11.44</c:v>
                </c:pt>
                <c:pt idx="18">
                  <c:v>11.39</c:v>
                </c:pt>
                <c:pt idx="19">
                  <c:v>11.38</c:v>
                </c:pt>
                <c:pt idx="20">
                  <c:v>11.350000000000026</c:v>
                </c:pt>
                <c:pt idx="21">
                  <c:v>11.34</c:v>
                </c:pt>
                <c:pt idx="22">
                  <c:v>11.32</c:v>
                </c:pt>
                <c:pt idx="23">
                  <c:v>11.29</c:v>
                </c:pt>
                <c:pt idx="24">
                  <c:v>11.28</c:v>
                </c:pt>
                <c:pt idx="25">
                  <c:v>11.26</c:v>
                </c:pt>
                <c:pt idx="26">
                  <c:v>11.25</c:v>
                </c:pt>
                <c:pt idx="27">
                  <c:v>11.229999999999999</c:v>
                </c:pt>
                <c:pt idx="28">
                  <c:v>11.219999999999999</c:v>
                </c:pt>
                <c:pt idx="29">
                  <c:v>11.209999999999999</c:v>
                </c:pt>
                <c:pt idx="30">
                  <c:v>11.19</c:v>
                </c:pt>
                <c:pt idx="31">
                  <c:v>11.19</c:v>
                </c:pt>
                <c:pt idx="32">
                  <c:v>11.19</c:v>
                </c:pt>
                <c:pt idx="33">
                  <c:v>11.19</c:v>
                </c:pt>
                <c:pt idx="34">
                  <c:v>11.19</c:v>
                </c:pt>
                <c:pt idx="35">
                  <c:v>11.19</c:v>
                </c:pt>
                <c:pt idx="36">
                  <c:v>11.19</c:v>
                </c:pt>
                <c:pt idx="37">
                  <c:v>11.18</c:v>
                </c:pt>
                <c:pt idx="38">
                  <c:v>11.2</c:v>
                </c:pt>
                <c:pt idx="39">
                  <c:v>11.209999999999999</c:v>
                </c:pt>
                <c:pt idx="40">
                  <c:v>11.229999999999999</c:v>
                </c:pt>
                <c:pt idx="41">
                  <c:v>11.25</c:v>
                </c:pt>
                <c:pt idx="42">
                  <c:v>11.27</c:v>
                </c:pt>
                <c:pt idx="43">
                  <c:v>11.29</c:v>
                </c:pt>
                <c:pt idx="44">
                  <c:v>11.3</c:v>
                </c:pt>
                <c:pt idx="45">
                  <c:v>11.33</c:v>
                </c:pt>
                <c:pt idx="46">
                  <c:v>11.360000000000024</c:v>
                </c:pt>
                <c:pt idx="47">
                  <c:v>11.41</c:v>
                </c:pt>
                <c:pt idx="48">
                  <c:v>11.42</c:v>
                </c:pt>
                <c:pt idx="49">
                  <c:v>11.46</c:v>
                </c:pt>
                <c:pt idx="50">
                  <c:v>11.52</c:v>
                </c:pt>
                <c:pt idx="51">
                  <c:v>11.55</c:v>
                </c:pt>
                <c:pt idx="52">
                  <c:v>11.59</c:v>
                </c:pt>
                <c:pt idx="53">
                  <c:v>11.639999999999999</c:v>
                </c:pt>
                <c:pt idx="54">
                  <c:v>11.69</c:v>
                </c:pt>
                <c:pt idx="55">
                  <c:v>11.75</c:v>
                </c:pt>
                <c:pt idx="56">
                  <c:v>11.81</c:v>
                </c:pt>
                <c:pt idx="57">
                  <c:v>11.850000000000026</c:v>
                </c:pt>
                <c:pt idx="58">
                  <c:v>11.94</c:v>
                </c:pt>
                <c:pt idx="59">
                  <c:v>12.02</c:v>
                </c:pt>
                <c:pt idx="60">
                  <c:v>12.1</c:v>
                </c:pt>
                <c:pt idx="61">
                  <c:v>12.18</c:v>
                </c:pt>
                <c:pt idx="62">
                  <c:v>12.28</c:v>
                </c:pt>
                <c:pt idx="63">
                  <c:v>12.38</c:v>
                </c:pt>
                <c:pt idx="64">
                  <c:v>12.49</c:v>
                </c:pt>
                <c:pt idx="65">
                  <c:v>12.59</c:v>
                </c:pt>
                <c:pt idx="66">
                  <c:v>12.719999999999999</c:v>
                </c:pt>
                <c:pt idx="67">
                  <c:v>12.850000000000026</c:v>
                </c:pt>
                <c:pt idx="68">
                  <c:v>12.99</c:v>
                </c:pt>
                <c:pt idx="69">
                  <c:v>13.12</c:v>
                </c:pt>
                <c:pt idx="70">
                  <c:v>13.27</c:v>
                </c:pt>
                <c:pt idx="71">
                  <c:v>13.43</c:v>
                </c:pt>
                <c:pt idx="72">
                  <c:v>13.59</c:v>
                </c:pt>
                <c:pt idx="73">
                  <c:v>13.76</c:v>
                </c:pt>
                <c:pt idx="74">
                  <c:v>13.950000000000006</c:v>
                </c:pt>
                <c:pt idx="75">
                  <c:v>14.12</c:v>
                </c:pt>
                <c:pt idx="76">
                  <c:v>14.31</c:v>
                </c:pt>
                <c:pt idx="77">
                  <c:v>14.51</c:v>
                </c:pt>
                <c:pt idx="78">
                  <c:v>14.709999999999999</c:v>
                </c:pt>
                <c:pt idx="79">
                  <c:v>14.92</c:v>
                </c:pt>
                <c:pt idx="80">
                  <c:v>15.139999999999999</c:v>
                </c:pt>
                <c:pt idx="81">
                  <c:v>15.360000000000024</c:v>
                </c:pt>
                <c:pt idx="82">
                  <c:v>15.58</c:v>
                </c:pt>
                <c:pt idx="83">
                  <c:v>15.82</c:v>
                </c:pt>
                <c:pt idx="84">
                  <c:v>16.059999999999999</c:v>
                </c:pt>
                <c:pt idx="85">
                  <c:v>16.3</c:v>
                </c:pt>
                <c:pt idx="86">
                  <c:v>16.559999999999999</c:v>
                </c:pt>
                <c:pt idx="87">
                  <c:v>16.809999999999999</c:v>
                </c:pt>
                <c:pt idx="88">
                  <c:v>17.07</c:v>
                </c:pt>
                <c:pt idx="89">
                  <c:v>17.329999999999988</c:v>
                </c:pt>
                <c:pt idx="90">
                  <c:v>17.610000000000031</c:v>
                </c:pt>
                <c:pt idx="91">
                  <c:v>17.88</c:v>
                </c:pt>
                <c:pt idx="92">
                  <c:v>18.149999999999999</c:v>
                </c:pt>
                <c:pt idx="93">
                  <c:v>18.439999999999987</c:v>
                </c:pt>
                <c:pt idx="94">
                  <c:v>18.71</c:v>
                </c:pt>
                <c:pt idx="95">
                  <c:v>18.989999999999789</c:v>
                </c:pt>
                <c:pt idx="96">
                  <c:v>19.279999999999987</c:v>
                </c:pt>
                <c:pt idx="97">
                  <c:v>19.579999999999988</c:v>
                </c:pt>
                <c:pt idx="98">
                  <c:v>19.86</c:v>
                </c:pt>
                <c:pt idx="99">
                  <c:v>20.16</c:v>
                </c:pt>
                <c:pt idx="100">
                  <c:v>20.47</c:v>
                </c:pt>
                <c:pt idx="101">
                  <c:v>20.77</c:v>
                </c:pt>
                <c:pt idx="102">
                  <c:v>21.05</c:v>
                </c:pt>
                <c:pt idx="103">
                  <c:v>21.330000000000005</c:v>
                </c:pt>
                <c:pt idx="104">
                  <c:v>21.630000000000031</c:v>
                </c:pt>
                <c:pt idx="105">
                  <c:v>21.9</c:v>
                </c:pt>
                <c:pt idx="106">
                  <c:v>22.18</c:v>
                </c:pt>
                <c:pt idx="107">
                  <c:v>22.47</c:v>
                </c:pt>
                <c:pt idx="108">
                  <c:v>22.759999999999987</c:v>
                </c:pt>
                <c:pt idx="109">
                  <c:v>23.06</c:v>
                </c:pt>
                <c:pt idx="110">
                  <c:v>23.34</c:v>
                </c:pt>
                <c:pt idx="111">
                  <c:v>23.64</c:v>
                </c:pt>
                <c:pt idx="112">
                  <c:v>23.93</c:v>
                </c:pt>
                <c:pt idx="113">
                  <c:v>24.21</c:v>
                </c:pt>
                <c:pt idx="114">
                  <c:v>24.51</c:v>
                </c:pt>
                <c:pt idx="115">
                  <c:v>24.79</c:v>
                </c:pt>
                <c:pt idx="116">
                  <c:v>25.07</c:v>
                </c:pt>
                <c:pt idx="117">
                  <c:v>25.38</c:v>
                </c:pt>
                <c:pt idx="118">
                  <c:v>25.67</c:v>
                </c:pt>
                <c:pt idx="119">
                  <c:v>25.939999999999987</c:v>
                </c:pt>
                <c:pt idx="120">
                  <c:v>26.23</c:v>
                </c:pt>
                <c:pt idx="121">
                  <c:v>26.51</c:v>
                </c:pt>
                <c:pt idx="122">
                  <c:v>26.8</c:v>
                </c:pt>
                <c:pt idx="123">
                  <c:v>27.07</c:v>
                </c:pt>
                <c:pt idx="124">
                  <c:v>27.36</c:v>
                </c:pt>
                <c:pt idx="125">
                  <c:v>27.62</c:v>
                </c:pt>
                <c:pt idx="126">
                  <c:v>27.9</c:v>
                </c:pt>
                <c:pt idx="127">
                  <c:v>28.17</c:v>
                </c:pt>
                <c:pt idx="128">
                  <c:v>28.439999999999987</c:v>
                </c:pt>
                <c:pt idx="129">
                  <c:v>28.72</c:v>
                </c:pt>
                <c:pt idx="130">
                  <c:v>28.979999999999986</c:v>
                </c:pt>
                <c:pt idx="131">
                  <c:v>29.24</c:v>
                </c:pt>
                <c:pt idx="132">
                  <c:v>29.51</c:v>
                </c:pt>
                <c:pt idx="133">
                  <c:v>29.759999999999987</c:v>
                </c:pt>
                <c:pt idx="134">
                  <c:v>30.03</c:v>
                </c:pt>
                <c:pt idx="135">
                  <c:v>30.279999999999987</c:v>
                </c:pt>
                <c:pt idx="136">
                  <c:v>30.54</c:v>
                </c:pt>
                <c:pt idx="137">
                  <c:v>30.79</c:v>
                </c:pt>
                <c:pt idx="138">
                  <c:v>31.05</c:v>
                </c:pt>
                <c:pt idx="139">
                  <c:v>31.3</c:v>
                </c:pt>
                <c:pt idx="140">
                  <c:v>31.54</c:v>
                </c:pt>
                <c:pt idx="141">
                  <c:v>31.779999999999987</c:v>
                </c:pt>
                <c:pt idx="142">
                  <c:v>32.020000000000003</c:v>
                </c:pt>
                <c:pt idx="143">
                  <c:v>32.260000000000012</c:v>
                </c:pt>
                <c:pt idx="144">
                  <c:v>32.5</c:v>
                </c:pt>
                <c:pt idx="145">
                  <c:v>32.74</c:v>
                </c:pt>
                <c:pt idx="146">
                  <c:v>32.97</c:v>
                </c:pt>
                <c:pt idx="147">
                  <c:v>33.21</c:v>
                </c:pt>
                <c:pt idx="148">
                  <c:v>33.42</c:v>
                </c:pt>
                <c:pt idx="149">
                  <c:v>33.65</c:v>
                </c:pt>
                <c:pt idx="150">
                  <c:v>33.879999999999995</c:v>
                </c:pt>
                <c:pt idx="151">
                  <c:v>34.1</c:v>
                </c:pt>
                <c:pt idx="152">
                  <c:v>34.309999999999995</c:v>
                </c:pt>
                <c:pt idx="153">
                  <c:v>34.54</c:v>
                </c:pt>
                <c:pt idx="154">
                  <c:v>34.75</c:v>
                </c:pt>
                <c:pt idx="155">
                  <c:v>34.96</c:v>
                </c:pt>
                <c:pt idx="156">
                  <c:v>35.17</c:v>
                </c:pt>
                <c:pt idx="157">
                  <c:v>35.39</c:v>
                </c:pt>
                <c:pt idx="158">
                  <c:v>35.590000000000003</c:v>
                </c:pt>
                <c:pt idx="159">
                  <c:v>35.800000000000004</c:v>
                </c:pt>
                <c:pt idx="160">
                  <c:v>36</c:v>
                </c:pt>
                <c:pt idx="161">
                  <c:v>36.200000000000003</c:v>
                </c:pt>
                <c:pt idx="162">
                  <c:v>36.4</c:v>
                </c:pt>
                <c:pt idx="163">
                  <c:v>36.6</c:v>
                </c:pt>
                <c:pt idx="164">
                  <c:v>36.800000000000004</c:v>
                </c:pt>
                <c:pt idx="165">
                  <c:v>36.99</c:v>
                </c:pt>
                <c:pt idx="166">
                  <c:v>37.190000000000012</c:v>
                </c:pt>
                <c:pt idx="167">
                  <c:v>37.379999999999995</c:v>
                </c:pt>
                <c:pt idx="168">
                  <c:v>37.57</c:v>
                </c:pt>
                <c:pt idx="169">
                  <c:v>37.760000000000012</c:v>
                </c:pt>
                <c:pt idx="170">
                  <c:v>37.96</c:v>
                </c:pt>
                <c:pt idx="171">
                  <c:v>38.14</c:v>
                </c:pt>
                <c:pt idx="172">
                  <c:v>38.33</c:v>
                </c:pt>
                <c:pt idx="173">
                  <c:v>38.520000000000003</c:v>
                </c:pt>
                <c:pt idx="174">
                  <c:v>38.71</c:v>
                </c:pt>
                <c:pt idx="175">
                  <c:v>38.89</c:v>
                </c:pt>
                <c:pt idx="176">
                  <c:v>39.08</c:v>
                </c:pt>
                <c:pt idx="177">
                  <c:v>39.270000000000003</c:v>
                </c:pt>
                <c:pt idx="178">
                  <c:v>39.449999999999996</c:v>
                </c:pt>
                <c:pt idx="179">
                  <c:v>39.630000000000003</c:v>
                </c:pt>
                <c:pt idx="180">
                  <c:v>39.82</c:v>
                </c:pt>
                <c:pt idx="181">
                  <c:v>40.01</c:v>
                </c:pt>
                <c:pt idx="182">
                  <c:v>40.18</c:v>
                </c:pt>
                <c:pt idx="183">
                  <c:v>40.349999999999994</c:v>
                </c:pt>
                <c:pt idx="184">
                  <c:v>40.53</c:v>
                </c:pt>
                <c:pt idx="185">
                  <c:v>40.700000000000003</c:v>
                </c:pt>
                <c:pt idx="186">
                  <c:v>40.879999999999995</c:v>
                </c:pt>
                <c:pt idx="187">
                  <c:v>41.05</c:v>
                </c:pt>
                <c:pt idx="188">
                  <c:v>41.220000000000013</c:v>
                </c:pt>
                <c:pt idx="189">
                  <c:v>41.4</c:v>
                </c:pt>
                <c:pt idx="190">
                  <c:v>41.57</c:v>
                </c:pt>
                <c:pt idx="191">
                  <c:v>41.75</c:v>
                </c:pt>
                <c:pt idx="192">
                  <c:v>41.92</c:v>
                </c:pt>
                <c:pt idx="193">
                  <c:v>42.09</c:v>
                </c:pt>
                <c:pt idx="194">
                  <c:v>42.260000000000012</c:v>
                </c:pt>
                <c:pt idx="195">
                  <c:v>42.44</c:v>
                </c:pt>
                <c:pt idx="196">
                  <c:v>42.6</c:v>
                </c:pt>
                <c:pt idx="197">
                  <c:v>42.78</c:v>
                </c:pt>
                <c:pt idx="198">
                  <c:v>42.949999999999996</c:v>
                </c:pt>
                <c:pt idx="199">
                  <c:v>43.120000000000012</c:v>
                </c:pt>
                <c:pt idx="200">
                  <c:v>43.3</c:v>
                </c:pt>
                <c:pt idx="201">
                  <c:v>43.47</c:v>
                </c:pt>
                <c:pt idx="202">
                  <c:v>43.64</c:v>
                </c:pt>
                <c:pt idx="203">
                  <c:v>43.82</c:v>
                </c:pt>
                <c:pt idx="204">
                  <c:v>43.98</c:v>
                </c:pt>
                <c:pt idx="205">
                  <c:v>44.160000000000011</c:v>
                </c:pt>
                <c:pt idx="206">
                  <c:v>44.33</c:v>
                </c:pt>
                <c:pt idx="207">
                  <c:v>44.5</c:v>
                </c:pt>
                <c:pt idx="208">
                  <c:v>44.660000000000011</c:v>
                </c:pt>
                <c:pt idx="209">
                  <c:v>44.83</c:v>
                </c:pt>
                <c:pt idx="210">
                  <c:v>45</c:v>
                </c:pt>
                <c:pt idx="211">
                  <c:v>45.18</c:v>
                </c:pt>
                <c:pt idx="212">
                  <c:v>45.339999999999996</c:v>
                </c:pt>
                <c:pt idx="213">
                  <c:v>45.52</c:v>
                </c:pt>
                <c:pt idx="214">
                  <c:v>45.68</c:v>
                </c:pt>
                <c:pt idx="215">
                  <c:v>45.839999999999996</c:v>
                </c:pt>
                <c:pt idx="216">
                  <c:v>46.01</c:v>
                </c:pt>
                <c:pt idx="217">
                  <c:v>46.18</c:v>
                </c:pt>
                <c:pt idx="218">
                  <c:v>46.349999999999994</c:v>
                </c:pt>
                <c:pt idx="219">
                  <c:v>46.51</c:v>
                </c:pt>
                <c:pt idx="220">
                  <c:v>46.690000000000012</c:v>
                </c:pt>
                <c:pt idx="221">
                  <c:v>46.849999999999994</c:v>
                </c:pt>
                <c:pt idx="222">
                  <c:v>47.01</c:v>
                </c:pt>
                <c:pt idx="223">
                  <c:v>47.18</c:v>
                </c:pt>
                <c:pt idx="224">
                  <c:v>47.349999999999994</c:v>
                </c:pt>
                <c:pt idx="225">
                  <c:v>47.52</c:v>
                </c:pt>
                <c:pt idx="226">
                  <c:v>47.690000000000012</c:v>
                </c:pt>
                <c:pt idx="227">
                  <c:v>47.86</c:v>
                </c:pt>
                <c:pt idx="228">
                  <c:v>48.02</c:v>
                </c:pt>
                <c:pt idx="229">
                  <c:v>48.2</c:v>
                </c:pt>
                <c:pt idx="230">
                  <c:v>48.349999999999994</c:v>
                </c:pt>
                <c:pt idx="231">
                  <c:v>48.53</c:v>
                </c:pt>
                <c:pt idx="232">
                  <c:v>48.690000000000012</c:v>
                </c:pt>
                <c:pt idx="233">
                  <c:v>48.87</c:v>
                </c:pt>
                <c:pt idx="234">
                  <c:v>49.03</c:v>
                </c:pt>
                <c:pt idx="235">
                  <c:v>49.2</c:v>
                </c:pt>
                <c:pt idx="236">
                  <c:v>49.379999999999995</c:v>
                </c:pt>
                <c:pt idx="237">
                  <c:v>49.55</c:v>
                </c:pt>
                <c:pt idx="238">
                  <c:v>49.720000000000013</c:v>
                </c:pt>
                <c:pt idx="239">
                  <c:v>49.89</c:v>
                </c:pt>
                <c:pt idx="240">
                  <c:v>50.06</c:v>
                </c:pt>
                <c:pt idx="241">
                  <c:v>50.230000000000011</c:v>
                </c:pt>
                <c:pt idx="242">
                  <c:v>50.4</c:v>
                </c:pt>
                <c:pt idx="243">
                  <c:v>50.57</c:v>
                </c:pt>
                <c:pt idx="244">
                  <c:v>50.74</c:v>
                </c:pt>
                <c:pt idx="245">
                  <c:v>50.91</c:v>
                </c:pt>
                <c:pt idx="246">
                  <c:v>51.08</c:v>
                </c:pt>
                <c:pt idx="247">
                  <c:v>51.260000000000012</c:v>
                </c:pt>
                <c:pt idx="248">
                  <c:v>51.43</c:v>
                </c:pt>
                <c:pt idx="249">
                  <c:v>51.6</c:v>
                </c:pt>
                <c:pt idx="250">
                  <c:v>51.77</c:v>
                </c:pt>
                <c:pt idx="251">
                  <c:v>51.93</c:v>
                </c:pt>
                <c:pt idx="252">
                  <c:v>52.1</c:v>
                </c:pt>
                <c:pt idx="253">
                  <c:v>52.27</c:v>
                </c:pt>
                <c:pt idx="254">
                  <c:v>52.44</c:v>
                </c:pt>
                <c:pt idx="255">
                  <c:v>52.6</c:v>
                </c:pt>
                <c:pt idx="256">
                  <c:v>52.77</c:v>
                </c:pt>
                <c:pt idx="257">
                  <c:v>52.94</c:v>
                </c:pt>
                <c:pt idx="258">
                  <c:v>53.1</c:v>
                </c:pt>
                <c:pt idx="259">
                  <c:v>53.27</c:v>
                </c:pt>
                <c:pt idx="260">
                  <c:v>53.43</c:v>
                </c:pt>
                <c:pt idx="261">
                  <c:v>53.61</c:v>
                </c:pt>
                <c:pt idx="262">
                  <c:v>53.77</c:v>
                </c:pt>
                <c:pt idx="263">
                  <c:v>53.94</c:v>
                </c:pt>
                <c:pt idx="264">
                  <c:v>54.120000000000012</c:v>
                </c:pt>
                <c:pt idx="265">
                  <c:v>54.290000000000013</c:v>
                </c:pt>
                <c:pt idx="266">
                  <c:v>54.449999999999996</c:v>
                </c:pt>
                <c:pt idx="267">
                  <c:v>54.64</c:v>
                </c:pt>
                <c:pt idx="268">
                  <c:v>54.809999999999995</c:v>
                </c:pt>
                <c:pt idx="269">
                  <c:v>54.98</c:v>
                </c:pt>
                <c:pt idx="270">
                  <c:v>55.15</c:v>
                </c:pt>
                <c:pt idx="271">
                  <c:v>55.32</c:v>
                </c:pt>
                <c:pt idx="272">
                  <c:v>55.5</c:v>
                </c:pt>
                <c:pt idx="273">
                  <c:v>55.67</c:v>
                </c:pt>
                <c:pt idx="274">
                  <c:v>55.839999999999996</c:v>
                </c:pt>
                <c:pt idx="275">
                  <c:v>56.01</c:v>
                </c:pt>
                <c:pt idx="276">
                  <c:v>56.17</c:v>
                </c:pt>
                <c:pt idx="277">
                  <c:v>56.349999999999994</c:v>
                </c:pt>
                <c:pt idx="278">
                  <c:v>56.51</c:v>
                </c:pt>
                <c:pt idx="279">
                  <c:v>56.68</c:v>
                </c:pt>
                <c:pt idx="280">
                  <c:v>56.839999999999996</c:v>
                </c:pt>
                <c:pt idx="281">
                  <c:v>57.01</c:v>
                </c:pt>
                <c:pt idx="282">
                  <c:v>57.17</c:v>
                </c:pt>
                <c:pt idx="283">
                  <c:v>57.339999999999996</c:v>
                </c:pt>
                <c:pt idx="284">
                  <c:v>57.5</c:v>
                </c:pt>
                <c:pt idx="285">
                  <c:v>57.65</c:v>
                </c:pt>
                <c:pt idx="286">
                  <c:v>57.809999999999995</c:v>
                </c:pt>
                <c:pt idx="287">
                  <c:v>57.98</c:v>
                </c:pt>
                <c:pt idx="288">
                  <c:v>58.120000000000012</c:v>
                </c:pt>
                <c:pt idx="289">
                  <c:v>58.260000000000012</c:v>
                </c:pt>
                <c:pt idx="290">
                  <c:v>58.41</c:v>
                </c:pt>
                <c:pt idx="291">
                  <c:v>58.54</c:v>
                </c:pt>
                <c:pt idx="292">
                  <c:v>58.690000000000012</c:v>
                </c:pt>
                <c:pt idx="293">
                  <c:v>58.83</c:v>
                </c:pt>
                <c:pt idx="294">
                  <c:v>58.97</c:v>
                </c:pt>
                <c:pt idx="295">
                  <c:v>59.1</c:v>
                </c:pt>
                <c:pt idx="296">
                  <c:v>59.25</c:v>
                </c:pt>
                <c:pt idx="297">
                  <c:v>59.379999999999995</c:v>
                </c:pt>
                <c:pt idx="298">
                  <c:v>59.52</c:v>
                </c:pt>
                <c:pt idx="299">
                  <c:v>59.65</c:v>
                </c:pt>
                <c:pt idx="300">
                  <c:v>59.78</c:v>
                </c:pt>
                <c:pt idx="301">
                  <c:v>59.91</c:v>
                </c:pt>
                <c:pt idx="302">
                  <c:v>60.05</c:v>
                </c:pt>
                <c:pt idx="303">
                  <c:v>60.18</c:v>
                </c:pt>
                <c:pt idx="304">
                  <c:v>60.3</c:v>
                </c:pt>
                <c:pt idx="305">
                  <c:v>60.43</c:v>
                </c:pt>
                <c:pt idx="306">
                  <c:v>60.58</c:v>
                </c:pt>
                <c:pt idx="307">
                  <c:v>60.7</c:v>
                </c:pt>
                <c:pt idx="308">
                  <c:v>60.83</c:v>
                </c:pt>
                <c:pt idx="309">
                  <c:v>60.96</c:v>
                </c:pt>
                <c:pt idx="310">
                  <c:v>61.1</c:v>
                </c:pt>
                <c:pt idx="311">
                  <c:v>61.230000000000011</c:v>
                </c:pt>
                <c:pt idx="312">
                  <c:v>61.36</c:v>
                </c:pt>
                <c:pt idx="313">
                  <c:v>61.48</c:v>
                </c:pt>
                <c:pt idx="314">
                  <c:v>61.620000000000012</c:v>
                </c:pt>
                <c:pt idx="315">
                  <c:v>61.75</c:v>
                </c:pt>
                <c:pt idx="316">
                  <c:v>61.879999999999995</c:v>
                </c:pt>
                <c:pt idx="317">
                  <c:v>62.01</c:v>
                </c:pt>
                <c:pt idx="318">
                  <c:v>62.14</c:v>
                </c:pt>
                <c:pt idx="319">
                  <c:v>62.27</c:v>
                </c:pt>
                <c:pt idx="320">
                  <c:v>62.4</c:v>
                </c:pt>
                <c:pt idx="321">
                  <c:v>62.53</c:v>
                </c:pt>
                <c:pt idx="322">
                  <c:v>62.660000000000011</c:v>
                </c:pt>
                <c:pt idx="323">
                  <c:v>62.8</c:v>
                </c:pt>
                <c:pt idx="324">
                  <c:v>62.93</c:v>
                </c:pt>
                <c:pt idx="325">
                  <c:v>63.07</c:v>
                </c:pt>
                <c:pt idx="326">
                  <c:v>63.2</c:v>
                </c:pt>
                <c:pt idx="327">
                  <c:v>63.33</c:v>
                </c:pt>
                <c:pt idx="328">
                  <c:v>63.46</c:v>
                </c:pt>
                <c:pt idx="329">
                  <c:v>63.59</c:v>
                </c:pt>
                <c:pt idx="330">
                  <c:v>63.730000000000011</c:v>
                </c:pt>
                <c:pt idx="331">
                  <c:v>63.86</c:v>
                </c:pt>
                <c:pt idx="332">
                  <c:v>63.99</c:v>
                </c:pt>
                <c:pt idx="333">
                  <c:v>64.11999999999999</c:v>
                </c:pt>
                <c:pt idx="334">
                  <c:v>64.25</c:v>
                </c:pt>
                <c:pt idx="335">
                  <c:v>64.39</c:v>
                </c:pt>
                <c:pt idx="336">
                  <c:v>64.52</c:v>
                </c:pt>
                <c:pt idx="337">
                  <c:v>64.66</c:v>
                </c:pt>
                <c:pt idx="338">
                  <c:v>64.78</c:v>
                </c:pt>
                <c:pt idx="339">
                  <c:v>64.930000000000007</c:v>
                </c:pt>
                <c:pt idx="340">
                  <c:v>65.05</c:v>
                </c:pt>
                <c:pt idx="341">
                  <c:v>65.2</c:v>
                </c:pt>
                <c:pt idx="342">
                  <c:v>65.319999999999993</c:v>
                </c:pt>
                <c:pt idx="343">
                  <c:v>65.47</c:v>
                </c:pt>
                <c:pt idx="344">
                  <c:v>65.61</c:v>
                </c:pt>
                <c:pt idx="345">
                  <c:v>65.75</c:v>
                </c:pt>
                <c:pt idx="346">
                  <c:v>65.900000000000006</c:v>
                </c:pt>
                <c:pt idx="347">
                  <c:v>66.040000000000006</c:v>
                </c:pt>
                <c:pt idx="348">
                  <c:v>66.179999999999978</c:v>
                </c:pt>
                <c:pt idx="349">
                  <c:v>66.33</c:v>
                </c:pt>
                <c:pt idx="350">
                  <c:v>66.489999999999995</c:v>
                </c:pt>
                <c:pt idx="351">
                  <c:v>66.64</c:v>
                </c:pt>
                <c:pt idx="352">
                  <c:v>66.78</c:v>
                </c:pt>
                <c:pt idx="353">
                  <c:v>66.930000000000007</c:v>
                </c:pt>
                <c:pt idx="354">
                  <c:v>67.08</c:v>
                </c:pt>
                <c:pt idx="355">
                  <c:v>67.25</c:v>
                </c:pt>
                <c:pt idx="356">
                  <c:v>67.400000000000006</c:v>
                </c:pt>
                <c:pt idx="357">
                  <c:v>67.55</c:v>
                </c:pt>
                <c:pt idx="358">
                  <c:v>67.709999999999994</c:v>
                </c:pt>
                <c:pt idx="359">
                  <c:v>67.86</c:v>
                </c:pt>
                <c:pt idx="360">
                  <c:v>68.03</c:v>
                </c:pt>
                <c:pt idx="361">
                  <c:v>68.179999999999978</c:v>
                </c:pt>
                <c:pt idx="362">
                  <c:v>68.33</c:v>
                </c:pt>
                <c:pt idx="363">
                  <c:v>68.489999999999995</c:v>
                </c:pt>
                <c:pt idx="364">
                  <c:v>68.649999999999991</c:v>
                </c:pt>
                <c:pt idx="365">
                  <c:v>68.8</c:v>
                </c:pt>
                <c:pt idx="366">
                  <c:v>68.959999999999994</c:v>
                </c:pt>
                <c:pt idx="367">
                  <c:v>69.11</c:v>
                </c:pt>
                <c:pt idx="368">
                  <c:v>69.27</c:v>
                </c:pt>
                <c:pt idx="369">
                  <c:v>69.440000000000026</c:v>
                </c:pt>
                <c:pt idx="370">
                  <c:v>69.599999999999994</c:v>
                </c:pt>
                <c:pt idx="371">
                  <c:v>69.75</c:v>
                </c:pt>
                <c:pt idx="372">
                  <c:v>69.900000000000006</c:v>
                </c:pt>
                <c:pt idx="373">
                  <c:v>70.06</c:v>
                </c:pt>
                <c:pt idx="374">
                  <c:v>70.209999999999994</c:v>
                </c:pt>
                <c:pt idx="375">
                  <c:v>70.36</c:v>
                </c:pt>
                <c:pt idx="376">
                  <c:v>70.52</c:v>
                </c:pt>
                <c:pt idx="377">
                  <c:v>70.669999999999987</c:v>
                </c:pt>
                <c:pt idx="378">
                  <c:v>70.83</c:v>
                </c:pt>
                <c:pt idx="379">
                  <c:v>70.98</c:v>
                </c:pt>
                <c:pt idx="380">
                  <c:v>71.11999999999999</c:v>
                </c:pt>
                <c:pt idx="381">
                  <c:v>71.28</c:v>
                </c:pt>
                <c:pt idx="382">
                  <c:v>71.410000000000025</c:v>
                </c:pt>
                <c:pt idx="383">
                  <c:v>71.56</c:v>
                </c:pt>
                <c:pt idx="384">
                  <c:v>71.709999999999994</c:v>
                </c:pt>
                <c:pt idx="385">
                  <c:v>71.849999999999994</c:v>
                </c:pt>
                <c:pt idx="386">
                  <c:v>72.010000000000005</c:v>
                </c:pt>
                <c:pt idx="387">
                  <c:v>72.14</c:v>
                </c:pt>
                <c:pt idx="388">
                  <c:v>72.290000000000006</c:v>
                </c:pt>
                <c:pt idx="389">
                  <c:v>72.42</c:v>
                </c:pt>
                <c:pt idx="390">
                  <c:v>72.56</c:v>
                </c:pt>
                <c:pt idx="391">
                  <c:v>72.709999999999994</c:v>
                </c:pt>
                <c:pt idx="392">
                  <c:v>72.849999999999994</c:v>
                </c:pt>
                <c:pt idx="393">
                  <c:v>72.989999999999995</c:v>
                </c:pt>
                <c:pt idx="394">
                  <c:v>73.13</c:v>
                </c:pt>
                <c:pt idx="395">
                  <c:v>73.27</c:v>
                </c:pt>
                <c:pt idx="396">
                  <c:v>73.42</c:v>
                </c:pt>
                <c:pt idx="397">
                  <c:v>73.55</c:v>
                </c:pt>
                <c:pt idx="398">
                  <c:v>73.69</c:v>
                </c:pt>
                <c:pt idx="399">
                  <c:v>73.83</c:v>
                </c:pt>
                <c:pt idx="400">
                  <c:v>73.97</c:v>
                </c:pt>
                <c:pt idx="401">
                  <c:v>74.11</c:v>
                </c:pt>
                <c:pt idx="402">
                  <c:v>74.239999999999995</c:v>
                </c:pt>
                <c:pt idx="403">
                  <c:v>74.38</c:v>
                </c:pt>
                <c:pt idx="404">
                  <c:v>74.53</c:v>
                </c:pt>
                <c:pt idx="405">
                  <c:v>74.669999999999987</c:v>
                </c:pt>
                <c:pt idx="406">
                  <c:v>74.81</c:v>
                </c:pt>
                <c:pt idx="407">
                  <c:v>74.940000000000026</c:v>
                </c:pt>
                <c:pt idx="408">
                  <c:v>75.08</c:v>
                </c:pt>
                <c:pt idx="409">
                  <c:v>75.22</c:v>
                </c:pt>
                <c:pt idx="410">
                  <c:v>75.36999999999999</c:v>
                </c:pt>
                <c:pt idx="411">
                  <c:v>75.5</c:v>
                </c:pt>
                <c:pt idx="412">
                  <c:v>75.63</c:v>
                </c:pt>
                <c:pt idx="413">
                  <c:v>75.78</c:v>
                </c:pt>
                <c:pt idx="414">
                  <c:v>75.910000000000025</c:v>
                </c:pt>
                <c:pt idx="415">
                  <c:v>76.06</c:v>
                </c:pt>
                <c:pt idx="416">
                  <c:v>76.2</c:v>
                </c:pt>
                <c:pt idx="417">
                  <c:v>76.34</c:v>
                </c:pt>
                <c:pt idx="418">
                  <c:v>76.48</c:v>
                </c:pt>
                <c:pt idx="419">
                  <c:v>76.61999999999999</c:v>
                </c:pt>
                <c:pt idx="420">
                  <c:v>76.77</c:v>
                </c:pt>
                <c:pt idx="421">
                  <c:v>76.910000000000025</c:v>
                </c:pt>
                <c:pt idx="422">
                  <c:v>77.05</c:v>
                </c:pt>
                <c:pt idx="423">
                  <c:v>77.2</c:v>
                </c:pt>
                <c:pt idx="424">
                  <c:v>77.34</c:v>
                </c:pt>
                <c:pt idx="425">
                  <c:v>77.48</c:v>
                </c:pt>
                <c:pt idx="426">
                  <c:v>77.63</c:v>
                </c:pt>
                <c:pt idx="427">
                  <c:v>77.77</c:v>
                </c:pt>
                <c:pt idx="428">
                  <c:v>77.92</c:v>
                </c:pt>
                <c:pt idx="429">
                  <c:v>78.06</c:v>
                </c:pt>
                <c:pt idx="430">
                  <c:v>78.2</c:v>
                </c:pt>
                <c:pt idx="431">
                  <c:v>78.349999999999994</c:v>
                </c:pt>
                <c:pt idx="432">
                  <c:v>78.5</c:v>
                </c:pt>
                <c:pt idx="433">
                  <c:v>78.64</c:v>
                </c:pt>
                <c:pt idx="434">
                  <c:v>78.78</c:v>
                </c:pt>
                <c:pt idx="435">
                  <c:v>78.910000000000025</c:v>
                </c:pt>
                <c:pt idx="436">
                  <c:v>79.06</c:v>
                </c:pt>
                <c:pt idx="437">
                  <c:v>79.2</c:v>
                </c:pt>
                <c:pt idx="438">
                  <c:v>79.349999999999994</c:v>
                </c:pt>
                <c:pt idx="439">
                  <c:v>79.489999999999995</c:v>
                </c:pt>
                <c:pt idx="440">
                  <c:v>79.63</c:v>
                </c:pt>
                <c:pt idx="441">
                  <c:v>79.77</c:v>
                </c:pt>
                <c:pt idx="442">
                  <c:v>79.910000000000025</c:v>
                </c:pt>
                <c:pt idx="443">
                  <c:v>80.05</c:v>
                </c:pt>
                <c:pt idx="444">
                  <c:v>80.2</c:v>
                </c:pt>
                <c:pt idx="445">
                  <c:v>80.349999999999994</c:v>
                </c:pt>
                <c:pt idx="446">
                  <c:v>80.48</c:v>
                </c:pt>
                <c:pt idx="447">
                  <c:v>80.63</c:v>
                </c:pt>
                <c:pt idx="448">
                  <c:v>80.77</c:v>
                </c:pt>
                <c:pt idx="449">
                  <c:v>80.92</c:v>
                </c:pt>
                <c:pt idx="450">
                  <c:v>81.06</c:v>
                </c:pt>
                <c:pt idx="451">
                  <c:v>81.209999999999994</c:v>
                </c:pt>
                <c:pt idx="452">
                  <c:v>81.349999999999994</c:v>
                </c:pt>
                <c:pt idx="453">
                  <c:v>81.489999999999995</c:v>
                </c:pt>
                <c:pt idx="454">
                  <c:v>81.64</c:v>
                </c:pt>
                <c:pt idx="455">
                  <c:v>81.78</c:v>
                </c:pt>
                <c:pt idx="456">
                  <c:v>81.93</c:v>
                </c:pt>
                <c:pt idx="457">
                  <c:v>82.07</c:v>
                </c:pt>
                <c:pt idx="458">
                  <c:v>82.210000000000022</c:v>
                </c:pt>
                <c:pt idx="459">
                  <c:v>82.36</c:v>
                </c:pt>
                <c:pt idx="460">
                  <c:v>82.51</c:v>
                </c:pt>
                <c:pt idx="461">
                  <c:v>82.649999999999991</c:v>
                </c:pt>
                <c:pt idx="462">
                  <c:v>82.8</c:v>
                </c:pt>
                <c:pt idx="463">
                  <c:v>82.95</c:v>
                </c:pt>
                <c:pt idx="464">
                  <c:v>83.09</c:v>
                </c:pt>
                <c:pt idx="465">
                  <c:v>83.240000000000023</c:v>
                </c:pt>
                <c:pt idx="466">
                  <c:v>83.39</c:v>
                </c:pt>
                <c:pt idx="467">
                  <c:v>83.52</c:v>
                </c:pt>
                <c:pt idx="468">
                  <c:v>83.669999999999987</c:v>
                </c:pt>
                <c:pt idx="469">
                  <c:v>83.81</c:v>
                </c:pt>
                <c:pt idx="470">
                  <c:v>83.95</c:v>
                </c:pt>
                <c:pt idx="471">
                  <c:v>84.1</c:v>
                </c:pt>
                <c:pt idx="472">
                  <c:v>84.25</c:v>
                </c:pt>
                <c:pt idx="473">
                  <c:v>84.38</c:v>
                </c:pt>
                <c:pt idx="474">
                  <c:v>84.52</c:v>
                </c:pt>
                <c:pt idx="475">
                  <c:v>84.669999999999987</c:v>
                </c:pt>
                <c:pt idx="476">
                  <c:v>84.83</c:v>
                </c:pt>
                <c:pt idx="477">
                  <c:v>84.960000000000022</c:v>
                </c:pt>
                <c:pt idx="478">
                  <c:v>85.1</c:v>
                </c:pt>
                <c:pt idx="479">
                  <c:v>85.25</c:v>
                </c:pt>
                <c:pt idx="480">
                  <c:v>85.39</c:v>
                </c:pt>
                <c:pt idx="481">
                  <c:v>85.54</c:v>
                </c:pt>
                <c:pt idx="482">
                  <c:v>85.69</c:v>
                </c:pt>
                <c:pt idx="483">
                  <c:v>85.83</c:v>
                </c:pt>
                <c:pt idx="484">
                  <c:v>85.98</c:v>
                </c:pt>
                <c:pt idx="485">
                  <c:v>86.11999999999999</c:v>
                </c:pt>
                <c:pt idx="486">
                  <c:v>86.26</c:v>
                </c:pt>
                <c:pt idx="487">
                  <c:v>86.410000000000025</c:v>
                </c:pt>
                <c:pt idx="488">
                  <c:v>86.55</c:v>
                </c:pt>
                <c:pt idx="489">
                  <c:v>86.69</c:v>
                </c:pt>
                <c:pt idx="490">
                  <c:v>86.84</c:v>
                </c:pt>
                <c:pt idx="491">
                  <c:v>86.98</c:v>
                </c:pt>
                <c:pt idx="492">
                  <c:v>87.14</c:v>
                </c:pt>
                <c:pt idx="493">
                  <c:v>87.29</c:v>
                </c:pt>
                <c:pt idx="494">
                  <c:v>87.43</c:v>
                </c:pt>
                <c:pt idx="495">
                  <c:v>87.57</c:v>
                </c:pt>
                <c:pt idx="496">
                  <c:v>87.72</c:v>
                </c:pt>
                <c:pt idx="497">
                  <c:v>87.86999999999999</c:v>
                </c:pt>
                <c:pt idx="498">
                  <c:v>88.02</c:v>
                </c:pt>
                <c:pt idx="499">
                  <c:v>88.169999999999987</c:v>
                </c:pt>
                <c:pt idx="500">
                  <c:v>88.31</c:v>
                </c:pt>
                <c:pt idx="501">
                  <c:v>88.47</c:v>
                </c:pt>
                <c:pt idx="502">
                  <c:v>88.61999999999999</c:v>
                </c:pt>
                <c:pt idx="503">
                  <c:v>88.77</c:v>
                </c:pt>
                <c:pt idx="504">
                  <c:v>88.910000000000025</c:v>
                </c:pt>
                <c:pt idx="505">
                  <c:v>89.06</c:v>
                </c:pt>
                <c:pt idx="506">
                  <c:v>89.210000000000022</c:v>
                </c:pt>
                <c:pt idx="507">
                  <c:v>89.36</c:v>
                </c:pt>
                <c:pt idx="508">
                  <c:v>89.52</c:v>
                </c:pt>
                <c:pt idx="509">
                  <c:v>89.669999999999987</c:v>
                </c:pt>
                <c:pt idx="510">
                  <c:v>89.8</c:v>
                </c:pt>
                <c:pt idx="511">
                  <c:v>89.940000000000026</c:v>
                </c:pt>
                <c:pt idx="512">
                  <c:v>90.09</c:v>
                </c:pt>
                <c:pt idx="513">
                  <c:v>90.23</c:v>
                </c:pt>
                <c:pt idx="514">
                  <c:v>90.38</c:v>
                </c:pt>
                <c:pt idx="515">
                  <c:v>90.52</c:v>
                </c:pt>
                <c:pt idx="516">
                  <c:v>90.669999999999987</c:v>
                </c:pt>
                <c:pt idx="517">
                  <c:v>90.8</c:v>
                </c:pt>
                <c:pt idx="518">
                  <c:v>90.95</c:v>
                </c:pt>
                <c:pt idx="519">
                  <c:v>91.08</c:v>
                </c:pt>
                <c:pt idx="520">
                  <c:v>91.22</c:v>
                </c:pt>
                <c:pt idx="521">
                  <c:v>91.35</c:v>
                </c:pt>
                <c:pt idx="522">
                  <c:v>91.490000000000023</c:v>
                </c:pt>
                <c:pt idx="523">
                  <c:v>91.63</c:v>
                </c:pt>
                <c:pt idx="524">
                  <c:v>91.77</c:v>
                </c:pt>
                <c:pt idx="525">
                  <c:v>91.9</c:v>
                </c:pt>
                <c:pt idx="526">
                  <c:v>92.03</c:v>
                </c:pt>
                <c:pt idx="527">
                  <c:v>92.169999999999987</c:v>
                </c:pt>
                <c:pt idx="528">
                  <c:v>92.3</c:v>
                </c:pt>
                <c:pt idx="529">
                  <c:v>92.43</c:v>
                </c:pt>
                <c:pt idx="530">
                  <c:v>92.56</c:v>
                </c:pt>
                <c:pt idx="531">
                  <c:v>92.7</c:v>
                </c:pt>
                <c:pt idx="532">
                  <c:v>92.83</c:v>
                </c:pt>
                <c:pt idx="533">
                  <c:v>92.960000000000022</c:v>
                </c:pt>
                <c:pt idx="534">
                  <c:v>93.09</c:v>
                </c:pt>
                <c:pt idx="535">
                  <c:v>93.22</c:v>
                </c:pt>
                <c:pt idx="536">
                  <c:v>93.35</c:v>
                </c:pt>
                <c:pt idx="537">
                  <c:v>93.490000000000023</c:v>
                </c:pt>
                <c:pt idx="538">
                  <c:v>93.63</c:v>
                </c:pt>
                <c:pt idx="539">
                  <c:v>93.77</c:v>
                </c:pt>
                <c:pt idx="540">
                  <c:v>93.910000000000025</c:v>
                </c:pt>
                <c:pt idx="541">
                  <c:v>94.05</c:v>
                </c:pt>
                <c:pt idx="542">
                  <c:v>94.179999999999978</c:v>
                </c:pt>
                <c:pt idx="543">
                  <c:v>94.33</c:v>
                </c:pt>
                <c:pt idx="544">
                  <c:v>94.460000000000022</c:v>
                </c:pt>
                <c:pt idx="545">
                  <c:v>94.61</c:v>
                </c:pt>
                <c:pt idx="546">
                  <c:v>94.75</c:v>
                </c:pt>
                <c:pt idx="547">
                  <c:v>94.89</c:v>
                </c:pt>
                <c:pt idx="548">
                  <c:v>95.02</c:v>
                </c:pt>
                <c:pt idx="549">
                  <c:v>95.169999999999987</c:v>
                </c:pt>
                <c:pt idx="550">
                  <c:v>95.3</c:v>
                </c:pt>
                <c:pt idx="551">
                  <c:v>95.440000000000026</c:v>
                </c:pt>
                <c:pt idx="552">
                  <c:v>95.59</c:v>
                </c:pt>
                <c:pt idx="553">
                  <c:v>95.72</c:v>
                </c:pt>
                <c:pt idx="554">
                  <c:v>95.86999999999999</c:v>
                </c:pt>
                <c:pt idx="555">
                  <c:v>96.02</c:v>
                </c:pt>
                <c:pt idx="556">
                  <c:v>96.16</c:v>
                </c:pt>
                <c:pt idx="557">
                  <c:v>96.3</c:v>
                </c:pt>
                <c:pt idx="558">
                  <c:v>96.440000000000026</c:v>
                </c:pt>
                <c:pt idx="559">
                  <c:v>96.57</c:v>
                </c:pt>
                <c:pt idx="560">
                  <c:v>96.710000000000022</c:v>
                </c:pt>
                <c:pt idx="561">
                  <c:v>96.85</c:v>
                </c:pt>
                <c:pt idx="562">
                  <c:v>96.990000000000023</c:v>
                </c:pt>
                <c:pt idx="563">
                  <c:v>97.14</c:v>
                </c:pt>
                <c:pt idx="564">
                  <c:v>97.28</c:v>
                </c:pt>
                <c:pt idx="565">
                  <c:v>97.410000000000025</c:v>
                </c:pt>
                <c:pt idx="566">
                  <c:v>97.55</c:v>
                </c:pt>
                <c:pt idx="567">
                  <c:v>97.679999999999978</c:v>
                </c:pt>
                <c:pt idx="568">
                  <c:v>97.81</c:v>
                </c:pt>
                <c:pt idx="569">
                  <c:v>97.95</c:v>
                </c:pt>
                <c:pt idx="570">
                  <c:v>98.08</c:v>
                </c:pt>
                <c:pt idx="571">
                  <c:v>98.210000000000022</c:v>
                </c:pt>
                <c:pt idx="572">
                  <c:v>98.34</c:v>
                </c:pt>
                <c:pt idx="573">
                  <c:v>98.47</c:v>
                </c:pt>
                <c:pt idx="574">
                  <c:v>98.6</c:v>
                </c:pt>
                <c:pt idx="575">
                  <c:v>98.740000000000023</c:v>
                </c:pt>
                <c:pt idx="576">
                  <c:v>98.86</c:v>
                </c:pt>
                <c:pt idx="577">
                  <c:v>98.990000000000023</c:v>
                </c:pt>
                <c:pt idx="578">
                  <c:v>99.11999999999999</c:v>
                </c:pt>
                <c:pt idx="579">
                  <c:v>99.25</c:v>
                </c:pt>
                <c:pt idx="580">
                  <c:v>99.38</c:v>
                </c:pt>
                <c:pt idx="581">
                  <c:v>99.52</c:v>
                </c:pt>
                <c:pt idx="582">
                  <c:v>99.649999999999991</c:v>
                </c:pt>
                <c:pt idx="583">
                  <c:v>99.78</c:v>
                </c:pt>
                <c:pt idx="584">
                  <c:v>99.93</c:v>
                </c:pt>
                <c:pt idx="585">
                  <c:v>100.07</c:v>
                </c:pt>
                <c:pt idx="586">
                  <c:v>100.21000000000002</c:v>
                </c:pt>
                <c:pt idx="587">
                  <c:v>100.36</c:v>
                </c:pt>
                <c:pt idx="588">
                  <c:v>100.5</c:v>
                </c:pt>
                <c:pt idx="589">
                  <c:v>100.64</c:v>
                </c:pt>
                <c:pt idx="590">
                  <c:v>100.79</c:v>
                </c:pt>
                <c:pt idx="591">
                  <c:v>100.95</c:v>
                </c:pt>
                <c:pt idx="592">
                  <c:v>101.09</c:v>
                </c:pt>
                <c:pt idx="593">
                  <c:v>101.24000000000002</c:v>
                </c:pt>
                <c:pt idx="594">
                  <c:v>101.39</c:v>
                </c:pt>
                <c:pt idx="595">
                  <c:v>101.55</c:v>
                </c:pt>
                <c:pt idx="596">
                  <c:v>101.69</c:v>
                </c:pt>
                <c:pt idx="597">
                  <c:v>101.84</c:v>
                </c:pt>
                <c:pt idx="598">
                  <c:v>102.01</c:v>
                </c:pt>
                <c:pt idx="599">
                  <c:v>102.16</c:v>
                </c:pt>
                <c:pt idx="600">
                  <c:v>102.3</c:v>
                </c:pt>
                <c:pt idx="601">
                  <c:v>102.46000000000002</c:v>
                </c:pt>
                <c:pt idx="602">
                  <c:v>102.61999999999999</c:v>
                </c:pt>
                <c:pt idx="603">
                  <c:v>102.77</c:v>
                </c:pt>
                <c:pt idx="604">
                  <c:v>102.93</c:v>
                </c:pt>
                <c:pt idx="605">
                  <c:v>103.09</c:v>
                </c:pt>
                <c:pt idx="606">
                  <c:v>103.24000000000002</c:v>
                </c:pt>
                <c:pt idx="607">
                  <c:v>103.4</c:v>
                </c:pt>
                <c:pt idx="608">
                  <c:v>103.55</c:v>
                </c:pt>
                <c:pt idx="609">
                  <c:v>103.7</c:v>
                </c:pt>
                <c:pt idx="610">
                  <c:v>103.85</c:v>
                </c:pt>
                <c:pt idx="611">
                  <c:v>104</c:v>
                </c:pt>
                <c:pt idx="612">
                  <c:v>104.14999999999999</c:v>
                </c:pt>
                <c:pt idx="613">
                  <c:v>104.3</c:v>
                </c:pt>
                <c:pt idx="614">
                  <c:v>104.45</c:v>
                </c:pt>
                <c:pt idx="615">
                  <c:v>104.61</c:v>
                </c:pt>
                <c:pt idx="616">
                  <c:v>104.75</c:v>
                </c:pt>
                <c:pt idx="617">
                  <c:v>104.89</c:v>
                </c:pt>
                <c:pt idx="618">
                  <c:v>105.05</c:v>
                </c:pt>
                <c:pt idx="619">
                  <c:v>105.2</c:v>
                </c:pt>
                <c:pt idx="620">
                  <c:v>105.34</c:v>
                </c:pt>
                <c:pt idx="621">
                  <c:v>105.5</c:v>
                </c:pt>
                <c:pt idx="622">
                  <c:v>105.64999999999999</c:v>
                </c:pt>
                <c:pt idx="623">
                  <c:v>105.8</c:v>
                </c:pt>
                <c:pt idx="624">
                  <c:v>105.96000000000002</c:v>
                </c:pt>
                <c:pt idx="625">
                  <c:v>106.1</c:v>
                </c:pt>
                <c:pt idx="626">
                  <c:v>106.24000000000002</c:v>
                </c:pt>
                <c:pt idx="627">
                  <c:v>106.41000000000012</c:v>
                </c:pt>
                <c:pt idx="628">
                  <c:v>106.55</c:v>
                </c:pt>
                <c:pt idx="629">
                  <c:v>106.7</c:v>
                </c:pt>
                <c:pt idx="630">
                  <c:v>106.84</c:v>
                </c:pt>
                <c:pt idx="631">
                  <c:v>106.99000000000002</c:v>
                </c:pt>
                <c:pt idx="632">
                  <c:v>107.13</c:v>
                </c:pt>
                <c:pt idx="633">
                  <c:v>107.26</c:v>
                </c:pt>
                <c:pt idx="634">
                  <c:v>107.4</c:v>
                </c:pt>
                <c:pt idx="635">
                  <c:v>107.55</c:v>
                </c:pt>
                <c:pt idx="636">
                  <c:v>107.67999999999998</c:v>
                </c:pt>
                <c:pt idx="637">
                  <c:v>107.82</c:v>
                </c:pt>
                <c:pt idx="638">
                  <c:v>107.96000000000002</c:v>
                </c:pt>
                <c:pt idx="639">
                  <c:v>108.07</c:v>
                </c:pt>
                <c:pt idx="640">
                  <c:v>108.2</c:v>
                </c:pt>
                <c:pt idx="641">
                  <c:v>108.34</c:v>
                </c:pt>
                <c:pt idx="642">
                  <c:v>108.47</c:v>
                </c:pt>
                <c:pt idx="643">
                  <c:v>108.59</c:v>
                </c:pt>
                <c:pt idx="644">
                  <c:v>108.71000000000002</c:v>
                </c:pt>
                <c:pt idx="645">
                  <c:v>108.85</c:v>
                </c:pt>
                <c:pt idx="646">
                  <c:v>108.96000000000002</c:v>
                </c:pt>
                <c:pt idx="647">
                  <c:v>109.09</c:v>
                </c:pt>
                <c:pt idx="648">
                  <c:v>109.22</c:v>
                </c:pt>
                <c:pt idx="649">
                  <c:v>109.35</c:v>
                </c:pt>
                <c:pt idx="650">
                  <c:v>109.47</c:v>
                </c:pt>
                <c:pt idx="651">
                  <c:v>109.6</c:v>
                </c:pt>
                <c:pt idx="652">
                  <c:v>109.73</c:v>
                </c:pt>
                <c:pt idx="653">
                  <c:v>109.85</c:v>
                </c:pt>
                <c:pt idx="654">
                  <c:v>109.98</c:v>
                </c:pt>
                <c:pt idx="655">
                  <c:v>110.11</c:v>
                </c:pt>
                <c:pt idx="656">
                  <c:v>110.23</c:v>
                </c:pt>
                <c:pt idx="657">
                  <c:v>110.36</c:v>
                </c:pt>
                <c:pt idx="658">
                  <c:v>110.49000000000002</c:v>
                </c:pt>
                <c:pt idx="659">
                  <c:v>110.61</c:v>
                </c:pt>
                <c:pt idx="660">
                  <c:v>110.75</c:v>
                </c:pt>
                <c:pt idx="661">
                  <c:v>110.86999999999999</c:v>
                </c:pt>
                <c:pt idx="662">
                  <c:v>111</c:v>
                </c:pt>
                <c:pt idx="663">
                  <c:v>111.13</c:v>
                </c:pt>
                <c:pt idx="664">
                  <c:v>111.27</c:v>
                </c:pt>
                <c:pt idx="665">
                  <c:v>111.4</c:v>
                </c:pt>
                <c:pt idx="666">
                  <c:v>111.53</c:v>
                </c:pt>
                <c:pt idx="667">
                  <c:v>111.67999999999998</c:v>
                </c:pt>
                <c:pt idx="668">
                  <c:v>111.82</c:v>
                </c:pt>
                <c:pt idx="669">
                  <c:v>111.96000000000002</c:v>
                </c:pt>
                <c:pt idx="670">
                  <c:v>112.11</c:v>
                </c:pt>
                <c:pt idx="671">
                  <c:v>112.27</c:v>
                </c:pt>
                <c:pt idx="672">
                  <c:v>112.44000000000032</c:v>
                </c:pt>
                <c:pt idx="673">
                  <c:v>112.6</c:v>
                </c:pt>
                <c:pt idx="674">
                  <c:v>112.77</c:v>
                </c:pt>
                <c:pt idx="675">
                  <c:v>112.95</c:v>
                </c:pt>
                <c:pt idx="676">
                  <c:v>113.13</c:v>
                </c:pt>
                <c:pt idx="677">
                  <c:v>113.31</c:v>
                </c:pt>
                <c:pt idx="678">
                  <c:v>113.51</c:v>
                </c:pt>
                <c:pt idx="679">
                  <c:v>113.69</c:v>
                </c:pt>
                <c:pt idx="680">
                  <c:v>113.89</c:v>
                </c:pt>
                <c:pt idx="681">
                  <c:v>114.09</c:v>
                </c:pt>
                <c:pt idx="682">
                  <c:v>114.29</c:v>
                </c:pt>
                <c:pt idx="683">
                  <c:v>114.49000000000002</c:v>
                </c:pt>
                <c:pt idx="684">
                  <c:v>114.69</c:v>
                </c:pt>
                <c:pt idx="685">
                  <c:v>114.9</c:v>
                </c:pt>
                <c:pt idx="686">
                  <c:v>115.1</c:v>
                </c:pt>
                <c:pt idx="687">
                  <c:v>115.3</c:v>
                </c:pt>
                <c:pt idx="688">
                  <c:v>115.51</c:v>
                </c:pt>
                <c:pt idx="689">
                  <c:v>115.71000000000002</c:v>
                </c:pt>
                <c:pt idx="690">
                  <c:v>115.91000000000012</c:v>
                </c:pt>
                <c:pt idx="691">
                  <c:v>116.1</c:v>
                </c:pt>
                <c:pt idx="692">
                  <c:v>116.3</c:v>
                </c:pt>
                <c:pt idx="693">
                  <c:v>116.48</c:v>
                </c:pt>
                <c:pt idx="694">
                  <c:v>116.66999999999999</c:v>
                </c:pt>
                <c:pt idx="695">
                  <c:v>116.85</c:v>
                </c:pt>
                <c:pt idx="696">
                  <c:v>117.01</c:v>
                </c:pt>
                <c:pt idx="697">
                  <c:v>117.19</c:v>
                </c:pt>
                <c:pt idx="698">
                  <c:v>117.35</c:v>
                </c:pt>
                <c:pt idx="699">
                  <c:v>117.51</c:v>
                </c:pt>
                <c:pt idx="700">
                  <c:v>117.66</c:v>
                </c:pt>
                <c:pt idx="701">
                  <c:v>117.8</c:v>
                </c:pt>
                <c:pt idx="702">
                  <c:v>117.96000000000002</c:v>
                </c:pt>
                <c:pt idx="703">
                  <c:v>118.09</c:v>
                </c:pt>
                <c:pt idx="704">
                  <c:v>118.23</c:v>
                </c:pt>
                <c:pt idx="705">
                  <c:v>118.36999999999999</c:v>
                </c:pt>
                <c:pt idx="706">
                  <c:v>118.49000000000002</c:v>
                </c:pt>
                <c:pt idx="707">
                  <c:v>118.61</c:v>
                </c:pt>
                <c:pt idx="708">
                  <c:v>118.73</c:v>
                </c:pt>
                <c:pt idx="709">
                  <c:v>118.84</c:v>
                </c:pt>
                <c:pt idx="710">
                  <c:v>118.97</c:v>
                </c:pt>
                <c:pt idx="711">
                  <c:v>119.08</c:v>
                </c:pt>
                <c:pt idx="712">
                  <c:v>119.16999999999999</c:v>
                </c:pt>
                <c:pt idx="713">
                  <c:v>119.28</c:v>
                </c:pt>
                <c:pt idx="714">
                  <c:v>119.38</c:v>
                </c:pt>
                <c:pt idx="715">
                  <c:v>119.49000000000002</c:v>
                </c:pt>
                <c:pt idx="716">
                  <c:v>119.58</c:v>
                </c:pt>
                <c:pt idx="717">
                  <c:v>119.67999999999998</c:v>
                </c:pt>
                <c:pt idx="718">
                  <c:v>119.78</c:v>
                </c:pt>
                <c:pt idx="719">
                  <c:v>119.88</c:v>
                </c:pt>
                <c:pt idx="720">
                  <c:v>119.98</c:v>
                </c:pt>
                <c:pt idx="721">
                  <c:v>120.08</c:v>
                </c:pt>
                <c:pt idx="722">
                  <c:v>120.19</c:v>
                </c:pt>
                <c:pt idx="723">
                  <c:v>120.3</c:v>
                </c:pt>
                <c:pt idx="724">
                  <c:v>120.41000000000012</c:v>
                </c:pt>
                <c:pt idx="725">
                  <c:v>120.52</c:v>
                </c:pt>
                <c:pt idx="726">
                  <c:v>120.63</c:v>
                </c:pt>
                <c:pt idx="727">
                  <c:v>120.74000000000002</c:v>
                </c:pt>
                <c:pt idx="728">
                  <c:v>120.86</c:v>
                </c:pt>
                <c:pt idx="729">
                  <c:v>120.98</c:v>
                </c:pt>
                <c:pt idx="730">
                  <c:v>121.1</c:v>
                </c:pt>
                <c:pt idx="731">
                  <c:v>121.22</c:v>
                </c:pt>
                <c:pt idx="732">
                  <c:v>121.35</c:v>
                </c:pt>
                <c:pt idx="733">
                  <c:v>121.48</c:v>
                </c:pt>
                <c:pt idx="734">
                  <c:v>121.61</c:v>
                </c:pt>
                <c:pt idx="735">
                  <c:v>121.73</c:v>
                </c:pt>
                <c:pt idx="736">
                  <c:v>121.86999999999999</c:v>
                </c:pt>
                <c:pt idx="737">
                  <c:v>121.99000000000002</c:v>
                </c:pt>
                <c:pt idx="738">
                  <c:v>122.13</c:v>
                </c:pt>
                <c:pt idx="739">
                  <c:v>122.25</c:v>
                </c:pt>
                <c:pt idx="740">
                  <c:v>122.39</c:v>
                </c:pt>
                <c:pt idx="741">
                  <c:v>122.52</c:v>
                </c:pt>
                <c:pt idx="742">
                  <c:v>122.66</c:v>
                </c:pt>
                <c:pt idx="743">
                  <c:v>122.79</c:v>
                </c:pt>
                <c:pt idx="744">
                  <c:v>122.92</c:v>
                </c:pt>
                <c:pt idx="745">
                  <c:v>123.05</c:v>
                </c:pt>
                <c:pt idx="746">
                  <c:v>123.17999999999998</c:v>
                </c:pt>
                <c:pt idx="747">
                  <c:v>123.3</c:v>
                </c:pt>
                <c:pt idx="748">
                  <c:v>123.43</c:v>
                </c:pt>
                <c:pt idx="749">
                  <c:v>123.56</c:v>
                </c:pt>
                <c:pt idx="750">
                  <c:v>123.67999999999998</c:v>
                </c:pt>
                <c:pt idx="751">
                  <c:v>123.8</c:v>
                </c:pt>
                <c:pt idx="752">
                  <c:v>123.92</c:v>
                </c:pt>
                <c:pt idx="753">
                  <c:v>124.03</c:v>
                </c:pt>
                <c:pt idx="754">
                  <c:v>124.16</c:v>
                </c:pt>
                <c:pt idx="755">
                  <c:v>124.28</c:v>
                </c:pt>
                <c:pt idx="756">
                  <c:v>124.39</c:v>
                </c:pt>
                <c:pt idx="757">
                  <c:v>124.51</c:v>
                </c:pt>
                <c:pt idx="758">
                  <c:v>124.61999999999999</c:v>
                </c:pt>
                <c:pt idx="759">
                  <c:v>124.73</c:v>
                </c:pt>
                <c:pt idx="760">
                  <c:v>124.85</c:v>
                </c:pt>
                <c:pt idx="761">
                  <c:v>124.96000000000002</c:v>
                </c:pt>
                <c:pt idx="762">
                  <c:v>125.08</c:v>
                </c:pt>
                <c:pt idx="763">
                  <c:v>125.2</c:v>
                </c:pt>
                <c:pt idx="764">
                  <c:v>125.31</c:v>
                </c:pt>
                <c:pt idx="765">
                  <c:v>125.43</c:v>
                </c:pt>
                <c:pt idx="766">
                  <c:v>125.55</c:v>
                </c:pt>
                <c:pt idx="767">
                  <c:v>125.66999999999999</c:v>
                </c:pt>
                <c:pt idx="768">
                  <c:v>125.79</c:v>
                </c:pt>
                <c:pt idx="769">
                  <c:v>125.91000000000012</c:v>
                </c:pt>
                <c:pt idx="770">
                  <c:v>126.03</c:v>
                </c:pt>
                <c:pt idx="771">
                  <c:v>126.14999999999999</c:v>
                </c:pt>
                <c:pt idx="772">
                  <c:v>126.28</c:v>
                </c:pt>
                <c:pt idx="773">
                  <c:v>126.41000000000012</c:v>
                </c:pt>
                <c:pt idx="774">
                  <c:v>126.54</c:v>
                </c:pt>
                <c:pt idx="775">
                  <c:v>126.66</c:v>
                </c:pt>
                <c:pt idx="776">
                  <c:v>126.79</c:v>
                </c:pt>
                <c:pt idx="777">
                  <c:v>126.92</c:v>
                </c:pt>
                <c:pt idx="778">
                  <c:v>127.06</c:v>
                </c:pt>
                <c:pt idx="779">
                  <c:v>127.2</c:v>
                </c:pt>
                <c:pt idx="780">
                  <c:v>127.33</c:v>
                </c:pt>
                <c:pt idx="781">
                  <c:v>127.47</c:v>
                </c:pt>
                <c:pt idx="782">
                  <c:v>127.61999999999999</c:v>
                </c:pt>
                <c:pt idx="783">
                  <c:v>127.77</c:v>
                </c:pt>
                <c:pt idx="784">
                  <c:v>127.91000000000012</c:v>
                </c:pt>
                <c:pt idx="785">
                  <c:v>128.06</c:v>
                </c:pt>
                <c:pt idx="786">
                  <c:v>128.20999999999998</c:v>
                </c:pt>
                <c:pt idx="787">
                  <c:v>128.37</c:v>
                </c:pt>
                <c:pt idx="788">
                  <c:v>128.52000000000001</c:v>
                </c:pt>
                <c:pt idx="789">
                  <c:v>128.68</c:v>
                </c:pt>
                <c:pt idx="790">
                  <c:v>128.84</c:v>
                </c:pt>
                <c:pt idx="791">
                  <c:v>129</c:v>
                </c:pt>
                <c:pt idx="792">
                  <c:v>129.16999999999999</c:v>
                </c:pt>
                <c:pt idx="793">
                  <c:v>129.32000000000087</c:v>
                </c:pt>
                <c:pt idx="794">
                  <c:v>129.47999999999999</c:v>
                </c:pt>
                <c:pt idx="795">
                  <c:v>129.66</c:v>
                </c:pt>
                <c:pt idx="796">
                  <c:v>129.83000000000001</c:v>
                </c:pt>
                <c:pt idx="797">
                  <c:v>129.99</c:v>
                </c:pt>
                <c:pt idx="798">
                  <c:v>130.16</c:v>
                </c:pt>
                <c:pt idx="799">
                  <c:v>130.32000000000087</c:v>
                </c:pt>
                <c:pt idx="800">
                  <c:v>130.49</c:v>
                </c:pt>
                <c:pt idx="801">
                  <c:v>130.65</c:v>
                </c:pt>
                <c:pt idx="802">
                  <c:v>130.81</c:v>
                </c:pt>
                <c:pt idx="803">
                  <c:v>130.97</c:v>
                </c:pt>
                <c:pt idx="804">
                  <c:v>131.12</c:v>
                </c:pt>
                <c:pt idx="805">
                  <c:v>131.29</c:v>
                </c:pt>
                <c:pt idx="806">
                  <c:v>131.44</c:v>
                </c:pt>
                <c:pt idx="807">
                  <c:v>131.59</c:v>
                </c:pt>
                <c:pt idx="808">
                  <c:v>131.73999999999998</c:v>
                </c:pt>
                <c:pt idx="809">
                  <c:v>131.89000000000001</c:v>
                </c:pt>
                <c:pt idx="810">
                  <c:v>132.03</c:v>
                </c:pt>
                <c:pt idx="811">
                  <c:v>132.19</c:v>
                </c:pt>
                <c:pt idx="812">
                  <c:v>132.34</c:v>
                </c:pt>
                <c:pt idx="813">
                  <c:v>132.47999999999999</c:v>
                </c:pt>
                <c:pt idx="814">
                  <c:v>132.63</c:v>
                </c:pt>
                <c:pt idx="815">
                  <c:v>132.78</c:v>
                </c:pt>
                <c:pt idx="816">
                  <c:v>132.91999999999999</c:v>
                </c:pt>
                <c:pt idx="817">
                  <c:v>133.06</c:v>
                </c:pt>
                <c:pt idx="818">
                  <c:v>133.20999999999998</c:v>
                </c:pt>
                <c:pt idx="819">
                  <c:v>133.35000000000107</c:v>
                </c:pt>
                <c:pt idx="820">
                  <c:v>133.51</c:v>
                </c:pt>
                <c:pt idx="821">
                  <c:v>133.65</c:v>
                </c:pt>
                <c:pt idx="822">
                  <c:v>133.79</c:v>
                </c:pt>
                <c:pt idx="823">
                  <c:v>133.94</c:v>
                </c:pt>
                <c:pt idx="824">
                  <c:v>134.09</c:v>
                </c:pt>
                <c:pt idx="825">
                  <c:v>134.22999999999999</c:v>
                </c:pt>
                <c:pt idx="826">
                  <c:v>134.38000000000127</c:v>
                </c:pt>
                <c:pt idx="827">
                  <c:v>134.53</c:v>
                </c:pt>
                <c:pt idx="828">
                  <c:v>134.66999999999999</c:v>
                </c:pt>
                <c:pt idx="829">
                  <c:v>134.81</c:v>
                </c:pt>
                <c:pt idx="830">
                  <c:v>134.94999999999999</c:v>
                </c:pt>
                <c:pt idx="831">
                  <c:v>135.1</c:v>
                </c:pt>
                <c:pt idx="832">
                  <c:v>135.23999999999998</c:v>
                </c:pt>
                <c:pt idx="833">
                  <c:v>135.38000000000127</c:v>
                </c:pt>
                <c:pt idx="834">
                  <c:v>135.52000000000001</c:v>
                </c:pt>
                <c:pt idx="835">
                  <c:v>135.66999999999999</c:v>
                </c:pt>
                <c:pt idx="836">
                  <c:v>135.80000000000001</c:v>
                </c:pt>
                <c:pt idx="837">
                  <c:v>135.94</c:v>
                </c:pt>
                <c:pt idx="838">
                  <c:v>136.07</c:v>
                </c:pt>
                <c:pt idx="839">
                  <c:v>136.20999999999998</c:v>
                </c:pt>
                <c:pt idx="840">
                  <c:v>136.35000000000107</c:v>
                </c:pt>
                <c:pt idx="841">
                  <c:v>136.49</c:v>
                </c:pt>
                <c:pt idx="842">
                  <c:v>136.62</c:v>
                </c:pt>
                <c:pt idx="843">
                  <c:v>136.76999999999998</c:v>
                </c:pt>
                <c:pt idx="844">
                  <c:v>136.89000000000001</c:v>
                </c:pt>
                <c:pt idx="845">
                  <c:v>137.03</c:v>
                </c:pt>
                <c:pt idx="846">
                  <c:v>137.16999999999999</c:v>
                </c:pt>
                <c:pt idx="847">
                  <c:v>137.30000000000001</c:v>
                </c:pt>
                <c:pt idx="848">
                  <c:v>137.44</c:v>
                </c:pt>
                <c:pt idx="849">
                  <c:v>137.58000000000001</c:v>
                </c:pt>
                <c:pt idx="850">
                  <c:v>137.70999999999998</c:v>
                </c:pt>
                <c:pt idx="851">
                  <c:v>137.84</c:v>
                </c:pt>
                <c:pt idx="852">
                  <c:v>137.97999999999999</c:v>
                </c:pt>
                <c:pt idx="853">
                  <c:v>138.10999999999999</c:v>
                </c:pt>
                <c:pt idx="854">
                  <c:v>138.23999999999998</c:v>
                </c:pt>
                <c:pt idx="855">
                  <c:v>138.37</c:v>
                </c:pt>
                <c:pt idx="856">
                  <c:v>138.5</c:v>
                </c:pt>
                <c:pt idx="857">
                  <c:v>138.62</c:v>
                </c:pt>
                <c:pt idx="858">
                  <c:v>138.75</c:v>
                </c:pt>
                <c:pt idx="859">
                  <c:v>138.89000000000001</c:v>
                </c:pt>
                <c:pt idx="860">
                  <c:v>139</c:v>
                </c:pt>
                <c:pt idx="861">
                  <c:v>139.13</c:v>
                </c:pt>
                <c:pt idx="862">
                  <c:v>139.25</c:v>
                </c:pt>
                <c:pt idx="863">
                  <c:v>139.37</c:v>
                </c:pt>
                <c:pt idx="864">
                  <c:v>139.51</c:v>
                </c:pt>
                <c:pt idx="865">
                  <c:v>139.63999999999999</c:v>
                </c:pt>
                <c:pt idx="866">
                  <c:v>139.76999999999998</c:v>
                </c:pt>
                <c:pt idx="867">
                  <c:v>139.9</c:v>
                </c:pt>
                <c:pt idx="868">
                  <c:v>140.04</c:v>
                </c:pt>
                <c:pt idx="869">
                  <c:v>140.16999999999999</c:v>
                </c:pt>
                <c:pt idx="870">
                  <c:v>140.31</c:v>
                </c:pt>
                <c:pt idx="871">
                  <c:v>140.44999999999999</c:v>
                </c:pt>
                <c:pt idx="872">
                  <c:v>140.59</c:v>
                </c:pt>
                <c:pt idx="873">
                  <c:v>140.72999999999999</c:v>
                </c:pt>
                <c:pt idx="874">
                  <c:v>140.87</c:v>
                </c:pt>
                <c:pt idx="875">
                  <c:v>141.02000000000001</c:v>
                </c:pt>
                <c:pt idx="876">
                  <c:v>141.15</c:v>
                </c:pt>
                <c:pt idx="877">
                  <c:v>141.30000000000001</c:v>
                </c:pt>
                <c:pt idx="878">
                  <c:v>141.44</c:v>
                </c:pt>
                <c:pt idx="879">
                  <c:v>141.59</c:v>
                </c:pt>
                <c:pt idx="880">
                  <c:v>141.72999999999999</c:v>
                </c:pt>
                <c:pt idx="881">
                  <c:v>141.87</c:v>
                </c:pt>
                <c:pt idx="882">
                  <c:v>142.01</c:v>
                </c:pt>
                <c:pt idx="883">
                  <c:v>142.15</c:v>
                </c:pt>
                <c:pt idx="884">
                  <c:v>142.28</c:v>
                </c:pt>
                <c:pt idx="885">
                  <c:v>142.41999999999999</c:v>
                </c:pt>
                <c:pt idx="886">
                  <c:v>142.57</c:v>
                </c:pt>
                <c:pt idx="887">
                  <c:v>142.69999999999999</c:v>
                </c:pt>
                <c:pt idx="888">
                  <c:v>142.84</c:v>
                </c:pt>
                <c:pt idx="889">
                  <c:v>142.97999999999999</c:v>
                </c:pt>
                <c:pt idx="890">
                  <c:v>143.12</c:v>
                </c:pt>
                <c:pt idx="891">
                  <c:v>143.26</c:v>
                </c:pt>
                <c:pt idx="892">
                  <c:v>143.39000000000001</c:v>
                </c:pt>
                <c:pt idx="893">
                  <c:v>143.54</c:v>
                </c:pt>
                <c:pt idx="894">
                  <c:v>143.68</c:v>
                </c:pt>
                <c:pt idx="895">
                  <c:v>143.81</c:v>
                </c:pt>
                <c:pt idx="896">
                  <c:v>143.94999999999999</c:v>
                </c:pt>
                <c:pt idx="897">
                  <c:v>144.1</c:v>
                </c:pt>
                <c:pt idx="898">
                  <c:v>144.22999999999999</c:v>
                </c:pt>
                <c:pt idx="899">
                  <c:v>144.38000000000127</c:v>
                </c:pt>
                <c:pt idx="900">
                  <c:v>144.51</c:v>
                </c:pt>
                <c:pt idx="901">
                  <c:v>144.63999999999999</c:v>
                </c:pt>
                <c:pt idx="902">
                  <c:v>144.78</c:v>
                </c:pt>
                <c:pt idx="903">
                  <c:v>144.91</c:v>
                </c:pt>
                <c:pt idx="904">
                  <c:v>145.05000000000001</c:v>
                </c:pt>
                <c:pt idx="905">
                  <c:v>145.19</c:v>
                </c:pt>
                <c:pt idx="906">
                  <c:v>145.32000000000087</c:v>
                </c:pt>
                <c:pt idx="907">
                  <c:v>145.47</c:v>
                </c:pt>
                <c:pt idx="908">
                  <c:v>145.60999999999999</c:v>
                </c:pt>
                <c:pt idx="909">
                  <c:v>145.75</c:v>
                </c:pt>
                <c:pt idx="910">
                  <c:v>145.89000000000001</c:v>
                </c:pt>
                <c:pt idx="911">
                  <c:v>146.03</c:v>
                </c:pt>
                <c:pt idx="912">
                  <c:v>146.16999999999999</c:v>
                </c:pt>
                <c:pt idx="913">
                  <c:v>146.30000000000001</c:v>
                </c:pt>
                <c:pt idx="914">
                  <c:v>146.44999999999999</c:v>
                </c:pt>
                <c:pt idx="915">
                  <c:v>146.59</c:v>
                </c:pt>
                <c:pt idx="916">
                  <c:v>146.72999999999999</c:v>
                </c:pt>
                <c:pt idx="917">
                  <c:v>146.87</c:v>
                </c:pt>
                <c:pt idx="918">
                  <c:v>147.02000000000001</c:v>
                </c:pt>
                <c:pt idx="919">
                  <c:v>147.16</c:v>
                </c:pt>
                <c:pt idx="920">
                  <c:v>147.30000000000001</c:v>
                </c:pt>
                <c:pt idx="921">
                  <c:v>147.44</c:v>
                </c:pt>
                <c:pt idx="922">
                  <c:v>147.58000000000001</c:v>
                </c:pt>
                <c:pt idx="923">
                  <c:v>147.72999999999999</c:v>
                </c:pt>
                <c:pt idx="924">
                  <c:v>147.87</c:v>
                </c:pt>
                <c:pt idx="925">
                  <c:v>148.01</c:v>
                </c:pt>
                <c:pt idx="926">
                  <c:v>148.15</c:v>
                </c:pt>
                <c:pt idx="927">
                  <c:v>148.29</c:v>
                </c:pt>
                <c:pt idx="928">
                  <c:v>148.44</c:v>
                </c:pt>
                <c:pt idx="929">
                  <c:v>148.58000000000001</c:v>
                </c:pt>
                <c:pt idx="930">
                  <c:v>148.72</c:v>
                </c:pt>
                <c:pt idx="931">
                  <c:v>148.87</c:v>
                </c:pt>
                <c:pt idx="932">
                  <c:v>149.02000000000001</c:v>
                </c:pt>
                <c:pt idx="933">
                  <c:v>149.16</c:v>
                </c:pt>
                <c:pt idx="934">
                  <c:v>149.31</c:v>
                </c:pt>
                <c:pt idx="935">
                  <c:v>149.46</c:v>
                </c:pt>
                <c:pt idx="936">
                  <c:v>149.60999999999999</c:v>
                </c:pt>
                <c:pt idx="937">
                  <c:v>149.73999999999998</c:v>
                </c:pt>
                <c:pt idx="938">
                  <c:v>149.88000000000127</c:v>
                </c:pt>
                <c:pt idx="939">
                  <c:v>150.04</c:v>
                </c:pt>
                <c:pt idx="940">
                  <c:v>150.16999999999999</c:v>
                </c:pt>
                <c:pt idx="941">
                  <c:v>150.31</c:v>
                </c:pt>
                <c:pt idx="942">
                  <c:v>150.44999999999999</c:v>
                </c:pt>
                <c:pt idx="943">
                  <c:v>150.58000000000001</c:v>
                </c:pt>
                <c:pt idx="944">
                  <c:v>150.70999999999998</c:v>
                </c:pt>
                <c:pt idx="945">
                  <c:v>150.85000000000107</c:v>
                </c:pt>
                <c:pt idx="946">
                  <c:v>150.97999999999999</c:v>
                </c:pt>
                <c:pt idx="947">
                  <c:v>151.1</c:v>
                </c:pt>
                <c:pt idx="948">
                  <c:v>151.22</c:v>
                </c:pt>
                <c:pt idx="949">
                  <c:v>151.36000000000001</c:v>
                </c:pt>
                <c:pt idx="950">
                  <c:v>151.49</c:v>
                </c:pt>
                <c:pt idx="951">
                  <c:v>151.60999999999999</c:v>
                </c:pt>
                <c:pt idx="952">
                  <c:v>151.73999999999998</c:v>
                </c:pt>
                <c:pt idx="953">
                  <c:v>151.88000000000127</c:v>
                </c:pt>
                <c:pt idx="954">
                  <c:v>152.01</c:v>
                </c:pt>
                <c:pt idx="955">
                  <c:v>152.16</c:v>
                </c:pt>
                <c:pt idx="956">
                  <c:v>152.29</c:v>
                </c:pt>
                <c:pt idx="957">
                  <c:v>152.43</c:v>
                </c:pt>
                <c:pt idx="958">
                  <c:v>152.57</c:v>
                </c:pt>
                <c:pt idx="959">
                  <c:v>152.69999999999999</c:v>
                </c:pt>
                <c:pt idx="960">
                  <c:v>152.85000000000107</c:v>
                </c:pt>
                <c:pt idx="961">
                  <c:v>152.99</c:v>
                </c:pt>
                <c:pt idx="962">
                  <c:v>153.13999999999999</c:v>
                </c:pt>
                <c:pt idx="963">
                  <c:v>153.28</c:v>
                </c:pt>
                <c:pt idx="964">
                  <c:v>153.41999999999999</c:v>
                </c:pt>
                <c:pt idx="965">
                  <c:v>153.56</c:v>
                </c:pt>
                <c:pt idx="966">
                  <c:v>153.69999999999999</c:v>
                </c:pt>
                <c:pt idx="967">
                  <c:v>153.83000000000001</c:v>
                </c:pt>
                <c:pt idx="968">
                  <c:v>153.96</c:v>
                </c:pt>
                <c:pt idx="969">
                  <c:v>154.1</c:v>
                </c:pt>
                <c:pt idx="970">
                  <c:v>154.22999999999999</c:v>
                </c:pt>
                <c:pt idx="971">
                  <c:v>154.36000000000001</c:v>
                </c:pt>
                <c:pt idx="972">
                  <c:v>154.5</c:v>
                </c:pt>
                <c:pt idx="973">
                  <c:v>154.62</c:v>
                </c:pt>
                <c:pt idx="974">
                  <c:v>154.75</c:v>
                </c:pt>
                <c:pt idx="975">
                  <c:v>154.87</c:v>
                </c:pt>
                <c:pt idx="976">
                  <c:v>155</c:v>
                </c:pt>
                <c:pt idx="977">
                  <c:v>155.13</c:v>
                </c:pt>
                <c:pt idx="978">
                  <c:v>155.25</c:v>
                </c:pt>
                <c:pt idx="979">
                  <c:v>155.37</c:v>
                </c:pt>
                <c:pt idx="980">
                  <c:v>155.5</c:v>
                </c:pt>
                <c:pt idx="981">
                  <c:v>155.62</c:v>
                </c:pt>
                <c:pt idx="982">
                  <c:v>155.73999999999998</c:v>
                </c:pt>
                <c:pt idx="983">
                  <c:v>155.86000000000001</c:v>
                </c:pt>
                <c:pt idx="984">
                  <c:v>155.97999999999999</c:v>
                </c:pt>
                <c:pt idx="985">
                  <c:v>156.1</c:v>
                </c:pt>
                <c:pt idx="986">
                  <c:v>156.23999999999998</c:v>
                </c:pt>
                <c:pt idx="987">
                  <c:v>156.36000000000001</c:v>
                </c:pt>
                <c:pt idx="988">
                  <c:v>156.49</c:v>
                </c:pt>
                <c:pt idx="989">
                  <c:v>156.60999999999999</c:v>
                </c:pt>
                <c:pt idx="990">
                  <c:v>156.75</c:v>
                </c:pt>
                <c:pt idx="991">
                  <c:v>156.87</c:v>
                </c:pt>
                <c:pt idx="992">
                  <c:v>156.99</c:v>
                </c:pt>
                <c:pt idx="993">
                  <c:v>157.13</c:v>
                </c:pt>
                <c:pt idx="994">
                  <c:v>157.25</c:v>
                </c:pt>
                <c:pt idx="995">
                  <c:v>157.39000000000001</c:v>
                </c:pt>
                <c:pt idx="996">
                  <c:v>157.52000000000001</c:v>
                </c:pt>
                <c:pt idx="997">
                  <c:v>157.65</c:v>
                </c:pt>
                <c:pt idx="998">
                  <c:v>157.78</c:v>
                </c:pt>
                <c:pt idx="999">
                  <c:v>157.91</c:v>
                </c:pt>
                <c:pt idx="1000">
                  <c:v>158.05000000000001</c:v>
                </c:pt>
                <c:pt idx="1001">
                  <c:v>158.18</c:v>
                </c:pt>
                <c:pt idx="1002">
                  <c:v>158.32000000000087</c:v>
                </c:pt>
                <c:pt idx="1003">
                  <c:v>158.44999999999999</c:v>
                </c:pt>
                <c:pt idx="1004">
                  <c:v>158.59</c:v>
                </c:pt>
                <c:pt idx="1005">
                  <c:v>158.72999999999999</c:v>
                </c:pt>
                <c:pt idx="1006">
                  <c:v>158.87</c:v>
                </c:pt>
                <c:pt idx="1007">
                  <c:v>159.01</c:v>
                </c:pt>
                <c:pt idx="1008">
                  <c:v>159.16</c:v>
                </c:pt>
                <c:pt idx="1009">
                  <c:v>159.31</c:v>
                </c:pt>
                <c:pt idx="1010">
                  <c:v>159.44999999999999</c:v>
                </c:pt>
                <c:pt idx="1011">
                  <c:v>159.6</c:v>
                </c:pt>
                <c:pt idx="1012">
                  <c:v>159.75</c:v>
                </c:pt>
                <c:pt idx="1013">
                  <c:v>159.89000000000001</c:v>
                </c:pt>
                <c:pt idx="1014">
                  <c:v>160.04</c:v>
                </c:pt>
                <c:pt idx="1015">
                  <c:v>160.19</c:v>
                </c:pt>
                <c:pt idx="1016">
                  <c:v>160.33000000000001</c:v>
                </c:pt>
                <c:pt idx="1017">
                  <c:v>160.47999999999999</c:v>
                </c:pt>
                <c:pt idx="1018">
                  <c:v>160.62</c:v>
                </c:pt>
                <c:pt idx="1019">
                  <c:v>160.76</c:v>
                </c:pt>
                <c:pt idx="1020">
                  <c:v>160.9</c:v>
                </c:pt>
                <c:pt idx="1021">
                  <c:v>161.04</c:v>
                </c:pt>
                <c:pt idx="1022">
                  <c:v>161.18</c:v>
                </c:pt>
                <c:pt idx="1023">
                  <c:v>161.31</c:v>
                </c:pt>
                <c:pt idx="1024">
                  <c:v>161.46</c:v>
                </c:pt>
                <c:pt idx="1025">
                  <c:v>161.59</c:v>
                </c:pt>
                <c:pt idx="1026">
                  <c:v>161.72</c:v>
                </c:pt>
                <c:pt idx="1027">
                  <c:v>161.85000000000107</c:v>
                </c:pt>
                <c:pt idx="1028">
                  <c:v>161.97999999999999</c:v>
                </c:pt>
                <c:pt idx="1029">
                  <c:v>162.1</c:v>
                </c:pt>
                <c:pt idx="1030">
                  <c:v>162.22999999999999</c:v>
                </c:pt>
                <c:pt idx="1031">
                  <c:v>162.37</c:v>
                </c:pt>
                <c:pt idx="1032">
                  <c:v>162.47999999999999</c:v>
                </c:pt>
                <c:pt idx="1033">
                  <c:v>162.62</c:v>
                </c:pt>
                <c:pt idx="1034">
                  <c:v>162.72999999999999</c:v>
                </c:pt>
                <c:pt idx="1035">
                  <c:v>162.86000000000001</c:v>
                </c:pt>
                <c:pt idx="1036">
                  <c:v>162.99</c:v>
                </c:pt>
                <c:pt idx="1037">
                  <c:v>163.10999999999999</c:v>
                </c:pt>
                <c:pt idx="1038">
                  <c:v>163.25</c:v>
                </c:pt>
                <c:pt idx="1039">
                  <c:v>163.36000000000001</c:v>
                </c:pt>
                <c:pt idx="1040">
                  <c:v>163.49</c:v>
                </c:pt>
                <c:pt idx="1041">
                  <c:v>163.60999999999999</c:v>
                </c:pt>
                <c:pt idx="1042">
                  <c:v>163.73999999999998</c:v>
                </c:pt>
                <c:pt idx="1043">
                  <c:v>163.87</c:v>
                </c:pt>
                <c:pt idx="1044">
                  <c:v>164</c:v>
                </c:pt>
                <c:pt idx="1045">
                  <c:v>164.13</c:v>
                </c:pt>
                <c:pt idx="1046">
                  <c:v>164.26</c:v>
                </c:pt>
                <c:pt idx="1047">
                  <c:v>164.39000000000001</c:v>
                </c:pt>
                <c:pt idx="1048">
                  <c:v>164.53</c:v>
                </c:pt>
                <c:pt idx="1049">
                  <c:v>164.66</c:v>
                </c:pt>
                <c:pt idx="1050">
                  <c:v>164.79</c:v>
                </c:pt>
                <c:pt idx="1051">
                  <c:v>164.93</c:v>
                </c:pt>
                <c:pt idx="1052">
                  <c:v>165.07</c:v>
                </c:pt>
                <c:pt idx="1053">
                  <c:v>165.19</c:v>
                </c:pt>
                <c:pt idx="1054">
                  <c:v>165.33</c:v>
                </c:pt>
                <c:pt idx="1055">
                  <c:v>165.47</c:v>
                </c:pt>
                <c:pt idx="1056">
                  <c:v>165.62</c:v>
                </c:pt>
                <c:pt idx="1057">
                  <c:v>165.76</c:v>
                </c:pt>
                <c:pt idx="1058">
                  <c:v>165.9</c:v>
                </c:pt>
                <c:pt idx="1059">
                  <c:v>166.04</c:v>
                </c:pt>
                <c:pt idx="1060">
                  <c:v>166.18</c:v>
                </c:pt>
                <c:pt idx="1061">
                  <c:v>166.32000000000087</c:v>
                </c:pt>
                <c:pt idx="1062">
                  <c:v>166.47</c:v>
                </c:pt>
                <c:pt idx="1063">
                  <c:v>166.60999999999999</c:v>
                </c:pt>
                <c:pt idx="1064">
                  <c:v>166.76</c:v>
                </c:pt>
                <c:pt idx="1065">
                  <c:v>166.91</c:v>
                </c:pt>
                <c:pt idx="1066">
                  <c:v>167.06</c:v>
                </c:pt>
                <c:pt idx="1067">
                  <c:v>167.2</c:v>
                </c:pt>
                <c:pt idx="1068">
                  <c:v>167.35000000000107</c:v>
                </c:pt>
                <c:pt idx="1069">
                  <c:v>167.5</c:v>
                </c:pt>
                <c:pt idx="1070">
                  <c:v>167.65</c:v>
                </c:pt>
                <c:pt idx="1071">
                  <c:v>167.8</c:v>
                </c:pt>
                <c:pt idx="1072">
                  <c:v>167.94</c:v>
                </c:pt>
                <c:pt idx="1073">
                  <c:v>168.08</c:v>
                </c:pt>
                <c:pt idx="1074">
                  <c:v>168.23999999999998</c:v>
                </c:pt>
                <c:pt idx="1075">
                  <c:v>168.38000000000127</c:v>
                </c:pt>
                <c:pt idx="1076">
                  <c:v>168.52</c:v>
                </c:pt>
                <c:pt idx="1077">
                  <c:v>168.67</c:v>
                </c:pt>
                <c:pt idx="1078">
                  <c:v>168.8</c:v>
                </c:pt>
                <c:pt idx="1079">
                  <c:v>168.96</c:v>
                </c:pt>
                <c:pt idx="1080">
                  <c:v>169.08</c:v>
                </c:pt>
                <c:pt idx="1081">
                  <c:v>169.22</c:v>
                </c:pt>
                <c:pt idx="1082">
                  <c:v>169.36</c:v>
                </c:pt>
                <c:pt idx="1083">
                  <c:v>169.5</c:v>
                </c:pt>
                <c:pt idx="1084">
                  <c:v>169.64</c:v>
                </c:pt>
                <c:pt idx="1085">
                  <c:v>169.78</c:v>
                </c:pt>
                <c:pt idx="1086">
                  <c:v>169.91</c:v>
                </c:pt>
                <c:pt idx="1087">
                  <c:v>170.06</c:v>
                </c:pt>
                <c:pt idx="1088">
                  <c:v>170.2</c:v>
                </c:pt>
                <c:pt idx="1089">
                  <c:v>170.33</c:v>
                </c:pt>
                <c:pt idx="1090">
                  <c:v>170.47</c:v>
                </c:pt>
                <c:pt idx="1091">
                  <c:v>170.60999999999999</c:v>
                </c:pt>
                <c:pt idx="1092">
                  <c:v>170.75</c:v>
                </c:pt>
                <c:pt idx="1093">
                  <c:v>170.9</c:v>
                </c:pt>
                <c:pt idx="1094">
                  <c:v>171.03</c:v>
                </c:pt>
                <c:pt idx="1095">
                  <c:v>171.17</c:v>
                </c:pt>
                <c:pt idx="1096">
                  <c:v>171.31</c:v>
                </c:pt>
                <c:pt idx="1097">
                  <c:v>171.44</c:v>
                </c:pt>
                <c:pt idx="1098">
                  <c:v>171.58</c:v>
                </c:pt>
                <c:pt idx="1099">
                  <c:v>171.7</c:v>
                </c:pt>
                <c:pt idx="1100">
                  <c:v>171.85000000000107</c:v>
                </c:pt>
                <c:pt idx="1101">
                  <c:v>171.99</c:v>
                </c:pt>
                <c:pt idx="1102">
                  <c:v>172.13</c:v>
                </c:pt>
                <c:pt idx="1103">
                  <c:v>172.25</c:v>
                </c:pt>
                <c:pt idx="1104">
                  <c:v>172.39000000000001</c:v>
                </c:pt>
                <c:pt idx="1105">
                  <c:v>172.53</c:v>
                </c:pt>
                <c:pt idx="1106">
                  <c:v>172.67</c:v>
                </c:pt>
                <c:pt idx="1107">
                  <c:v>172.8</c:v>
                </c:pt>
                <c:pt idx="1108">
                  <c:v>172.93</c:v>
                </c:pt>
                <c:pt idx="1109">
                  <c:v>173.07</c:v>
                </c:pt>
                <c:pt idx="1110">
                  <c:v>173.2</c:v>
                </c:pt>
                <c:pt idx="1111">
                  <c:v>173.34</c:v>
                </c:pt>
                <c:pt idx="1112">
                  <c:v>173.47</c:v>
                </c:pt>
                <c:pt idx="1113">
                  <c:v>173.60999999999999</c:v>
                </c:pt>
                <c:pt idx="1114">
                  <c:v>173.76</c:v>
                </c:pt>
                <c:pt idx="1115">
                  <c:v>173.89000000000001</c:v>
                </c:pt>
                <c:pt idx="1116">
                  <c:v>174.03</c:v>
                </c:pt>
                <c:pt idx="1117">
                  <c:v>174.17</c:v>
                </c:pt>
                <c:pt idx="1118">
                  <c:v>174.32000000000087</c:v>
                </c:pt>
                <c:pt idx="1119">
                  <c:v>174.46</c:v>
                </c:pt>
                <c:pt idx="1120">
                  <c:v>174.6</c:v>
                </c:pt>
                <c:pt idx="1121">
                  <c:v>174.73999999999998</c:v>
                </c:pt>
                <c:pt idx="1122">
                  <c:v>174.88000000000127</c:v>
                </c:pt>
                <c:pt idx="1123">
                  <c:v>175.03</c:v>
                </c:pt>
                <c:pt idx="1124">
                  <c:v>175.17</c:v>
                </c:pt>
                <c:pt idx="1125">
                  <c:v>175.32000000000087</c:v>
                </c:pt>
                <c:pt idx="1126">
                  <c:v>175.47</c:v>
                </c:pt>
                <c:pt idx="1127">
                  <c:v>175.60999999999999</c:v>
                </c:pt>
                <c:pt idx="1128">
                  <c:v>175.76</c:v>
                </c:pt>
                <c:pt idx="1129">
                  <c:v>175.9</c:v>
                </c:pt>
                <c:pt idx="1130">
                  <c:v>176.04</c:v>
                </c:pt>
                <c:pt idx="1131">
                  <c:v>176.18</c:v>
                </c:pt>
                <c:pt idx="1132">
                  <c:v>176.32000000000087</c:v>
                </c:pt>
                <c:pt idx="1133">
                  <c:v>176.47</c:v>
                </c:pt>
                <c:pt idx="1134">
                  <c:v>176.6</c:v>
                </c:pt>
                <c:pt idx="1135">
                  <c:v>176.73999999999998</c:v>
                </c:pt>
                <c:pt idx="1136">
                  <c:v>176.87</c:v>
                </c:pt>
                <c:pt idx="1137">
                  <c:v>177</c:v>
                </c:pt>
                <c:pt idx="1138">
                  <c:v>177.14</c:v>
                </c:pt>
                <c:pt idx="1139">
                  <c:v>177.28</c:v>
                </c:pt>
                <c:pt idx="1140">
                  <c:v>177.41</c:v>
                </c:pt>
                <c:pt idx="1141">
                  <c:v>177.53</c:v>
                </c:pt>
                <c:pt idx="1142">
                  <c:v>177.66</c:v>
                </c:pt>
                <c:pt idx="1143">
                  <c:v>177.8</c:v>
                </c:pt>
                <c:pt idx="1144">
                  <c:v>177.93</c:v>
                </c:pt>
                <c:pt idx="1145">
                  <c:v>178.05</c:v>
                </c:pt>
                <c:pt idx="1146">
                  <c:v>178.18</c:v>
                </c:pt>
                <c:pt idx="1147">
                  <c:v>178.31</c:v>
                </c:pt>
                <c:pt idx="1148">
                  <c:v>178.44</c:v>
                </c:pt>
                <c:pt idx="1149">
                  <c:v>178.57</c:v>
                </c:pt>
                <c:pt idx="1150">
                  <c:v>178.7</c:v>
                </c:pt>
                <c:pt idx="1151">
                  <c:v>178.83</c:v>
                </c:pt>
                <c:pt idx="1152">
                  <c:v>178.95000000000007</c:v>
                </c:pt>
                <c:pt idx="1153">
                  <c:v>179.08</c:v>
                </c:pt>
                <c:pt idx="1154">
                  <c:v>179.20999999999998</c:v>
                </c:pt>
                <c:pt idx="1155">
                  <c:v>179.34</c:v>
                </c:pt>
                <c:pt idx="1156">
                  <c:v>179.46</c:v>
                </c:pt>
                <c:pt idx="1157">
                  <c:v>179.6</c:v>
                </c:pt>
                <c:pt idx="1158">
                  <c:v>179.72</c:v>
                </c:pt>
                <c:pt idx="1159">
                  <c:v>179.85000000000107</c:v>
                </c:pt>
                <c:pt idx="1160">
                  <c:v>179.98000000000027</c:v>
                </c:pt>
                <c:pt idx="1161">
                  <c:v>180.10999999999999</c:v>
                </c:pt>
                <c:pt idx="1162">
                  <c:v>180.23</c:v>
                </c:pt>
                <c:pt idx="1163">
                  <c:v>180.37</c:v>
                </c:pt>
                <c:pt idx="1164">
                  <c:v>180.5</c:v>
                </c:pt>
                <c:pt idx="1165">
                  <c:v>180.64</c:v>
                </c:pt>
                <c:pt idx="1166">
                  <c:v>180.76999999999998</c:v>
                </c:pt>
                <c:pt idx="1167">
                  <c:v>180.92000000000004</c:v>
                </c:pt>
                <c:pt idx="1168">
                  <c:v>181.07</c:v>
                </c:pt>
                <c:pt idx="1169">
                  <c:v>181.20999999999998</c:v>
                </c:pt>
                <c:pt idx="1170">
                  <c:v>181.35000000000107</c:v>
                </c:pt>
                <c:pt idx="1171">
                  <c:v>181.49</c:v>
                </c:pt>
                <c:pt idx="1172">
                  <c:v>181.64</c:v>
                </c:pt>
                <c:pt idx="1173">
                  <c:v>181.79</c:v>
                </c:pt>
                <c:pt idx="1174">
                  <c:v>181.95000000000007</c:v>
                </c:pt>
                <c:pt idx="1175">
                  <c:v>182.09</c:v>
                </c:pt>
                <c:pt idx="1176">
                  <c:v>182.23999999999998</c:v>
                </c:pt>
                <c:pt idx="1177">
                  <c:v>182.39000000000001</c:v>
                </c:pt>
                <c:pt idx="1178">
                  <c:v>182.54</c:v>
                </c:pt>
                <c:pt idx="1179">
                  <c:v>182.69</c:v>
                </c:pt>
                <c:pt idx="1180">
                  <c:v>182.85000000000107</c:v>
                </c:pt>
                <c:pt idx="1181">
                  <c:v>182.99</c:v>
                </c:pt>
                <c:pt idx="1182">
                  <c:v>183.13</c:v>
                </c:pt>
                <c:pt idx="1183">
                  <c:v>183.29</c:v>
                </c:pt>
                <c:pt idx="1184">
                  <c:v>183.44</c:v>
                </c:pt>
                <c:pt idx="1185">
                  <c:v>183.59</c:v>
                </c:pt>
                <c:pt idx="1186">
                  <c:v>183.73</c:v>
                </c:pt>
                <c:pt idx="1187">
                  <c:v>183.87</c:v>
                </c:pt>
                <c:pt idx="1188">
                  <c:v>184.02</c:v>
                </c:pt>
                <c:pt idx="1189">
                  <c:v>184.16</c:v>
                </c:pt>
                <c:pt idx="1190">
                  <c:v>184.3</c:v>
                </c:pt>
                <c:pt idx="1191">
                  <c:v>184.44</c:v>
                </c:pt>
                <c:pt idx="1192">
                  <c:v>184.58</c:v>
                </c:pt>
                <c:pt idx="1193">
                  <c:v>184.72</c:v>
                </c:pt>
                <c:pt idx="1194">
                  <c:v>184.85000000000107</c:v>
                </c:pt>
                <c:pt idx="1195">
                  <c:v>184.99</c:v>
                </c:pt>
                <c:pt idx="1196">
                  <c:v>185.12</c:v>
                </c:pt>
                <c:pt idx="1197">
                  <c:v>185.25</c:v>
                </c:pt>
                <c:pt idx="1198">
                  <c:v>185.38000000000127</c:v>
                </c:pt>
                <c:pt idx="1199">
                  <c:v>185.51</c:v>
                </c:pt>
                <c:pt idx="1200">
                  <c:v>185.65</c:v>
                </c:pt>
                <c:pt idx="1201">
                  <c:v>185.76999999999998</c:v>
                </c:pt>
                <c:pt idx="1202">
                  <c:v>185.91</c:v>
                </c:pt>
                <c:pt idx="1203">
                  <c:v>186.05</c:v>
                </c:pt>
                <c:pt idx="1204">
                  <c:v>186.18</c:v>
                </c:pt>
                <c:pt idx="1205">
                  <c:v>186.31</c:v>
                </c:pt>
                <c:pt idx="1206">
                  <c:v>186.45000000000007</c:v>
                </c:pt>
                <c:pt idx="1207">
                  <c:v>186.58</c:v>
                </c:pt>
                <c:pt idx="1208">
                  <c:v>186.7</c:v>
                </c:pt>
                <c:pt idx="1209">
                  <c:v>186.85000000000107</c:v>
                </c:pt>
                <c:pt idx="1210">
                  <c:v>186.98000000000027</c:v>
                </c:pt>
                <c:pt idx="1211">
                  <c:v>187.10999999999999</c:v>
                </c:pt>
                <c:pt idx="1212">
                  <c:v>187.25</c:v>
                </c:pt>
                <c:pt idx="1213">
                  <c:v>187.4</c:v>
                </c:pt>
                <c:pt idx="1214">
                  <c:v>187.53</c:v>
                </c:pt>
                <c:pt idx="1215">
                  <c:v>187.67</c:v>
                </c:pt>
                <c:pt idx="1216">
                  <c:v>187.82000000000087</c:v>
                </c:pt>
                <c:pt idx="1217">
                  <c:v>187.95000000000007</c:v>
                </c:pt>
                <c:pt idx="1218">
                  <c:v>188.09</c:v>
                </c:pt>
                <c:pt idx="1219">
                  <c:v>188.23999999999998</c:v>
                </c:pt>
                <c:pt idx="1220">
                  <c:v>188.39000000000001</c:v>
                </c:pt>
                <c:pt idx="1221">
                  <c:v>188.52</c:v>
                </c:pt>
                <c:pt idx="1222">
                  <c:v>188.68</c:v>
                </c:pt>
                <c:pt idx="1223">
                  <c:v>188.82000000000087</c:v>
                </c:pt>
                <c:pt idx="1224">
                  <c:v>188.97</c:v>
                </c:pt>
                <c:pt idx="1225">
                  <c:v>189.12</c:v>
                </c:pt>
                <c:pt idx="1226">
                  <c:v>189.26999999999998</c:v>
                </c:pt>
                <c:pt idx="1227">
                  <c:v>189.42000000000004</c:v>
                </c:pt>
                <c:pt idx="1228">
                  <c:v>189.56</c:v>
                </c:pt>
                <c:pt idx="1229">
                  <c:v>189.70999999999998</c:v>
                </c:pt>
                <c:pt idx="1230">
                  <c:v>189.86</c:v>
                </c:pt>
                <c:pt idx="1231">
                  <c:v>190.01</c:v>
                </c:pt>
                <c:pt idx="1232">
                  <c:v>190.16</c:v>
                </c:pt>
                <c:pt idx="1233">
                  <c:v>190.31</c:v>
                </c:pt>
                <c:pt idx="1234">
                  <c:v>190.46</c:v>
                </c:pt>
                <c:pt idx="1235">
                  <c:v>190.60999999999999</c:v>
                </c:pt>
                <c:pt idx="1236">
                  <c:v>190.76</c:v>
                </c:pt>
                <c:pt idx="1237">
                  <c:v>190.9</c:v>
                </c:pt>
                <c:pt idx="1238">
                  <c:v>191.05</c:v>
                </c:pt>
                <c:pt idx="1239">
                  <c:v>191.19</c:v>
                </c:pt>
                <c:pt idx="1240">
                  <c:v>191.34</c:v>
                </c:pt>
                <c:pt idx="1241">
                  <c:v>191.49</c:v>
                </c:pt>
                <c:pt idx="1242">
                  <c:v>191.63</c:v>
                </c:pt>
                <c:pt idx="1243">
                  <c:v>191.78</c:v>
                </c:pt>
                <c:pt idx="1244">
                  <c:v>191.92000000000004</c:v>
                </c:pt>
                <c:pt idx="1245">
                  <c:v>192.06</c:v>
                </c:pt>
                <c:pt idx="1246">
                  <c:v>192.2</c:v>
                </c:pt>
                <c:pt idx="1247">
                  <c:v>192.34</c:v>
                </c:pt>
                <c:pt idx="1248">
                  <c:v>192.48000000000027</c:v>
                </c:pt>
                <c:pt idx="1249">
                  <c:v>192.62</c:v>
                </c:pt>
                <c:pt idx="1250">
                  <c:v>192.75</c:v>
                </c:pt>
                <c:pt idx="1251">
                  <c:v>192.89000000000001</c:v>
                </c:pt>
                <c:pt idx="1252">
                  <c:v>193.03</c:v>
                </c:pt>
                <c:pt idx="1253">
                  <c:v>193.17</c:v>
                </c:pt>
                <c:pt idx="1254">
                  <c:v>193.3</c:v>
                </c:pt>
                <c:pt idx="1255">
                  <c:v>193.44</c:v>
                </c:pt>
                <c:pt idx="1256">
                  <c:v>193.58</c:v>
                </c:pt>
                <c:pt idx="1257">
                  <c:v>193.7</c:v>
                </c:pt>
                <c:pt idx="1258">
                  <c:v>193.84</c:v>
                </c:pt>
                <c:pt idx="1259">
                  <c:v>193.97</c:v>
                </c:pt>
                <c:pt idx="1260">
                  <c:v>194.1</c:v>
                </c:pt>
                <c:pt idx="1261">
                  <c:v>194.23</c:v>
                </c:pt>
                <c:pt idx="1262">
                  <c:v>194.35000000000107</c:v>
                </c:pt>
                <c:pt idx="1263">
                  <c:v>194.48000000000027</c:v>
                </c:pt>
                <c:pt idx="1264">
                  <c:v>194.60999999999999</c:v>
                </c:pt>
                <c:pt idx="1265">
                  <c:v>194.72</c:v>
                </c:pt>
                <c:pt idx="1266">
                  <c:v>194.85000000000107</c:v>
                </c:pt>
                <c:pt idx="1267">
                  <c:v>194.98000000000027</c:v>
                </c:pt>
                <c:pt idx="1268">
                  <c:v>195.1</c:v>
                </c:pt>
                <c:pt idx="1269">
                  <c:v>195.23</c:v>
                </c:pt>
                <c:pt idx="1270">
                  <c:v>195.36</c:v>
                </c:pt>
                <c:pt idx="1271">
                  <c:v>195.48000000000027</c:v>
                </c:pt>
                <c:pt idx="1272">
                  <c:v>195.59</c:v>
                </c:pt>
                <c:pt idx="1273">
                  <c:v>195.72</c:v>
                </c:pt>
                <c:pt idx="1274">
                  <c:v>195.85000000000107</c:v>
                </c:pt>
                <c:pt idx="1275">
                  <c:v>195.97</c:v>
                </c:pt>
                <c:pt idx="1276">
                  <c:v>196.1</c:v>
                </c:pt>
                <c:pt idx="1277">
                  <c:v>196.23</c:v>
                </c:pt>
                <c:pt idx="1278">
                  <c:v>196.35000000000107</c:v>
                </c:pt>
                <c:pt idx="1279">
                  <c:v>196.48000000000027</c:v>
                </c:pt>
                <c:pt idx="1280">
                  <c:v>196.60999999999999</c:v>
                </c:pt>
                <c:pt idx="1281">
                  <c:v>196.73</c:v>
                </c:pt>
                <c:pt idx="1282">
                  <c:v>196.86</c:v>
                </c:pt>
                <c:pt idx="1283">
                  <c:v>196.98000000000027</c:v>
                </c:pt>
                <c:pt idx="1284">
                  <c:v>197.12</c:v>
                </c:pt>
                <c:pt idx="1285">
                  <c:v>197.25</c:v>
                </c:pt>
                <c:pt idx="1286">
                  <c:v>197.37</c:v>
                </c:pt>
                <c:pt idx="1287">
                  <c:v>197.5</c:v>
                </c:pt>
                <c:pt idx="1288">
                  <c:v>197.63</c:v>
                </c:pt>
                <c:pt idx="1289">
                  <c:v>197.76999999999998</c:v>
                </c:pt>
                <c:pt idx="1290">
                  <c:v>197.9</c:v>
                </c:pt>
                <c:pt idx="1291">
                  <c:v>198.04</c:v>
                </c:pt>
                <c:pt idx="1292">
                  <c:v>198.17</c:v>
                </c:pt>
                <c:pt idx="1293">
                  <c:v>198.31</c:v>
                </c:pt>
                <c:pt idx="1294">
                  <c:v>198.45000000000007</c:v>
                </c:pt>
                <c:pt idx="1295">
                  <c:v>198.59</c:v>
                </c:pt>
                <c:pt idx="1296">
                  <c:v>198.73</c:v>
                </c:pt>
                <c:pt idx="1297">
                  <c:v>198.86</c:v>
                </c:pt>
                <c:pt idx="1298">
                  <c:v>199</c:v>
                </c:pt>
                <c:pt idx="1299">
                  <c:v>199.15</c:v>
                </c:pt>
                <c:pt idx="1300">
                  <c:v>199.28</c:v>
                </c:pt>
                <c:pt idx="1301">
                  <c:v>199.42000000000004</c:v>
                </c:pt>
                <c:pt idx="1302">
                  <c:v>199.56</c:v>
                </c:pt>
                <c:pt idx="1303">
                  <c:v>199.7</c:v>
                </c:pt>
                <c:pt idx="1304">
                  <c:v>199.84</c:v>
                </c:pt>
                <c:pt idx="1305">
                  <c:v>199.98000000000027</c:v>
                </c:pt>
                <c:pt idx="1306">
                  <c:v>200.10999999999999</c:v>
                </c:pt>
                <c:pt idx="1307">
                  <c:v>200.26</c:v>
                </c:pt>
                <c:pt idx="1308">
                  <c:v>200.4</c:v>
                </c:pt>
                <c:pt idx="1309">
                  <c:v>200.53</c:v>
                </c:pt>
                <c:pt idx="1310">
                  <c:v>200.68</c:v>
                </c:pt>
                <c:pt idx="1311">
                  <c:v>200.81</c:v>
                </c:pt>
                <c:pt idx="1312">
                  <c:v>200.95000000000007</c:v>
                </c:pt>
                <c:pt idx="1313">
                  <c:v>201.1</c:v>
                </c:pt>
                <c:pt idx="1314">
                  <c:v>201.23</c:v>
                </c:pt>
                <c:pt idx="1315">
                  <c:v>201.38000000000127</c:v>
                </c:pt>
                <c:pt idx="1316">
                  <c:v>201.52</c:v>
                </c:pt>
                <c:pt idx="1317">
                  <c:v>201.67</c:v>
                </c:pt>
                <c:pt idx="1318">
                  <c:v>201.81</c:v>
                </c:pt>
                <c:pt idx="1319">
                  <c:v>201.96</c:v>
                </c:pt>
                <c:pt idx="1320">
                  <c:v>202.1</c:v>
                </c:pt>
                <c:pt idx="1321">
                  <c:v>202.25</c:v>
                </c:pt>
                <c:pt idx="1322">
                  <c:v>202.39000000000001</c:v>
                </c:pt>
                <c:pt idx="1323">
                  <c:v>202.54</c:v>
                </c:pt>
                <c:pt idx="1324">
                  <c:v>202.69</c:v>
                </c:pt>
                <c:pt idx="1325">
                  <c:v>202.84</c:v>
                </c:pt>
                <c:pt idx="1326">
                  <c:v>202.99</c:v>
                </c:pt>
                <c:pt idx="1327">
                  <c:v>203.14</c:v>
                </c:pt>
                <c:pt idx="1328">
                  <c:v>203.28</c:v>
                </c:pt>
                <c:pt idx="1329">
                  <c:v>203.42000000000004</c:v>
                </c:pt>
                <c:pt idx="1330">
                  <c:v>203.58</c:v>
                </c:pt>
                <c:pt idx="1331">
                  <c:v>203.72</c:v>
                </c:pt>
                <c:pt idx="1332">
                  <c:v>203.88000000000127</c:v>
                </c:pt>
                <c:pt idx="1333">
                  <c:v>204.02</c:v>
                </c:pt>
                <c:pt idx="1334">
                  <c:v>204.17</c:v>
                </c:pt>
                <c:pt idx="1335">
                  <c:v>204.32000000000087</c:v>
                </c:pt>
                <c:pt idx="1336">
                  <c:v>204.46</c:v>
                </c:pt>
                <c:pt idx="1337">
                  <c:v>204.60999999999999</c:v>
                </c:pt>
                <c:pt idx="1338">
                  <c:v>204.75</c:v>
                </c:pt>
                <c:pt idx="1339">
                  <c:v>204.89000000000001</c:v>
                </c:pt>
                <c:pt idx="1340">
                  <c:v>205.04</c:v>
                </c:pt>
                <c:pt idx="1341">
                  <c:v>205.18</c:v>
                </c:pt>
                <c:pt idx="1342">
                  <c:v>205.31</c:v>
                </c:pt>
                <c:pt idx="1343">
                  <c:v>205.45000000000007</c:v>
                </c:pt>
                <c:pt idx="1344">
                  <c:v>205.58</c:v>
                </c:pt>
                <c:pt idx="1345">
                  <c:v>205.73</c:v>
                </c:pt>
                <c:pt idx="1346">
                  <c:v>205.86</c:v>
                </c:pt>
                <c:pt idx="1347">
                  <c:v>205.99</c:v>
                </c:pt>
                <c:pt idx="1348">
                  <c:v>206.13</c:v>
                </c:pt>
                <c:pt idx="1349">
                  <c:v>206.26</c:v>
                </c:pt>
                <c:pt idx="1350">
                  <c:v>206.39000000000001</c:v>
                </c:pt>
                <c:pt idx="1351">
                  <c:v>206.52</c:v>
                </c:pt>
                <c:pt idx="1352">
                  <c:v>206.65</c:v>
                </c:pt>
                <c:pt idx="1353">
                  <c:v>206.76999999999998</c:v>
                </c:pt>
                <c:pt idx="1354">
                  <c:v>206.9</c:v>
                </c:pt>
                <c:pt idx="1355">
                  <c:v>207.03</c:v>
                </c:pt>
                <c:pt idx="1356">
                  <c:v>207.16</c:v>
                </c:pt>
                <c:pt idx="1357">
                  <c:v>207.3</c:v>
                </c:pt>
                <c:pt idx="1358">
                  <c:v>207.42000000000004</c:v>
                </c:pt>
                <c:pt idx="1359">
                  <c:v>207.56</c:v>
                </c:pt>
                <c:pt idx="1360">
                  <c:v>207.69</c:v>
                </c:pt>
                <c:pt idx="1361">
                  <c:v>207.81</c:v>
                </c:pt>
                <c:pt idx="1362">
                  <c:v>207.95000000000007</c:v>
                </c:pt>
                <c:pt idx="1363">
                  <c:v>208.08</c:v>
                </c:pt>
                <c:pt idx="1364">
                  <c:v>208.20999999999998</c:v>
                </c:pt>
                <c:pt idx="1365">
                  <c:v>208.34</c:v>
                </c:pt>
                <c:pt idx="1366">
                  <c:v>208.48000000000027</c:v>
                </c:pt>
                <c:pt idx="1367">
                  <c:v>208.60999999999999</c:v>
                </c:pt>
                <c:pt idx="1368">
                  <c:v>208.75</c:v>
                </c:pt>
                <c:pt idx="1369">
                  <c:v>208.89000000000001</c:v>
                </c:pt>
                <c:pt idx="1370">
                  <c:v>209.03</c:v>
                </c:pt>
                <c:pt idx="1371">
                  <c:v>209.17</c:v>
                </c:pt>
                <c:pt idx="1372">
                  <c:v>209.32000000000087</c:v>
                </c:pt>
                <c:pt idx="1373">
                  <c:v>209.46</c:v>
                </c:pt>
                <c:pt idx="1374">
                  <c:v>209.60999999999999</c:v>
                </c:pt>
                <c:pt idx="1375">
                  <c:v>209.76</c:v>
                </c:pt>
                <c:pt idx="1376">
                  <c:v>209.91</c:v>
                </c:pt>
                <c:pt idx="1377">
                  <c:v>210.05</c:v>
                </c:pt>
                <c:pt idx="1378">
                  <c:v>210.2</c:v>
                </c:pt>
                <c:pt idx="1379">
                  <c:v>210.36</c:v>
                </c:pt>
                <c:pt idx="1380">
                  <c:v>210.5</c:v>
                </c:pt>
                <c:pt idx="1381">
                  <c:v>210.66</c:v>
                </c:pt>
                <c:pt idx="1382">
                  <c:v>210.8</c:v>
                </c:pt>
                <c:pt idx="1383">
                  <c:v>210.94</c:v>
                </c:pt>
                <c:pt idx="1384">
                  <c:v>211.09</c:v>
                </c:pt>
                <c:pt idx="1385">
                  <c:v>211.23</c:v>
                </c:pt>
                <c:pt idx="1386">
                  <c:v>211.38000000000127</c:v>
                </c:pt>
                <c:pt idx="1387">
                  <c:v>211.51</c:v>
                </c:pt>
                <c:pt idx="1388">
                  <c:v>211.65</c:v>
                </c:pt>
                <c:pt idx="1389">
                  <c:v>211.78</c:v>
                </c:pt>
                <c:pt idx="1390">
                  <c:v>211.9</c:v>
                </c:pt>
                <c:pt idx="1391">
                  <c:v>212.04</c:v>
                </c:pt>
                <c:pt idx="1392">
                  <c:v>212.16</c:v>
                </c:pt>
                <c:pt idx="1393">
                  <c:v>212.29</c:v>
                </c:pt>
                <c:pt idx="1394">
                  <c:v>212.41</c:v>
                </c:pt>
                <c:pt idx="1395">
                  <c:v>212.54</c:v>
                </c:pt>
                <c:pt idx="1396">
                  <c:v>212.66</c:v>
                </c:pt>
                <c:pt idx="1397">
                  <c:v>212.76</c:v>
                </c:pt>
                <c:pt idx="1398">
                  <c:v>212.89000000000001</c:v>
                </c:pt>
                <c:pt idx="1399">
                  <c:v>213.01</c:v>
                </c:pt>
                <c:pt idx="1400">
                  <c:v>213.13</c:v>
                </c:pt>
                <c:pt idx="1401">
                  <c:v>213.26</c:v>
                </c:pt>
                <c:pt idx="1402">
                  <c:v>213.38000000000127</c:v>
                </c:pt>
                <c:pt idx="1403">
                  <c:v>213.5</c:v>
                </c:pt>
                <c:pt idx="1404">
                  <c:v>213.63</c:v>
                </c:pt>
                <c:pt idx="1405">
                  <c:v>213.76</c:v>
                </c:pt>
                <c:pt idx="1406">
                  <c:v>213.89000000000001</c:v>
                </c:pt>
                <c:pt idx="1407">
                  <c:v>214.03</c:v>
                </c:pt>
                <c:pt idx="1408">
                  <c:v>214.16</c:v>
                </c:pt>
                <c:pt idx="1409">
                  <c:v>214.3</c:v>
                </c:pt>
                <c:pt idx="1410">
                  <c:v>214.43</c:v>
                </c:pt>
                <c:pt idx="1411">
                  <c:v>214.58</c:v>
                </c:pt>
                <c:pt idx="1412">
                  <c:v>214.70999999999998</c:v>
                </c:pt>
                <c:pt idx="1413">
                  <c:v>214.86</c:v>
                </c:pt>
                <c:pt idx="1414">
                  <c:v>214.99</c:v>
                </c:pt>
                <c:pt idx="1415">
                  <c:v>215.14</c:v>
                </c:pt>
                <c:pt idx="1416">
                  <c:v>215.28</c:v>
                </c:pt>
                <c:pt idx="1417">
                  <c:v>215.42000000000004</c:v>
                </c:pt>
                <c:pt idx="1418">
                  <c:v>215.56</c:v>
                </c:pt>
                <c:pt idx="1419">
                  <c:v>215.70999999999998</c:v>
                </c:pt>
                <c:pt idx="1420">
                  <c:v>215.83</c:v>
                </c:pt>
                <c:pt idx="1421">
                  <c:v>215.98000000000027</c:v>
                </c:pt>
                <c:pt idx="1422">
                  <c:v>216.10999999999999</c:v>
                </c:pt>
                <c:pt idx="1423">
                  <c:v>216.23</c:v>
                </c:pt>
                <c:pt idx="1424">
                  <c:v>216.36</c:v>
                </c:pt>
                <c:pt idx="1425">
                  <c:v>216.5</c:v>
                </c:pt>
                <c:pt idx="1426">
                  <c:v>216.63</c:v>
                </c:pt>
                <c:pt idx="1427">
                  <c:v>216.75</c:v>
                </c:pt>
                <c:pt idx="1428">
                  <c:v>216.88000000000127</c:v>
                </c:pt>
                <c:pt idx="1429">
                  <c:v>217.01</c:v>
                </c:pt>
                <c:pt idx="1430">
                  <c:v>217.14</c:v>
                </c:pt>
                <c:pt idx="1431">
                  <c:v>217.26</c:v>
                </c:pt>
                <c:pt idx="1432">
                  <c:v>217.39000000000001</c:v>
                </c:pt>
                <c:pt idx="1433">
                  <c:v>217.53</c:v>
                </c:pt>
                <c:pt idx="1434">
                  <c:v>217.66</c:v>
                </c:pt>
                <c:pt idx="1435">
                  <c:v>217.78</c:v>
                </c:pt>
                <c:pt idx="1436">
                  <c:v>217.93</c:v>
                </c:pt>
                <c:pt idx="1437">
                  <c:v>218.06</c:v>
                </c:pt>
                <c:pt idx="1438">
                  <c:v>218.19</c:v>
                </c:pt>
                <c:pt idx="1439">
                  <c:v>218.34</c:v>
                </c:pt>
                <c:pt idx="1440">
                  <c:v>218.47</c:v>
                </c:pt>
                <c:pt idx="1441">
                  <c:v>218.62</c:v>
                </c:pt>
                <c:pt idx="1442">
                  <c:v>218.75</c:v>
                </c:pt>
                <c:pt idx="1443">
                  <c:v>218.89000000000001</c:v>
                </c:pt>
                <c:pt idx="1444">
                  <c:v>219.03</c:v>
                </c:pt>
                <c:pt idx="1445">
                  <c:v>219.16</c:v>
                </c:pt>
                <c:pt idx="1446">
                  <c:v>219.3</c:v>
                </c:pt>
                <c:pt idx="1447">
                  <c:v>219.43</c:v>
                </c:pt>
                <c:pt idx="1448">
                  <c:v>219.57</c:v>
                </c:pt>
                <c:pt idx="1449">
                  <c:v>219.7</c:v>
                </c:pt>
                <c:pt idx="1450">
                  <c:v>219.83</c:v>
                </c:pt>
                <c:pt idx="1451">
                  <c:v>219.95000000000007</c:v>
                </c:pt>
                <c:pt idx="1452">
                  <c:v>220.08</c:v>
                </c:pt>
                <c:pt idx="1453">
                  <c:v>220.2</c:v>
                </c:pt>
                <c:pt idx="1454">
                  <c:v>220.33</c:v>
                </c:pt>
                <c:pt idx="1455">
                  <c:v>220.46</c:v>
                </c:pt>
                <c:pt idx="1456">
                  <c:v>220.58</c:v>
                </c:pt>
                <c:pt idx="1457">
                  <c:v>220.7</c:v>
                </c:pt>
                <c:pt idx="1458">
                  <c:v>220.83</c:v>
                </c:pt>
                <c:pt idx="1459">
                  <c:v>220.95000000000007</c:v>
                </c:pt>
                <c:pt idx="1460">
                  <c:v>221.08</c:v>
                </c:pt>
                <c:pt idx="1461">
                  <c:v>221.19</c:v>
                </c:pt>
                <c:pt idx="1462">
                  <c:v>221.31</c:v>
                </c:pt>
                <c:pt idx="1463">
                  <c:v>221.43</c:v>
                </c:pt>
                <c:pt idx="1464">
                  <c:v>221.56</c:v>
                </c:pt>
                <c:pt idx="1465">
                  <c:v>221.68</c:v>
                </c:pt>
                <c:pt idx="1466">
                  <c:v>221.81</c:v>
                </c:pt>
                <c:pt idx="1467">
                  <c:v>221.94</c:v>
                </c:pt>
                <c:pt idx="1468">
                  <c:v>222.07</c:v>
                </c:pt>
                <c:pt idx="1469">
                  <c:v>222.22</c:v>
                </c:pt>
                <c:pt idx="1470">
                  <c:v>222.35000000000107</c:v>
                </c:pt>
                <c:pt idx="1471">
                  <c:v>222.48000000000027</c:v>
                </c:pt>
                <c:pt idx="1472">
                  <c:v>222.64</c:v>
                </c:pt>
                <c:pt idx="1473">
                  <c:v>222.79</c:v>
                </c:pt>
                <c:pt idx="1474">
                  <c:v>222.94</c:v>
                </c:pt>
                <c:pt idx="1475">
                  <c:v>223.09</c:v>
                </c:pt>
                <c:pt idx="1476">
                  <c:v>223.23999999999998</c:v>
                </c:pt>
                <c:pt idx="1477">
                  <c:v>223.4</c:v>
                </c:pt>
                <c:pt idx="1478">
                  <c:v>223.55</c:v>
                </c:pt>
                <c:pt idx="1479">
                  <c:v>223.70999999999998</c:v>
                </c:pt>
                <c:pt idx="1480">
                  <c:v>223.87</c:v>
                </c:pt>
                <c:pt idx="1481">
                  <c:v>224.02</c:v>
                </c:pt>
                <c:pt idx="1482">
                  <c:v>224.18</c:v>
                </c:pt>
                <c:pt idx="1483">
                  <c:v>224.33</c:v>
                </c:pt>
                <c:pt idx="1484">
                  <c:v>224.48000000000027</c:v>
                </c:pt>
                <c:pt idx="1485">
                  <c:v>224.62</c:v>
                </c:pt>
                <c:pt idx="1486">
                  <c:v>224.76</c:v>
                </c:pt>
                <c:pt idx="1487">
                  <c:v>224.9</c:v>
                </c:pt>
                <c:pt idx="1488">
                  <c:v>225.04</c:v>
                </c:pt>
                <c:pt idx="1489">
                  <c:v>225.17</c:v>
                </c:pt>
                <c:pt idx="1490">
                  <c:v>225.3</c:v>
                </c:pt>
                <c:pt idx="1491">
                  <c:v>225.42000000000004</c:v>
                </c:pt>
                <c:pt idx="1492">
                  <c:v>225.54</c:v>
                </c:pt>
                <c:pt idx="1493">
                  <c:v>225.65</c:v>
                </c:pt>
                <c:pt idx="1494">
                  <c:v>225.78</c:v>
                </c:pt>
                <c:pt idx="1495">
                  <c:v>225.89000000000001</c:v>
                </c:pt>
                <c:pt idx="1496">
                  <c:v>226</c:v>
                </c:pt>
                <c:pt idx="1497">
                  <c:v>226.10999999999999</c:v>
                </c:pt>
                <c:pt idx="1498">
                  <c:v>226.23999999999998</c:v>
                </c:pt>
                <c:pt idx="1499">
                  <c:v>226.35000000000107</c:v>
                </c:pt>
                <c:pt idx="1500">
                  <c:v>226.47</c:v>
                </c:pt>
                <c:pt idx="1501">
                  <c:v>226.59</c:v>
                </c:pt>
                <c:pt idx="1502">
                  <c:v>226.72</c:v>
                </c:pt>
                <c:pt idx="1503">
                  <c:v>226.86</c:v>
                </c:pt>
                <c:pt idx="1504">
                  <c:v>226.98000000000027</c:v>
                </c:pt>
                <c:pt idx="1505">
                  <c:v>227.12</c:v>
                </c:pt>
                <c:pt idx="1506">
                  <c:v>227.26</c:v>
                </c:pt>
                <c:pt idx="1507">
                  <c:v>227.4</c:v>
                </c:pt>
                <c:pt idx="1508">
                  <c:v>227.56</c:v>
                </c:pt>
                <c:pt idx="1509">
                  <c:v>227.69</c:v>
                </c:pt>
                <c:pt idx="1510">
                  <c:v>227.84</c:v>
                </c:pt>
                <c:pt idx="1511">
                  <c:v>227.98000000000027</c:v>
                </c:pt>
                <c:pt idx="1512">
                  <c:v>228.13</c:v>
                </c:pt>
                <c:pt idx="1513">
                  <c:v>228.29</c:v>
                </c:pt>
                <c:pt idx="1514">
                  <c:v>228.45000000000007</c:v>
                </c:pt>
                <c:pt idx="1515">
                  <c:v>228.6</c:v>
                </c:pt>
                <c:pt idx="1516">
                  <c:v>228.75</c:v>
                </c:pt>
                <c:pt idx="1517">
                  <c:v>228.91</c:v>
                </c:pt>
                <c:pt idx="1518">
                  <c:v>229.06</c:v>
                </c:pt>
                <c:pt idx="1519">
                  <c:v>229.20999999999998</c:v>
                </c:pt>
                <c:pt idx="1520">
                  <c:v>229.36</c:v>
                </c:pt>
                <c:pt idx="1521">
                  <c:v>229.5</c:v>
                </c:pt>
                <c:pt idx="1522">
                  <c:v>229.64</c:v>
                </c:pt>
                <c:pt idx="1523">
                  <c:v>229.78</c:v>
                </c:pt>
                <c:pt idx="1524">
                  <c:v>229.93</c:v>
                </c:pt>
                <c:pt idx="1525">
                  <c:v>230.06</c:v>
                </c:pt>
                <c:pt idx="1526">
                  <c:v>230.19</c:v>
                </c:pt>
                <c:pt idx="1527">
                  <c:v>230.33</c:v>
                </c:pt>
                <c:pt idx="1528">
                  <c:v>230.46</c:v>
                </c:pt>
                <c:pt idx="1529">
                  <c:v>230.59</c:v>
                </c:pt>
                <c:pt idx="1530">
                  <c:v>230.73</c:v>
                </c:pt>
                <c:pt idx="1531">
                  <c:v>230.86</c:v>
                </c:pt>
                <c:pt idx="1532">
                  <c:v>230.99</c:v>
                </c:pt>
                <c:pt idx="1533">
                  <c:v>231.12</c:v>
                </c:pt>
                <c:pt idx="1534">
                  <c:v>231.25</c:v>
                </c:pt>
                <c:pt idx="1535">
                  <c:v>231.38000000000127</c:v>
                </c:pt>
                <c:pt idx="1536">
                  <c:v>231.51</c:v>
                </c:pt>
                <c:pt idx="1537">
                  <c:v>231.64</c:v>
                </c:pt>
                <c:pt idx="1538">
                  <c:v>231.78</c:v>
                </c:pt>
                <c:pt idx="1539">
                  <c:v>231.9</c:v>
                </c:pt>
                <c:pt idx="1540">
                  <c:v>232.04</c:v>
                </c:pt>
                <c:pt idx="1541">
                  <c:v>232.18</c:v>
                </c:pt>
                <c:pt idx="1542">
                  <c:v>232.32000000000087</c:v>
                </c:pt>
                <c:pt idx="1543">
                  <c:v>232.45000000000007</c:v>
                </c:pt>
                <c:pt idx="1544">
                  <c:v>232.59</c:v>
                </c:pt>
                <c:pt idx="1545">
                  <c:v>232.73</c:v>
                </c:pt>
                <c:pt idx="1546">
                  <c:v>232.86</c:v>
                </c:pt>
                <c:pt idx="1547">
                  <c:v>233.02</c:v>
                </c:pt>
                <c:pt idx="1548">
                  <c:v>233.15</c:v>
                </c:pt>
                <c:pt idx="1549">
                  <c:v>233.29</c:v>
                </c:pt>
                <c:pt idx="1550">
                  <c:v>233.44</c:v>
                </c:pt>
                <c:pt idx="1551">
                  <c:v>233.59</c:v>
                </c:pt>
                <c:pt idx="1552">
                  <c:v>233.73</c:v>
                </c:pt>
                <c:pt idx="1553">
                  <c:v>233.87</c:v>
                </c:pt>
                <c:pt idx="1554">
                  <c:v>234.02</c:v>
                </c:pt>
                <c:pt idx="1555">
                  <c:v>234.17</c:v>
                </c:pt>
                <c:pt idx="1556">
                  <c:v>234.32000000000087</c:v>
                </c:pt>
                <c:pt idx="1557">
                  <c:v>234.46</c:v>
                </c:pt>
                <c:pt idx="1558">
                  <c:v>234.60999999999999</c:v>
                </c:pt>
                <c:pt idx="1559">
                  <c:v>234.75</c:v>
                </c:pt>
                <c:pt idx="1560">
                  <c:v>234.9</c:v>
                </c:pt>
                <c:pt idx="1561">
                  <c:v>235.03</c:v>
                </c:pt>
                <c:pt idx="1562">
                  <c:v>235.17</c:v>
                </c:pt>
                <c:pt idx="1563">
                  <c:v>235.31</c:v>
                </c:pt>
                <c:pt idx="1564">
                  <c:v>235.45000000000007</c:v>
                </c:pt>
                <c:pt idx="1565">
                  <c:v>235.59</c:v>
                </c:pt>
                <c:pt idx="1566">
                  <c:v>235.73</c:v>
                </c:pt>
                <c:pt idx="1567">
                  <c:v>235.85000000000107</c:v>
                </c:pt>
                <c:pt idx="1568">
                  <c:v>235.99</c:v>
                </c:pt>
                <c:pt idx="1569">
                  <c:v>236.12</c:v>
                </c:pt>
                <c:pt idx="1570">
                  <c:v>236.26</c:v>
                </c:pt>
                <c:pt idx="1571">
                  <c:v>236.39000000000001</c:v>
                </c:pt>
                <c:pt idx="1572">
                  <c:v>236.53</c:v>
                </c:pt>
                <c:pt idx="1573">
                  <c:v>236.66</c:v>
                </c:pt>
                <c:pt idx="1574">
                  <c:v>236.79</c:v>
                </c:pt>
                <c:pt idx="1575">
                  <c:v>236.94</c:v>
                </c:pt>
                <c:pt idx="1576">
                  <c:v>237.08</c:v>
                </c:pt>
                <c:pt idx="1577">
                  <c:v>237.20999999999998</c:v>
                </c:pt>
                <c:pt idx="1578">
                  <c:v>237.36</c:v>
                </c:pt>
                <c:pt idx="1579">
                  <c:v>237.5</c:v>
                </c:pt>
                <c:pt idx="1580">
                  <c:v>237.65</c:v>
                </c:pt>
                <c:pt idx="1581">
                  <c:v>237.8</c:v>
                </c:pt>
                <c:pt idx="1582">
                  <c:v>237.95000000000007</c:v>
                </c:pt>
                <c:pt idx="1583">
                  <c:v>238.09</c:v>
                </c:pt>
                <c:pt idx="1584">
                  <c:v>238.25</c:v>
                </c:pt>
                <c:pt idx="1585">
                  <c:v>238.4</c:v>
                </c:pt>
                <c:pt idx="1586">
                  <c:v>238.56</c:v>
                </c:pt>
                <c:pt idx="1587">
                  <c:v>238.70999999999998</c:v>
                </c:pt>
                <c:pt idx="1588">
                  <c:v>238.85000000000107</c:v>
                </c:pt>
                <c:pt idx="1589">
                  <c:v>239.01</c:v>
                </c:pt>
                <c:pt idx="1590">
                  <c:v>239.16</c:v>
                </c:pt>
                <c:pt idx="1591">
                  <c:v>239.31</c:v>
                </c:pt>
                <c:pt idx="1592">
                  <c:v>239.46</c:v>
                </c:pt>
                <c:pt idx="1593">
                  <c:v>239.62</c:v>
                </c:pt>
                <c:pt idx="1594">
                  <c:v>239.76</c:v>
                </c:pt>
                <c:pt idx="1595">
                  <c:v>239.91</c:v>
                </c:pt>
                <c:pt idx="1596">
                  <c:v>240.05</c:v>
                </c:pt>
                <c:pt idx="1597">
                  <c:v>240.2</c:v>
                </c:pt>
                <c:pt idx="1598">
                  <c:v>240.34</c:v>
                </c:pt>
                <c:pt idx="1599">
                  <c:v>240.48000000000027</c:v>
                </c:pt>
                <c:pt idx="1600">
                  <c:v>240.62</c:v>
                </c:pt>
                <c:pt idx="1601">
                  <c:v>240.76</c:v>
                </c:pt>
                <c:pt idx="1602">
                  <c:v>240.9</c:v>
                </c:pt>
                <c:pt idx="1603">
                  <c:v>241.04</c:v>
                </c:pt>
                <c:pt idx="1604">
                  <c:v>241.17</c:v>
                </c:pt>
                <c:pt idx="1605">
                  <c:v>241.3</c:v>
                </c:pt>
                <c:pt idx="1606">
                  <c:v>241.42000000000004</c:v>
                </c:pt>
                <c:pt idx="1607">
                  <c:v>241.56</c:v>
                </c:pt>
                <c:pt idx="1608">
                  <c:v>241.69</c:v>
                </c:pt>
                <c:pt idx="1609">
                  <c:v>241.8</c:v>
                </c:pt>
                <c:pt idx="1610">
                  <c:v>241.93</c:v>
                </c:pt>
                <c:pt idx="1611">
                  <c:v>242.05</c:v>
                </c:pt>
                <c:pt idx="1612">
                  <c:v>242.18</c:v>
                </c:pt>
                <c:pt idx="1613">
                  <c:v>242.3</c:v>
                </c:pt>
                <c:pt idx="1614">
                  <c:v>242.42000000000004</c:v>
                </c:pt>
                <c:pt idx="1615">
                  <c:v>242.53</c:v>
                </c:pt>
                <c:pt idx="1616">
                  <c:v>242.66</c:v>
                </c:pt>
                <c:pt idx="1617">
                  <c:v>242.78</c:v>
                </c:pt>
                <c:pt idx="1618">
                  <c:v>242.91</c:v>
                </c:pt>
                <c:pt idx="1619">
                  <c:v>243.03</c:v>
                </c:pt>
                <c:pt idx="1620">
                  <c:v>243.15</c:v>
                </c:pt>
                <c:pt idx="1621">
                  <c:v>243.28</c:v>
                </c:pt>
                <c:pt idx="1622">
                  <c:v>243.41</c:v>
                </c:pt>
                <c:pt idx="1623">
                  <c:v>243.54</c:v>
                </c:pt>
                <c:pt idx="1624">
                  <c:v>243.66</c:v>
                </c:pt>
                <c:pt idx="1625">
                  <c:v>243.81</c:v>
                </c:pt>
                <c:pt idx="1626">
                  <c:v>243.94</c:v>
                </c:pt>
                <c:pt idx="1627">
                  <c:v>244.08</c:v>
                </c:pt>
                <c:pt idx="1628">
                  <c:v>244.22</c:v>
                </c:pt>
                <c:pt idx="1629">
                  <c:v>244.36</c:v>
                </c:pt>
                <c:pt idx="1630">
                  <c:v>244.51</c:v>
                </c:pt>
                <c:pt idx="1631">
                  <c:v>244.64</c:v>
                </c:pt>
                <c:pt idx="1632">
                  <c:v>244.79</c:v>
                </c:pt>
                <c:pt idx="1633">
                  <c:v>244.92000000000004</c:v>
                </c:pt>
                <c:pt idx="1634">
                  <c:v>245.06</c:v>
                </c:pt>
                <c:pt idx="1635">
                  <c:v>245.2</c:v>
                </c:pt>
                <c:pt idx="1636">
                  <c:v>245.34</c:v>
                </c:pt>
                <c:pt idx="1637">
                  <c:v>245.46</c:v>
                </c:pt>
                <c:pt idx="1638">
                  <c:v>245.6</c:v>
                </c:pt>
                <c:pt idx="1639">
                  <c:v>245.73</c:v>
                </c:pt>
                <c:pt idx="1640">
                  <c:v>245.86</c:v>
                </c:pt>
                <c:pt idx="1641">
                  <c:v>245.98000000000027</c:v>
                </c:pt>
                <c:pt idx="1642">
                  <c:v>246.10999999999999</c:v>
                </c:pt>
                <c:pt idx="1643">
                  <c:v>246.23</c:v>
                </c:pt>
                <c:pt idx="1644">
                  <c:v>246.35000000000107</c:v>
                </c:pt>
                <c:pt idx="1645">
                  <c:v>246.48000000000027</c:v>
                </c:pt>
                <c:pt idx="1646">
                  <c:v>246.6</c:v>
                </c:pt>
                <c:pt idx="1647">
                  <c:v>246.73</c:v>
                </c:pt>
                <c:pt idx="1648">
                  <c:v>246.86</c:v>
                </c:pt>
                <c:pt idx="1649">
                  <c:v>246.97</c:v>
                </c:pt>
                <c:pt idx="1650">
                  <c:v>247.09</c:v>
                </c:pt>
                <c:pt idx="1651">
                  <c:v>247.22</c:v>
                </c:pt>
                <c:pt idx="1652">
                  <c:v>247.34</c:v>
                </c:pt>
                <c:pt idx="1653">
                  <c:v>247.46</c:v>
                </c:pt>
                <c:pt idx="1654">
                  <c:v>247.58</c:v>
                </c:pt>
                <c:pt idx="1655">
                  <c:v>247.7</c:v>
                </c:pt>
                <c:pt idx="1656">
                  <c:v>247.82000000000087</c:v>
                </c:pt>
                <c:pt idx="1657">
                  <c:v>247.94</c:v>
                </c:pt>
                <c:pt idx="1658">
                  <c:v>248.06</c:v>
                </c:pt>
                <c:pt idx="1659">
                  <c:v>248.18</c:v>
                </c:pt>
                <c:pt idx="1660">
                  <c:v>248.3</c:v>
                </c:pt>
                <c:pt idx="1661">
                  <c:v>248.43</c:v>
                </c:pt>
                <c:pt idx="1662">
                  <c:v>248.55</c:v>
                </c:pt>
                <c:pt idx="1663">
                  <c:v>248.67</c:v>
                </c:pt>
                <c:pt idx="1664">
                  <c:v>248.79</c:v>
                </c:pt>
                <c:pt idx="1665">
                  <c:v>248.92000000000004</c:v>
                </c:pt>
                <c:pt idx="1666">
                  <c:v>249.04</c:v>
                </c:pt>
                <c:pt idx="1667">
                  <c:v>249.16</c:v>
                </c:pt>
                <c:pt idx="1668">
                  <c:v>249.29</c:v>
                </c:pt>
                <c:pt idx="1669">
                  <c:v>249.41</c:v>
                </c:pt>
                <c:pt idx="1670">
                  <c:v>249.54</c:v>
                </c:pt>
                <c:pt idx="1671">
                  <c:v>249.66</c:v>
                </c:pt>
                <c:pt idx="1672">
                  <c:v>249.78</c:v>
                </c:pt>
                <c:pt idx="1673">
                  <c:v>249.91</c:v>
                </c:pt>
                <c:pt idx="1674">
                  <c:v>250.03</c:v>
                </c:pt>
                <c:pt idx="1675">
                  <c:v>250.16</c:v>
                </c:pt>
                <c:pt idx="1676">
                  <c:v>250.28</c:v>
                </c:pt>
                <c:pt idx="1677">
                  <c:v>250.4</c:v>
                </c:pt>
                <c:pt idx="1678">
                  <c:v>250.52</c:v>
                </c:pt>
                <c:pt idx="1679">
                  <c:v>250.64</c:v>
                </c:pt>
                <c:pt idx="1680">
                  <c:v>250.76</c:v>
                </c:pt>
                <c:pt idx="1681">
                  <c:v>250.88000000000127</c:v>
                </c:pt>
                <c:pt idx="1682">
                  <c:v>251</c:v>
                </c:pt>
                <c:pt idx="1683">
                  <c:v>251.12</c:v>
                </c:pt>
                <c:pt idx="1684">
                  <c:v>251.23</c:v>
                </c:pt>
                <c:pt idx="1685">
                  <c:v>251.35000000000107</c:v>
                </c:pt>
                <c:pt idx="1686">
                  <c:v>251.47</c:v>
                </c:pt>
                <c:pt idx="1687">
                  <c:v>251.6</c:v>
                </c:pt>
                <c:pt idx="1688">
                  <c:v>251.70999999999998</c:v>
                </c:pt>
                <c:pt idx="1689">
                  <c:v>251.84</c:v>
                </c:pt>
                <c:pt idx="1690">
                  <c:v>251.96</c:v>
                </c:pt>
                <c:pt idx="1691">
                  <c:v>252.09</c:v>
                </c:pt>
                <c:pt idx="1692">
                  <c:v>252.22</c:v>
                </c:pt>
                <c:pt idx="1693">
                  <c:v>252.34</c:v>
                </c:pt>
                <c:pt idx="1694">
                  <c:v>252.47</c:v>
                </c:pt>
                <c:pt idx="1695">
                  <c:v>252.6</c:v>
                </c:pt>
                <c:pt idx="1696">
                  <c:v>252.73999999999998</c:v>
                </c:pt>
                <c:pt idx="1697">
                  <c:v>252.87</c:v>
                </c:pt>
                <c:pt idx="1698">
                  <c:v>253.01</c:v>
                </c:pt>
                <c:pt idx="1699">
                  <c:v>253.15</c:v>
                </c:pt>
                <c:pt idx="1700">
                  <c:v>253.29</c:v>
                </c:pt>
                <c:pt idx="1701">
                  <c:v>253.42000000000004</c:v>
                </c:pt>
                <c:pt idx="1702">
                  <c:v>253.57</c:v>
                </c:pt>
                <c:pt idx="1703">
                  <c:v>253.7</c:v>
                </c:pt>
                <c:pt idx="1704">
                  <c:v>253.85000000000107</c:v>
                </c:pt>
                <c:pt idx="1705">
                  <c:v>253.98000000000027</c:v>
                </c:pt>
                <c:pt idx="1706">
                  <c:v>254.10999999999999</c:v>
                </c:pt>
                <c:pt idx="1707">
                  <c:v>254.26</c:v>
                </c:pt>
                <c:pt idx="1708">
                  <c:v>254.39000000000001</c:v>
                </c:pt>
                <c:pt idx="1709">
                  <c:v>254.53</c:v>
                </c:pt>
                <c:pt idx="1710">
                  <c:v>254.66</c:v>
                </c:pt>
                <c:pt idx="1711">
                  <c:v>254.8</c:v>
                </c:pt>
                <c:pt idx="1712">
                  <c:v>254.93</c:v>
                </c:pt>
                <c:pt idx="1713">
                  <c:v>255.06</c:v>
                </c:pt>
                <c:pt idx="1714">
                  <c:v>255.19</c:v>
                </c:pt>
                <c:pt idx="1715">
                  <c:v>255.33</c:v>
                </c:pt>
                <c:pt idx="1716">
                  <c:v>255.46</c:v>
                </c:pt>
                <c:pt idx="1717">
                  <c:v>255.60999999999999</c:v>
                </c:pt>
                <c:pt idx="1718">
                  <c:v>255.73999999999998</c:v>
                </c:pt>
                <c:pt idx="1719">
                  <c:v>255.88000000000127</c:v>
                </c:pt>
                <c:pt idx="1720">
                  <c:v>256.02</c:v>
                </c:pt>
                <c:pt idx="1721">
                  <c:v>256.16000000000008</c:v>
                </c:pt>
                <c:pt idx="1722">
                  <c:v>256.3</c:v>
                </c:pt>
                <c:pt idx="1723">
                  <c:v>256.44</c:v>
                </c:pt>
                <c:pt idx="1724">
                  <c:v>256.58</c:v>
                </c:pt>
                <c:pt idx="1725">
                  <c:v>256.72000000000003</c:v>
                </c:pt>
                <c:pt idx="1726">
                  <c:v>256.87</c:v>
                </c:pt>
                <c:pt idx="1727">
                  <c:v>257</c:v>
                </c:pt>
                <c:pt idx="1728">
                  <c:v>257.14000000000038</c:v>
                </c:pt>
                <c:pt idx="1729">
                  <c:v>257.27</c:v>
                </c:pt>
                <c:pt idx="1730">
                  <c:v>257.41000000000003</c:v>
                </c:pt>
                <c:pt idx="1731">
                  <c:v>257.55</c:v>
                </c:pt>
                <c:pt idx="1732">
                  <c:v>257.69</c:v>
                </c:pt>
                <c:pt idx="1733">
                  <c:v>257.83</c:v>
                </c:pt>
                <c:pt idx="1734">
                  <c:v>257.97000000000003</c:v>
                </c:pt>
                <c:pt idx="1735">
                  <c:v>258.11</c:v>
                </c:pt>
                <c:pt idx="1736">
                  <c:v>258.25</c:v>
                </c:pt>
                <c:pt idx="1737">
                  <c:v>258.39999999999969</c:v>
                </c:pt>
                <c:pt idx="1738">
                  <c:v>258.55</c:v>
                </c:pt>
                <c:pt idx="1739">
                  <c:v>258.69</c:v>
                </c:pt>
                <c:pt idx="1740">
                  <c:v>258.83</c:v>
                </c:pt>
                <c:pt idx="1741">
                  <c:v>258.98999999999899</c:v>
                </c:pt>
                <c:pt idx="1742">
                  <c:v>259.13</c:v>
                </c:pt>
                <c:pt idx="1743">
                  <c:v>259.27999999999969</c:v>
                </c:pt>
                <c:pt idx="1744">
                  <c:v>259.41999999999899</c:v>
                </c:pt>
                <c:pt idx="1745">
                  <c:v>259.56</c:v>
                </c:pt>
                <c:pt idx="1746">
                  <c:v>259.70999999999964</c:v>
                </c:pt>
                <c:pt idx="1747">
                  <c:v>259.86</c:v>
                </c:pt>
                <c:pt idx="1748">
                  <c:v>260</c:v>
                </c:pt>
                <c:pt idx="1749">
                  <c:v>260.14999999999998</c:v>
                </c:pt>
                <c:pt idx="1750">
                  <c:v>260.28999999999894</c:v>
                </c:pt>
                <c:pt idx="1751">
                  <c:v>260.42999999999893</c:v>
                </c:pt>
                <c:pt idx="1752">
                  <c:v>260.57</c:v>
                </c:pt>
                <c:pt idx="1753">
                  <c:v>260.72000000000003</c:v>
                </c:pt>
                <c:pt idx="1754">
                  <c:v>260.85000000000002</c:v>
                </c:pt>
                <c:pt idx="1755">
                  <c:v>260.98999999999899</c:v>
                </c:pt>
                <c:pt idx="1756">
                  <c:v>261.14000000000038</c:v>
                </c:pt>
                <c:pt idx="1757">
                  <c:v>261.27999999999969</c:v>
                </c:pt>
                <c:pt idx="1758">
                  <c:v>261.41999999999899</c:v>
                </c:pt>
                <c:pt idx="1759">
                  <c:v>261.56</c:v>
                </c:pt>
                <c:pt idx="1760">
                  <c:v>261.7</c:v>
                </c:pt>
                <c:pt idx="1761">
                  <c:v>261.85000000000002</c:v>
                </c:pt>
                <c:pt idx="1762">
                  <c:v>261.98999999999899</c:v>
                </c:pt>
                <c:pt idx="1763">
                  <c:v>262.14000000000038</c:v>
                </c:pt>
                <c:pt idx="1764">
                  <c:v>262.27</c:v>
                </c:pt>
                <c:pt idx="1765">
                  <c:v>262.41999999999899</c:v>
                </c:pt>
                <c:pt idx="1766">
                  <c:v>262.56</c:v>
                </c:pt>
                <c:pt idx="1767">
                  <c:v>262.70999999999964</c:v>
                </c:pt>
                <c:pt idx="1768">
                  <c:v>262.85000000000002</c:v>
                </c:pt>
                <c:pt idx="1769">
                  <c:v>262.98999999999899</c:v>
                </c:pt>
                <c:pt idx="1770">
                  <c:v>263.14000000000038</c:v>
                </c:pt>
                <c:pt idx="1771">
                  <c:v>263.27</c:v>
                </c:pt>
                <c:pt idx="1772">
                  <c:v>263.41000000000003</c:v>
                </c:pt>
                <c:pt idx="1773">
                  <c:v>263.55</c:v>
                </c:pt>
                <c:pt idx="1774">
                  <c:v>263.68</c:v>
                </c:pt>
                <c:pt idx="1775">
                  <c:v>263.81</c:v>
                </c:pt>
                <c:pt idx="1776">
                  <c:v>263.95</c:v>
                </c:pt>
                <c:pt idx="1777">
                  <c:v>264.08999999999969</c:v>
                </c:pt>
                <c:pt idx="1778">
                  <c:v>264.20999999999964</c:v>
                </c:pt>
                <c:pt idx="1779">
                  <c:v>264.35000000000002</c:v>
                </c:pt>
                <c:pt idx="1780">
                  <c:v>264.47000000000003</c:v>
                </c:pt>
                <c:pt idx="1781">
                  <c:v>264.60000000000002</c:v>
                </c:pt>
                <c:pt idx="1782">
                  <c:v>264.72999999999894</c:v>
                </c:pt>
                <c:pt idx="1783">
                  <c:v>264.86</c:v>
                </c:pt>
                <c:pt idx="1784">
                  <c:v>264.97999999999894</c:v>
                </c:pt>
                <c:pt idx="1785">
                  <c:v>265.11</c:v>
                </c:pt>
                <c:pt idx="1786">
                  <c:v>265.25</c:v>
                </c:pt>
                <c:pt idx="1787">
                  <c:v>265.37</c:v>
                </c:pt>
                <c:pt idx="1788">
                  <c:v>265.5</c:v>
                </c:pt>
                <c:pt idx="1789">
                  <c:v>265.64000000000038</c:v>
                </c:pt>
                <c:pt idx="1790">
                  <c:v>265.77</c:v>
                </c:pt>
                <c:pt idx="1791">
                  <c:v>265.89</c:v>
                </c:pt>
                <c:pt idx="1792">
                  <c:v>266.02999999999969</c:v>
                </c:pt>
                <c:pt idx="1793">
                  <c:v>266.16000000000008</c:v>
                </c:pt>
                <c:pt idx="1794">
                  <c:v>266.3</c:v>
                </c:pt>
                <c:pt idx="1795">
                  <c:v>266.45</c:v>
                </c:pt>
                <c:pt idx="1796">
                  <c:v>266.58999999999969</c:v>
                </c:pt>
                <c:pt idx="1797">
                  <c:v>266.74</c:v>
                </c:pt>
                <c:pt idx="1798">
                  <c:v>266.89</c:v>
                </c:pt>
                <c:pt idx="1799">
                  <c:v>267.05</c:v>
                </c:pt>
                <c:pt idx="1800">
                  <c:v>267.2</c:v>
                </c:pt>
                <c:pt idx="1801">
                  <c:v>267.37</c:v>
                </c:pt>
                <c:pt idx="1802">
                  <c:v>267.52999999999969</c:v>
                </c:pt>
                <c:pt idx="1803">
                  <c:v>267.69</c:v>
                </c:pt>
                <c:pt idx="1804">
                  <c:v>267.86</c:v>
                </c:pt>
                <c:pt idx="1805">
                  <c:v>268.02999999999969</c:v>
                </c:pt>
                <c:pt idx="1806">
                  <c:v>268.2</c:v>
                </c:pt>
                <c:pt idx="1807">
                  <c:v>268.38</c:v>
                </c:pt>
                <c:pt idx="1808">
                  <c:v>268.55</c:v>
                </c:pt>
                <c:pt idx="1809">
                  <c:v>268.72999999999894</c:v>
                </c:pt>
                <c:pt idx="1810">
                  <c:v>268.89999999999969</c:v>
                </c:pt>
                <c:pt idx="1811">
                  <c:v>269.07</c:v>
                </c:pt>
                <c:pt idx="1812">
                  <c:v>269.24</c:v>
                </c:pt>
                <c:pt idx="1813">
                  <c:v>269.41000000000003</c:v>
                </c:pt>
                <c:pt idx="1814">
                  <c:v>269.58</c:v>
                </c:pt>
                <c:pt idx="1815">
                  <c:v>269.75</c:v>
                </c:pt>
                <c:pt idx="1816">
                  <c:v>269.91000000000003</c:v>
                </c:pt>
                <c:pt idx="1817">
                  <c:v>270.07</c:v>
                </c:pt>
                <c:pt idx="1818">
                  <c:v>270.22999999999894</c:v>
                </c:pt>
                <c:pt idx="1819">
                  <c:v>270.38</c:v>
                </c:pt>
                <c:pt idx="1820">
                  <c:v>270.52</c:v>
                </c:pt>
                <c:pt idx="1821">
                  <c:v>270.64999999999998</c:v>
                </c:pt>
                <c:pt idx="1822">
                  <c:v>270.78999999999894</c:v>
                </c:pt>
                <c:pt idx="1823">
                  <c:v>270.92999999999893</c:v>
                </c:pt>
                <c:pt idx="1824">
                  <c:v>271.05</c:v>
                </c:pt>
                <c:pt idx="1825">
                  <c:v>271.17</c:v>
                </c:pt>
                <c:pt idx="1826">
                  <c:v>271.28999999999894</c:v>
                </c:pt>
                <c:pt idx="1827">
                  <c:v>271.39999999999969</c:v>
                </c:pt>
                <c:pt idx="1828">
                  <c:v>271.52</c:v>
                </c:pt>
                <c:pt idx="1829">
                  <c:v>271.63</c:v>
                </c:pt>
                <c:pt idx="1830">
                  <c:v>271.72000000000003</c:v>
                </c:pt>
                <c:pt idx="1831">
                  <c:v>271.83999999999969</c:v>
                </c:pt>
                <c:pt idx="1832">
                  <c:v>271.94</c:v>
                </c:pt>
                <c:pt idx="1833">
                  <c:v>272.05</c:v>
                </c:pt>
                <c:pt idx="1834">
                  <c:v>272.17</c:v>
                </c:pt>
                <c:pt idx="1835">
                  <c:v>272.27999999999969</c:v>
                </c:pt>
                <c:pt idx="1836">
                  <c:v>272.39</c:v>
                </c:pt>
                <c:pt idx="1837">
                  <c:v>272.52</c:v>
                </c:pt>
                <c:pt idx="1838">
                  <c:v>272.64000000000038</c:v>
                </c:pt>
                <c:pt idx="1839">
                  <c:v>272.76</c:v>
                </c:pt>
                <c:pt idx="1840">
                  <c:v>272.89</c:v>
                </c:pt>
                <c:pt idx="1841">
                  <c:v>273.01</c:v>
                </c:pt>
                <c:pt idx="1842">
                  <c:v>273.14999999999998</c:v>
                </c:pt>
                <c:pt idx="1843">
                  <c:v>273.27999999999969</c:v>
                </c:pt>
                <c:pt idx="1844">
                  <c:v>273.41999999999899</c:v>
                </c:pt>
                <c:pt idx="1845">
                  <c:v>273.54000000000002</c:v>
                </c:pt>
                <c:pt idx="1846">
                  <c:v>273.69</c:v>
                </c:pt>
                <c:pt idx="1847">
                  <c:v>273.82</c:v>
                </c:pt>
                <c:pt idx="1848">
                  <c:v>273.95999999999964</c:v>
                </c:pt>
                <c:pt idx="1849">
                  <c:v>274.10000000000002</c:v>
                </c:pt>
                <c:pt idx="1850">
                  <c:v>274.22999999999894</c:v>
                </c:pt>
                <c:pt idx="1851">
                  <c:v>274.36</c:v>
                </c:pt>
                <c:pt idx="1852">
                  <c:v>274.5</c:v>
                </c:pt>
                <c:pt idx="1853">
                  <c:v>274.63</c:v>
                </c:pt>
                <c:pt idx="1854">
                  <c:v>274.75</c:v>
                </c:pt>
                <c:pt idx="1855">
                  <c:v>274.88</c:v>
                </c:pt>
                <c:pt idx="1856">
                  <c:v>275</c:v>
                </c:pt>
                <c:pt idx="1857">
                  <c:v>275.12</c:v>
                </c:pt>
                <c:pt idx="1858">
                  <c:v>275.22999999999894</c:v>
                </c:pt>
                <c:pt idx="1859">
                  <c:v>275.36</c:v>
                </c:pt>
                <c:pt idx="1860">
                  <c:v>275.47000000000003</c:v>
                </c:pt>
                <c:pt idx="1861">
                  <c:v>275.58999999999969</c:v>
                </c:pt>
                <c:pt idx="1862">
                  <c:v>275.7</c:v>
                </c:pt>
                <c:pt idx="1863">
                  <c:v>275.82</c:v>
                </c:pt>
                <c:pt idx="1864">
                  <c:v>275.91999999999899</c:v>
                </c:pt>
                <c:pt idx="1865">
                  <c:v>276.04000000000002</c:v>
                </c:pt>
                <c:pt idx="1866">
                  <c:v>276.14000000000038</c:v>
                </c:pt>
                <c:pt idx="1867">
                  <c:v>276.26</c:v>
                </c:pt>
                <c:pt idx="1868">
                  <c:v>276.38</c:v>
                </c:pt>
                <c:pt idx="1869">
                  <c:v>276.48999999999899</c:v>
                </c:pt>
                <c:pt idx="1870">
                  <c:v>276.62</c:v>
                </c:pt>
                <c:pt idx="1871">
                  <c:v>276.74</c:v>
                </c:pt>
                <c:pt idx="1872">
                  <c:v>276.86</c:v>
                </c:pt>
                <c:pt idx="1873">
                  <c:v>276.97999999999894</c:v>
                </c:pt>
                <c:pt idx="1874">
                  <c:v>277.10000000000002</c:v>
                </c:pt>
                <c:pt idx="1875">
                  <c:v>277.22999999999894</c:v>
                </c:pt>
                <c:pt idx="1876">
                  <c:v>277.36</c:v>
                </c:pt>
                <c:pt idx="1877">
                  <c:v>277.48999999999899</c:v>
                </c:pt>
                <c:pt idx="1878">
                  <c:v>277.62</c:v>
                </c:pt>
                <c:pt idx="1879">
                  <c:v>277.75</c:v>
                </c:pt>
                <c:pt idx="1880">
                  <c:v>277.89</c:v>
                </c:pt>
                <c:pt idx="1881">
                  <c:v>278.02</c:v>
                </c:pt>
                <c:pt idx="1882">
                  <c:v>278.14000000000038</c:v>
                </c:pt>
                <c:pt idx="1883">
                  <c:v>278.27</c:v>
                </c:pt>
                <c:pt idx="1884">
                  <c:v>278.39999999999969</c:v>
                </c:pt>
                <c:pt idx="1885">
                  <c:v>278.52999999999969</c:v>
                </c:pt>
                <c:pt idx="1886">
                  <c:v>278.67</c:v>
                </c:pt>
                <c:pt idx="1887">
                  <c:v>278.8</c:v>
                </c:pt>
                <c:pt idx="1888">
                  <c:v>278.92999999999893</c:v>
                </c:pt>
                <c:pt idx="1889">
                  <c:v>279.05</c:v>
                </c:pt>
                <c:pt idx="1890">
                  <c:v>279.19</c:v>
                </c:pt>
                <c:pt idx="1891">
                  <c:v>279.31</c:v>
                </c:pt>
                <c:pt idx="1892">
                  <c:v>279.44</c:v>
                </c:pt>
                <c:pt idx="1893">
                  <c:v>279.57</c:v>
                </c:pt>
                <c:pt idx="1894">
                  <c:v>279.7</c:v>
                </c:pt>
                <c:pt idx="1895">
                  <c:v>279.82</c:v>
                </c:pt>
                <c:pt idx="1896">
                  <c:v>279.95</c:v>
                </c:pt>
                <c:pt idx="1897">
                  <c:v>280.08999999999969</c:v>
                </c:pt>
                <c:pt idx="1898">
                  <c:v>280.22000000000003</c:v>
                </c:pt>
                <c:pt idx="1899">
                  <c:v>280.35000000000002</c:v>
                </c:pt>
                <c:pt idx="1900">
                  <c:v>280.47999999999894</c:v>
                </c:pt>
                <c:pt idx="1901">
                  <c:v>280.61</c:v>
                </c:pt>
                <c:pt idx="1902">
                  <c:v>280.75</c:v>
                </c:pt>
                <c:pt idx="1903">
                  <c:v>280.88</c:v>
                </c:pt>
                <c:pt idx="1904">
                  <c:v>281.02</c:v>
                </c:pt>
                <c:pt idx="1905">
                  <c:v>281.14999999999998</c:v>
                </c:pt>
                <c:pt idx="1906">
                  <c:v>281.3</c:v>
                </c:pt>
                <c:pt idx="1907">
                  <c:v>281.45</c:v>
                </c:pt>
                <c:pt idx="1908">
                  <c:v>281.58999999999969</c:v>
                </c:pt>
                <c:pt idx="1909">
                  <c:v>281.74</c:v>
                </c:pt>
                <c:pt idx="1910">
                  <c:v>281.88</c:v>
                </c:pt>
                <c:pt idx="1911">
                  <c:v>282.02</c:v>
                </c:pt>
                <c:pt idx="1912">
                  <c:v>282.17</c:v>
                </c:pt>
                <c:pt idx="1913">
                  <c:v>282.31</c:v>
                </c:pt>
                <c:pt idx="1914">
                  <c:v>282.45999999999964</c:v>
                </c:pt>
                <c:pt idx="1915">
                  <c:v>282.60000000000002</c:v>
                </c:pt>
                <c:pt idx="1916">
                  <c:v>282.75</c:v>
                </c:pt>
                <c:pt idx="1917">
                  <c:v>282.89</c:v>
                </c:pt>
                <c:pt idx="1918">
                  <c:v>283.05</c:v>
                </c:pt>
                <c:pt idx="1919">
                  <c:v>283.19</c:v>
                </c:pt>
                <c:pt idx="1920">
                  <c:v>283.33999999999969</c:v>
                </c:pt>
                <c:pt idx="1921">
                  <c:v>283.47999999999894</c:v>
                </c:pt>
                <c:pt idx="1922">
                  <c:v>283.62</c:v>
                </c:pt>
                <c:pt idx="1923">
                  <c:v>283.77</c:v>
                </c:pt>
                <c:pt idx="1924">
                  <c:v>283.89999999999969</c:v>
                </c:pt>
                <c:pt idx="1925">
                  <c:v>284.05</c:v>
                </c:pt>
                <c:pt idx="1926">
                  <c:v>284.19</c:v>
                </c:pt>
                <c:pt idx="1927">
                  <c:v>284.33</c:v>
                </c:pt>
                <c:pt idx="1928">
                  <c:v>284.47000000000003</c:v>
                </c:pt>
                <c:pt idx="1929">
                  <c:v>284.60000000000002</c:v>
                </c:pt>
                <c:pt idx="1930">
                  <c:v>284.72999999999894</c:v>
                </c:pt>
                <c:pt idx="1931">
                  <c:v>284.87</c:v>
                </c:pt>
                <c:pt idx="1932">
                  <c:v>285.01</c:v>
                </c:pt>
                <c:pt idx="1933">
                  <c:v>285.14000000000038</c:v>
                </c:pt>
                <c:pt idx="1934">
                  <c:v>285.27</c:v>
                </c:pt>
                <c:pt idx="1935">
                  <c:v>285.39999999999969</c:v>
                </c:pt>
                <c:pt idx="1936">
                  <c:v>285.52999999999969</c:v>
                </c:pt>
                <c:pt idx="1937">
                  <c:v>285.66000000000008</c:v>
                </c:pt>
                <c:pt idx="1938">
                  <c:v>285.78999999999894</c:v>
                </c:pt>
                <c:pt idx="1939">
                  <c:v>285.91000000000003</c:v>
                </c:pt>
                <c:pt idx="1940">
                  <c:v>286.02999999999969</c:v>
                </c:pt>
                <c:pt idx="1941">
                  <c:v>286.16000000000008</c:v>
                </c:pt>
                <c:pt idx="1942">
                  <c:v>286.28999999999894</c:v>
                </c:pt>
                <c:pt idx="1943">
                  <c:v>286.41000000000003</c:v>
                </c:pt>
                <c:pt idx="1944">
                  <c:v>286.52999999999969</c:v>
                </c:pt>
                <c:pt idx="1945">
                  <c:v>286.64999999999998</c:v>
                </c:pt>
                <c:pt idx="1946">
                  <c:v>286.77</c:v>
                </c:pt>
                <c:pt idx="1947">
                  <c:v>286.89</c:v>
                </c:pt>
                <c:pt idx="1948">
                  <c:v>286.98999999999899</c:v>
                </c:pt>
                <c:pt idx="1949">
                  <c:v>287.11</c:v>
                </c:pt>
                <c:pt idx="1950">
                  <c:v>287.22000000000003</c:v>
                </c:pt>
                <c:pt idx="1951">
                  <c:v>287.33999999999969</c:v>
                </c:pt>
                <c:pt idx="1952">
                  <c:v>287.47000000000003</c:v>
                </c:pt>
                <c:pt idx="1953">
                  <c:v>287.58</c:v>
                </c:pt>
                <c:pt idx="1954">
                  <c:v>287.70999999999964</c:v>
                </c:pt>
                <c:pt idx="1955">
                  <c:v>287.83999999999969</c:v>
                </c:pt>
                <c:pt idx="1956">
                  <c:v>287.95999999999964</c:v>
                </c:pt>
                <c:pt idx="1957">
                  <c:v>288.10000000000002</c:v>
                </c:pt>
                <c:pt idx="1958">
                  <c:v>288.22999999999894</c:v>
                </c:pt>
                <c:pt idx="1959">
                  <c:v>288.37</c:v>
                </c:pt>
                <c:pt idx="1960">
                  <c:v>288.52</c:v>
                </c:pt>
                <c:pt idx="1961">
                  <c:v>288.66000000000008</c:v>
                </c:pt>
                <c:pt idx="1962">
                  <c:v>288.81</c:v>
                </c:pt>
                <c:pt idx="1963">
                  <c:v>288.95999999999964</c:v>
                </c:pt>
                <c:pt idx="1964">
                  <c:v>289.11</c:v>
                </c:pt>
                <c:pt idx="1965">
                  <c:v>289.27</c:v>
                </c:pt>
                <c:pt idx="1966">
                  <c:v>289.41999999999899</c:v>
                </c:pt>
                <c:pt idx="1967">
                  <c:v>289.57</c:v>
                </c:pt>
                <c:pt idx="1968">
                  <c:v>289.72999999999894</c:v>
                </c:pt>
                <c:pt idx="1969">
                  <c:v>289.88</c:v>
                </c:pt>
                <c:pt idx="1970">
                  <c:v>290.02999999999969</c:v>
                </c:pt>
                <c:pt idx="1971">
                  <c:v>290.17</c:v>
                </c:pt>
                <c:pt idx="1972">
                  <c:v>290.32</c:v>
                </c:pt>
                <c:pt idx="1973">
                  <c:v>290.47000000000003</c:v>
                </c:pt>
                <c:pt idx="1974">
                  <c:v>290.61</c:v>
                </c:pt>
                <c:pt idx="1975">
                  <c:v>290.76</c:v>
                </c:pt>
                <c:pt idx="1976">
                  <c:v>290.89999999999969</c:v>
                </c:pt>
                <c:pt idx="1977">
                  <c:v>291.04000000000002</c:v>
                </c:pt>
                <c:pt idx="1978">
                  <c:v>291.17</c:v>
                </c:pt>
                <c:pt idx="1979">
                  <c:v>291.3</c:v>
                </c:pt>
                <c:pt idx="1980">
                  <c:v>291.41999999999899</c:v>
                </c:pt>
                <c:pt idx="1981">
                  <c:v>291.54000000000002</c:v>
                </c:pt>
                <c:pt idx="1982">
                  <c:v>291.67</c:v>
                </c:pt>
                <c:pt idx="1983">
                  <c:v>291.78999999999894</c:v>
                </c:pt>
                <c:pt idx="1984">
                  <c:v>291.91000000000003</c:v>
                </c:pt>
                <c:pt idx="1985">
                  <c:v>292.02</c:v>
                </c:pt>
                <c:pt idx="1986">
                  <c:v>292.14000000000038</c:v>
                </c:pt>
                <c:pt idx="1987">
                  <c:v>292.26</c:v>
                </c:pt>
                <c:pt idx="1988">
                  <c:v>292.38</c:v>
                </c:pt>
                <c:pt idx="1989">
                  <c:v>292.48999999999899</c:v>
                </c:pt>
                <c:pt idx="1990">
                  <c:v>292.61</c:v>
                </c:pt>
                <c:pt idx="1991">
                  <c:v>292.72000000000003</c:v>
                </c:pt>
                <c:pt idx="1992">
                  <c:v>292.83</c:v>
                </c:pt>
                <c:pt idx="1993">
                  <c:v>292.95</c:v>
                </c:pt>
                <c:pt idx="1994">
                  <c:v>293.06</c:v>
                </c:pt>
                <c:pt idx="1995">
                  <c:v>293.18</c:v>
                </c:pt>
                <c:pt idx="1996">
                  <c:v>293.31</c:v>
                </c:pt>
                <c:pt idx="1997">
                  <c:v>293.42999999999893</c:v>
                </c:pt>
                <c:pt idx="1998">
                  <c:v>293.56</c:v>
                </c:pt>
                <c:pt idx="1999">
                  <c:v>293.7</c:v>
                </c:pt>
                <c:pt idx="2000">
                  <c:v>293.83</c:v>
                </c:pt>
                <c:pt idx="2001">
                  <c:v>293.97000000000003</c:v>
                </c:pt>
                <c:pt idx="2002">
                  <c:v>294.11</c:v>
                </c:pt>
                <c:pt idx="2003">
                  <c:v>294.26</c:v>
                </c:pt>
                <c:pt idx="2004">
                  <c:v>294.41000000000003</c:v>
                </c:pt>
                <c:pt idx="2005">
                  <c:v>294.56</c:v>
                </c:pt>
                <c:pt idx="2006">
                  <c:v>294.70999999999964</c:v>
                </c:pt>
                <c:pt idx="2007">
                  <c:v>294.86</c:v>
                </c:pt>
                <c:pt idx="2008">
                  <c:v>295</c:v>
                </c:pt>
                <c:pt idx="2009">
                  <c:v>295.14999999999998</c:v>
                </c:pt>
                <c:pt idx="2010">
                  <c:v>295.3</c:v>
                </c:pt>
                <c:pt idx="2011">
                  <c:v>295.42999999999893</c:v>
                </c:pt>
                <c:pt idx="2012">
                  <c:v>295.57</c:v>
                </c:pt>
                <c:pt idx="2013">
                  <c:v>295.70999999999964</c:v>
                </c:pt>
                <c:pt idx="2014">
                  <c:v>295.83999999999969</c:v>
                </c:pt>
                <c:pt idx="2015">
                  <c:v>295.97000000000003</c:v>
                </c:pt>
                <c:pt idx="2016">
                  <c:v>296.11</c:v>
                </c:pt>
                <c:pt idx="2017">
                  <c:v>296.22999999999894</c:v>
                </c:pt>
                <c:pt idx="2018">
                  <c:v>296.36</c:v>
                </c:pt>
                <c:pt idx="2019">
                  <c:v>296.47999999999894</c:v>
                </c:pt>
                <c:pt idx="2020">
                  <c:v>296.61</c:v>
                </c:pt>
                <c:pt idx="2021">
                  <c:v>296.72999999999894</c:v>
                </c:pt>
                <c:pt idx="2022">
                  <c:v>296.85000000000002</c:v>
                </c:pt>
                <c:pt idx="2023">
                  <c:v>296.97000000000003</c:v>
                </c:pt>
                <c:pt idx="2024">
                  <c:v>297.08999999999969</c:v>
                </c:pt>
                <c:pt idx="2025">
                  <c:v>297.22000000000003</c:v>
                </c:pt>
                <c:pt idx="2026">
                  <c:v>297.33999999999969</c:v>
                </c:pt>
                <c:pt idx="2027">
                  <c:v>297.45</c:v>
                </c:pt>
                <c:pt idx="2028">
                  <c:v>297.58</c:v>
                </c:pt>
                <c:pt idx="2029">
                  <c:v>297.7</c:v>
                </c:pt>
                <c:pt idx="2030">
                  <c:v>297.83</c:v>
                </c:pt>
                <c:pt idx="2031">
                  <c:v>297.95999999999964</c:v>
                </c:pt>
                <c:pt idx="2032">
                  <c:v>298.08</c:v>
                </c:pt>
                <c:pt idx="2033">
                  <c:v>298.20999999999964</c:v>
                </c:pt>
                <c:pt idx="2034">
                  <c:v>298.33999999999969</c:v>
                </c:pt>
                <c:pt idx="2035">
                  <c:v>298.47000000000003</c:v>
                </c:pt>
                <c:pt idx="2036">
                  <c:v>298.61</c:v>
                </c:pt>
                <c:pt idx="2037">
                  <c:v>298.75</c:v>
                </c:pt>
                <c:pt idx="2038">
                  <c:v>298.88</c:v>
                </c:pt>
                <c:pt idx="2039">
                  <c:v>299.02</c:v>
                </c:pt>
                <c:pt idx="2040">
                  <c:v>299.17</c:v>
                </c:pt>
                <c:pt idx="2041">
                  <c:v>299.31</c:v>
                </c:pt>
                <c:pt idx="2042">
                  <c:v>299.45</c:v>
                </c:pt>
                <c:pt idx="2043">
                  <c:v>299.60000000000002</c:v>
                </c:pt>
                <c:pt idx="2044">
                  <c:v>299.75</c:v>
                </c:pt>
                <c:pt idx="2045">
                  <c:v>299.89999999999969</c:v>
                </c:pt>
                <c:pt idx="2046">
                  <c:v>300.04000000000002</c:v>
                </c:pt>
                <c:pt idx="2047">
                  <c:v>300.19</c:v>
                </c:pt>
                <c:pt idx="2048">
                  <c:v>300.33999999999969</c:v>
                </c:pt>
                <c:pt idx="2049">
                  <c:v>300.48999999999899</c:v>
                </c:pt>
                <c:pt idx="2050">
                  <c:v>300.63</c:v>
                </c:pt>
                <c:pt idx="2051">
                  <c:v>300.77999999999969</c:v>
                </c:pt>
                <c:pt idx="2052">
                  <c:v>300.91999999999899</c:v>
                </c:pt>
                <c:pt idx="2053">
                  <c:v>301.06</c:v>
                </c:pt>
                <c:pt idx="2054">
                  <c:v>301.2</c:v>
                </c:pt>
                <c:pt idx="2055">
                  <c:v>301.33</c:v>
                </c:pt>
                <c:pt idx="2056">
                  <c:v>301.45999999999964</c:v>
                </c:pt>
                <c:pt idx="2057">
                  <c:v>301.58999999999969</c:v>
                </c:pt>
                <c:pt idx="2058">
                  <c:v>301.72000000000003</c:v>
                </c:pt>
                <c:pt idx="2059">
                  <c:v>301.83</c:v>
                </c:pt>
                <c:pt idx="2060">
                  <c:v>301.95</c:v>
                </c:pt>
                <c:pt idx="2061">
                  <c:v>302.07</c:v>
                </c:pt>
                <c:pt idx="2062">
                  <c:v>302.18</c:v>
                </c:pt>
                <c:pt idx="2063">
                  <c:v>302.3</c:v>
                </c:pt>
                <c:pt idx="2064">
                  <c:v>302.39999999999969</c:v>
                </c:pt>
                <c:pt idx="2065">
                  <c:v>302.51</c:v>
                </c:pt>
                <c:pt idx="2066">
                  <c:v>302.62</c:v>
                </c:pt>
                <c:pt idx="2067">
                  <c:v>302.72999999999894</c:v>
                </c:pt>
                <c:pt idx="2068">
                  <c:v>302.83999999999969</c:v>
                </c:pt>
                <c:pt idx="2069">
                  <c:v>302.95</c:v>
                </c:pt>
                <c:pt idx="2070">
                  <c:v>303.08</c:v>
                </c:pt>
                <c:pt idx="2071">
                  <c:v>303.2</c:v>
                </c:pt>
                <c:pt idx="2072">
                  <c:v>303.32</c:v>
                </c:pt>
                <c:pt idx="2073">
                  <c:v>303.44</c:v>
                </c:pt>
                <c:pt idx="2074">
                  <c:v>303.57</c:v>
                </c:pt>
                <c:pt idx="2075">
                  <c:v>303.7</c:v>
                </c:pt>
                <c:pt idx="2076">
                  <c:v>303.85000000000002</c:v>
                </c:pt>
                <c:pt idx="2077">
                  <c:v>303.97999999999894</c:v>
                </c:pt>
                <c:pt idx="2078">
                  <c:v>304.13</c:v>
                </c:pt>
                <c:pt idx="2079">
                  <c:v>304.27</c:v>
                </c:pt>
                <c:pt idx="2080">
                  <c:v>304.41000000000003</c:v>
                </c:pt>
                <c:pt idx="2081">
                  <c:v>304.56</c:v>
                </c:pt>
                <c:pt idx="2082">
                  <c:v>304.70999999999964</c:v>
                </c:pt>
                <c:pt idx="2083">
                  <c:v>304.85000000000002</c:v>
                </c:pt>
                <c:pt idx="2084">
                  <c:v>305.01</c:v>
                </c:pt>
                <c:pt idx="2085">
                  <c:v>305.16000000000008</c:v>
                </c:pt>
                <c:pt idx="2086">
                  <c:v>305.31</c:v>
                </c:pt>
                <c:pt idx="2087">
                  <c:v>305.45999999999964</c:v>
                </c:pt>
                <c:pt idx="2088">
                  <c:v>305.60000000000002</c:v>
                </c:pt>
                <c:pt idx="2089">
                  <c:v>305.76</c:v>
                </c:pt>
                <c:pt idx="2090">
                  <c:v>305.91000000000003</c:v>
                </c:pt>
                <c:pt idx="2091">
                  <c:v>306.06</c:v>
                </c:pt>
                <c:pt idx="2092">
                  <c:v>306.2</c:v>
                </c:pt>
                <c:pt idx="2093">
                  <c:v>306.35000000000002</c:v>
                </c:pt>
                <c:pt idx="2094">
                  <c:v>306.48999999999899</c:v>
                </c:pt>
                <c:pt idx="2095">
                  <c:v>306.64000000000038</c:v>
                </c:pt>
                <c:pt idx="2096">
                  <c:v>306.77</c:v>
                </c:pt>
                <c:pt idx="2097">
                  <c:v>306.89999999999969</c:v>
                </c:pt>
                <c:pt idx="2098">
                  <c:v>307.02999999999969</c:v>
                </c:pt>
                <c:pt idx="2099">
                  <c:v>307.17</c:v>
                </c:pt>
                <c:pt idx="2100">
                  <c:v>307.28999999999894</c:v>
                </c:pt>
                <c:pt idx="2101">
                  <c:v>307.42999999999893</c:v>
                </c:pt>
                <c:pt idx="2102">
                  <c:v>307.56</c:v>
                </c:pt>
                <c:pt idx="2103">
                  <c:v>307.69</c:v>
                </c:pt>
                <c:pt idx="2104">
                  <c:v>307.81</c:v>
                </c:pt>
                <c:pt idx="2105">
                  <c:v>307.92999999999893</c:v>
                </c:pt>
                <c:pt idx="2106">
                  <c:v>308.06</c:v>
                </c:pt>
                <c:pt idx="2107">
                  <c:v>308.18</c:v>
                </c:pt>
                <c:pt idx="2108">
                  <c:v>308.32</c:v>
                </c:pt>
                <c:pt idx="2109">
                  <c:v>308.44</c:v>
                </c:pt>
                <c:pt idx="2110">
                  <c:v>308.57</c:v>
                </c:pt>
                <c:pt idx="2111">
                  <c:v>308.7</c:v>
                </c:pt>
                <c:pt idx="2112">
                  <c:v>308.83999999999969</c:v>
                </c:pt>
                <c:pt idx="2113">
                  <c:v>308.97000000000003</c:v>
                </c:pt>
                <c:pt idx="2114">
                  <c:v>309.10000000000002</c:v>
                </c:pt>
                <c:pt idx="2115">
                  <c:v>309.24</c:v>
                </c:pt>
                <c:pt idx="2116">
                  <c:v>309.38</c:v>
                </c:pt>
                <c:pt idx="2117">
                  <c:v>309.52999999999969</c:v>
                </c:pt>
                <c:pt idx="2118">
                  <c:v>309.67</c:v>
                </c:pt>
                <c:pt idx="2119">
                  <c:v>309.81</c:v>
                </c:pt>
                <c:pt idx="2120">
                  <c:v>309.95999999999964</c:v>
                </c:pt>
                <c:pt idx="2121">
                  <c:v>310.10000000000002</c:v>
                </c:pt>
                <c:pt idx="2122">
                  <c:v>310.25</c:v>
                </c:pt>
                <c:pt idx="2123">
                  <c:v>310.41000000000003</c:v>
                </c:pt>
                <c:pt idx="2124">
                  <c:v>310.54000000000002</c:v>
                </c:pt>
                <c:pt idx="2125">
                  <c:v>310.69</c:v>
                </c:pt>
                <c:pt idx="2126">
                  <c:v>310.83</c:v>
                </c:pt>
                <c:pt idx="2127">
                  <c:v>310.97000000000003</c:v>
                </c:pt>
                <c:pt idx="2128">
                  <c:v>311.11</c:v>
                </c:pt>
                <c:pt idx="2129">
                  <c:v>311.25</c:v>
                </c:pt>
                <c:pt idx="2130">
                  <c:v>311.37</c:v>
                </c:pt>
                <c:pt idx="2131">
                  <c:v>311.5</c:v>
                </c:pt>
                <c:pt idx="2132">
                  <c:v>311.64000000000038</c:v>
                </c:pt>
                <c:pt idx="2133">
                  <c:v>311.76</c:v>
                </c:pt>
                <c:pt idx="2134">
                  <c:v>311.89</c:v>
                </c:pt>
                <c:pt idx="2135">
                  <c:v>312.01</c:v>
                </c:pt>
                <c:pt idx="2136">
                  <c:v>312.14000000000038</c:v>
                </c:pt>
                <c:pt idx="2137">
                  <c:v>312.26</c:v>
                </c:pt>
                <c:pt idx="2138">
                  <c:v>312.37</c:v>
                </c:pt>
                <c:pt idx="2139">
                  <c:v>312.48999999999899</c:v>
                </c:pt>
                <c:pt idx="2140">
                  <c:v>312.61</c:v>
                </c:pt>
                <c:pt idx="2141">
                  <c:v>312.70999999999964</c:v>
                </c:pt>
                <c:pt idx="2142">
                  <c:v>312.82</c:v>
                </c:pt>
                <c:pt idx="2143">
                  <c:v>312.94</c:v>
                </c:pt>
                <c:pt idx="2144">
                  <c:v>313.05</c:v>
                </c:pt>
                <c:pt idx="2145">
                  <c:v>313.17</c:v>
                </c:pt>
                <c:pt idx="2146">
                  <c:v>313.28999999999894</c:v>
                </c:pt>
                <c:pt idx="2147">
                  <c:v>313.41000000000003</c:v>
                </c:pt>
                <c:pt idx="2148">
                  <c:v>313.52999999999969</c:v>
                </c:pt>
                <c:pt idx="2149">
                  <c:v>313.67</c:v>
                </c:pt>
                <c:pt idx="2150">
                  <c:v>313.78999999999894</c:v>
                </c:pt>
                <c:pt idx="2151">
                  <c:v>313.92999999999893</c:v>
                </c:pt>
                <c:pt idx="2152">
                  <c:v>314.06</c:v>
                </c:pt>
                <c:pt idx="2153">
                  <c:v>314.20999999999964</c:v>
                </c:pt>
                <c:pt idx="2154">
                  <c:v>314.36</c:v>
                </c:pt>
                <c:pt idx="2155">
                  <c:v>314.51</c:v>
                </c:pt>
                <c:pt idx="2156">
                  <c:v>314.64999999999998</c:v>
                </c:pt>
                <c:pt idx="2157">
                  <c:v>314.8</c:v>
                </c:pt>
                <c:pt idx="2158">
                  <c:v>314.95999999999964</c:v>
                </c:pt>
                <c:pt idx="2159">
                  <c:v>315.10000000000002</c:v>
                </c:pt>
                <c:pt idx="2160">
                  <c:v>315.25</c:v>
                </c:pt>
                <c:pt idx="2161">
                  <c:v>315.39999999999969</c:v>
                </c:pt>
                <c:pt idx="2162">
                  <c:v>315.54000000000002</c:v>
                </c:pt>
                <c:pt idx="2163">
                  <c:v>315.68</c:v>
                </c:pt>
                <c:pt idx="2164">
                  <c:v>315.82</c:v>
                </c:pt>
                <c:pt idx="2165">
                  <c:v>315.95</c:v>
                </c:pt>
                <c:pt idx="2166">
                  <c:v>316.08999999999969</c:v>
                </c:pt>
                <c:pt idx="2167">
                  <c:v>316.22000000000003</c:v>
                </c:pt>
                <c:pt idx="2168">
                  <c:v>316.35000000000002</c:v>
                </c:pt>
                <c:pt idx="2169">
                  <c:v>316.45999999999964</c:v>
                </c:pt>
                <c:pt idx="2170">
                  <c:v>316.58999999999969</c:v>
                </c:pt>
                <c:pt idx="2171">
                  <c:v>316.7</c:v>
                </c:pt>
                <c:pt idx="2172">
                  <c:v>316.81</c:v>
                </c:pt>
                <c:pt idx="2173">
                  <c:v>316.92999999999893</c:v>
                </c:pt>
                <c:pt idx="2174">
                  <c:v>317.02999999999969</c:v>
                </c:pt>
                <c:pt idx="2175">
                  <c:v>317.14000000000038</c:v>
                </c:pt>
                <c:pt idx="2176">
                  <c:v>317.26</c:v>
                </c:pt>
                <c:pt idx="2177">
                  <c:v>317.36</c:v>
                </c:pt>
                <c:pt idx="2178">
                  <c:v>317.45999999999964</c:v>
                </c:pt>
                <c:pt idx="2179">
                  <c:v>317.58</c:v>
                </c:pt>
                <c:pt idx="2180">
                  <c:v>317.69</c:v>
                </c:pt>
                <c:pt idx="2181">
                  <c:v>317.81</c:v>
                </c:pt>
                <c:pt idx="2182">
                  <c:v>317.92999999999893</c:v>
                </c:pt>
                <c:pt idx="2183">
                  <c:v>318.06</c:v>
                </c:pt>
                <c:pt idx="2184">
                  <c:v>318.18</c:v>
                </c:pt>
                <c:pt idx="2185">
                  <c:v>318.31</c:v>
                </c:pt>
                <c:pt idx="2186">
                  <c:v>318.44</c:v>
                </c:pt>
                <c:pt idx="2187">
                  <c:v>318.58</c:v>
                </c:pt>
                <c:pt idx="2188">
                  <c:v>318.72000000000003</c:v>
                </c:pt>
                <c:pt idx="2189">
                  <c:v>318.85000000000002</c:v>
                </c:pt>
                <c:pt idx="2190">
                  <c:v>319</c:v>
                </c:pt>
                <c:pt idx="2191">
                  <c:v>319.13</c:v>
                </c:pt>
                <c:pt idx="2192">
                  <c:v>319.27999999999969</c:v>
                </c:pt>
                <c:pt idx="2193">
                  <c:v>319.41999999999899</c:v>
                </c:pt>
                <c:pt idx="2194">
                  <c:v>319.56</c:v>
                </c:pt>
                <c:pt idx="2195">
                  <c:v>319.69</c:v>
                </c:pt>
                <c:pt idx="2196">
                  <c:v>319.83</c:v>
                </c:pt>
                <c:pt idx="2197">
                  <c:v>319.95999999999964</c:v>
                </c:pt>
                <c:pt idx="2198">
                  <c:v>320.10000000000002</c:v>
                </c:pt>
                <c:pt idx="2199">
                  <c:v>320.22999999999894</c:v>
                </c:pt>
                <c:pt idx="2200">
                  <c:v>320.37</c:v>
                </c:pt>
                <c:pt idx="2201">
                  <c:v>320.5</c:v>
                </c:pt>
                <c:pt idx="2202">
                  <c:v>320.63</c:v>
                </c:pt>
                <c:pt idx="2203">
                  <c:v>320.76</c:v>
                </c:pt>
                <c:pt idx="2204">
                  <c:v>320.88</c:v>
                </c:pt>
                <c:pt idx="2205">
                  <c:v>321.02</c:v>
                </c:pt>
                <c:pt idx="2206">
                  <c:v>321.14999999999998</c:v>
                </c:pt>
                <c:pt idx="2207">
                  <c:v>321.28999999999894</c:v>
                </c:pt>
                <c:pt idx="2208">
                  <c:v>321.41999999999899</c:v>
                </c:pt>
                <c:pt idx="2209">
                  <c:v>321.55</c:v>
                </c:pt>
                <c:pt idx="2210">
                  <c:v>321.68</c:v>
                </c:pt>
                <c:pt idx="2211">
                  <c:v>321.82</c:v>
                </c:pt>
                <c:pt idx="2212">
                  <c:v>321.97999999999894</c:v>
                </c:pt>
                <c:pt idx="2213">
                  <c:v>322.10000000000002</c:v>
                </c:pt>
                <c:pt idx="2214">
                  <c:v>322.24</c:v>
                </c:pt>
                <c:pt idx="2215">
                  <c:v>322.38</c:v>
                </c:pt>
                <c:pt idx="2216">
                  <c:v>322.52</c:v>
                </c:pt>
                <c:pt idx="2217">
                  <c:v>322.66000000000008</c:v>
                </c:pt>
                <c:pt idx="2218">
                  <c:v>322.8</c:v>
                </c:pt>
                <c:pt idx="2219">
                  <c:v>322.94</c:v>
                </c:pt>
                <c:pt idx="2220">
                  <c:v>323.07</c:v>
                </c:pt>
                <c:pt idx="2221">
                  <c:v>323.22000000000003</c:v>
                </c:pt>
                <c:pt idx="2222">
                  <c:v>323.35000000000002</c:v>
                </c:pt>
                <c:pt idx="2223">
                  <c:v>323.48999999999899</c:v>
                </c:pt>
                <c:pt idx="2224">
                  <c:v>323.63</c:v>
                </c:pt>
                <c:pt idx="2225">
                  <c:v>323.75</c:v>
                </c:pt>
                <c:pt idx="2226">
                  <c:v>323.89</c:v>
                </c:pt>
                <c:pt idx="2227">
                  <c:v>324.02</c:v>
                </c:pt>
                <c:pt idx="2228">
                  <c:v>324.16000000000008</c:v>
                </c:pt>
                <c:pt idx="2229">
                  <c:v>324.28999999999894</c:v>
                </c:pt>
                <c:pt idx="2230">
                  <c:v>324.41000000000003</c:v>
                </c:pt>
                <c:pt idx="2231">
                  <c:v>324.54000000000002</c:v>
                </c:pt>
                <c:pt idx="2232">
                  <c:v>324.67</c:v>
                </c:pt>
                <c:pt idx="2233">
                  <c:v>324.8</c:v>
                </c:pt>
                <c:pt idx="2234">
                  <c:v>324.91999999999899</c:v>
                </c:pt>
                <c:pt idx="2235">
                  <c:v>325.05</c:v>
                </c:pt>
                <c:pt idx="2236">
                  <c:v>325.18</c:v>
                </c:pt>
                <c:pt idx="2237">
                  <c:v>325.31</c:v>
                </c:pt>
                <c:pt idx="2238">
                  <c:v>325.42999999999893</c:v>
                </c:pt>
                <c:pt idx="2239">
                  <c:v>325.58</c:v>
                </c:pt>
                <c:pt idx="2240">
                  <c:v>325.70999999999964</c:v>
                </c:pt>
                <c:pt idx="2241">
                  <c:v>325.85000000000002</c:v>
                </c:pt>
                <c:pt idx="2242">
                  <c:v>325.97999999999894</c:v>
                </c:pt>
                <c:pt idx="2243">
                  <c:v>326.13</c:v>
                </c:pt>
                <c:pt idx="2244">
                  <c:v>326.27999999999969</c:v>
                </c:pt>
                <c:pt idx="2245">
                  <c:v>326.41000000000003</c:v>
                </c:pt>
                <c:pt idx="2246">
                  <c:v>326.56</c:v>
                </c:pt>
                <c:pt idx="2247">
                  <c:v>326.7</c:v>
                </c:pt>
                <c:pt idx="2248">
                  <c:v>326.85000000000002</c:v>
                </c:pt>
                <c:pt idx="2249">
                  <c:v>327</c:v>
                </c:pt>
                <c:pt idx="2250">
                  <c:v>327.14000000000038</c:v>
                </c:pt>
                <c:pt idx="2251">
                  <c:v>327.28999999999894</c:v>
                </c:pt>
                <c:pt idx="2252">
                  <c:v>327.42999999999893</c:v>
                </c:pt>
                <c:pt idx="2253">
                  <c:v>327.58</c:v>
                </c:pt>
                <c:pt idx="2254">
                  <c:v>327.72999999999894</c:v>
                </c:pt>
                <c:pt idx="2255">
                  <c:v>327.86</c:v>
                </c:pt>
                <c:pt idx="2256">
                  <c:v>328.01</c:v>
                </c:pt>
                <c:pt idx="2257">
                  <c:v>328.15000000000032</c:v>
                </c:pt>
                <c:pt idx="2258">
                  <c:v>328.28999999999894</c:v>
                </c:pt>
                <c:pt idx="2259">
                  <c:v>328.42999999999893</c:v>
                </c:pt>
                <c:pt idx="2260">
                  <c:v>328.58</c:v>
                </c:pt>
                <c:pt idx="2261">
                  <c:v>328.71</c:v>
                </c:pt>
                <c:pt idx="2262">
                  <c:v>328.84000000000032</c:v>
                </c:pt>
                <c:pt idx="2263">
                  <c:v>328.97999999999894</c:v>
                </c:pt>
                <c:pt idx="2264">
                  <c:v>329.12</c:v>
                </c:pt>
                <c:pt idx="2265">
                  <c:v>329.25</c:v>
                </c:pt>
                <c:pt idx="2266">
                  <c:v>329.38</c:v>
                </c:pt>
                <c:pt idx="2267">
                  <c:v>329.51</c:v>
                </c:pt>
                <c:pt idx="2268">
                  <c:v>329.64000000000038</c:v>
                </c:pt>
                <c:pt idx="2269">
                  <c:v>329.77</c:v>
                </c:pt>
                <c:pt idx="2270">
                  <c:v>329.9</c:v>
                </c:pt>
                <c:pt idx="2271">
                  <c:v>330.02</c:v>
                </c:pt>
                <c:pt idx="2272">
                  <c:v>330.16</c:v>
                </c:pt>
                <c:pt idx="2273">
                  <c:v>330.28</c:v>
                </c:pt>
                <c:pt idx="2274">
                  <c:v>330.41999999999899</c:v>
                </c:pt>
                <c:pt idx="2275">
                  <c:v>330.55</c:v>
                </c:pt>
                <c:pt idx="2276">
                  <c:v>330.68</c:v>
                </c:pt>
                <c:pt idx="2277">
                  <c:v>330.81</c:v>
                </c:pt>
                <c:pt idx="2278">
                  <c:v>330.92999999999893</c:v>
                </c:pt>
                <c:pt idx="2279">
                  <c:v>331.07</c:v>
                </c:pt>
                <c:pt idx="2280">
                  <c:v>331.19</c:v>
                </c:pt>
                <c:pt idx="2281">
                  <c:v>331.32</c:v>
                </c:pt>
                <c:pt idx="2282">
                  <c:v>331.46</c:v>
                </c:pt>
                <c:pt idx="2283">
                  <c:v>331.59</c:v>
                </c:pt>
                <c:pt idx="2284">
                  <c:v>331.74</c:v>
                </c:pt>
                <c:pt idx="2285">
                  <c:v>331.89</c:v>
                </c:pt>
                <c:pt idx="2286">
                  <c:v>332.03</c:v>
                </c:pt>
                <c:pt idx="2287">
                  <c:v>332.18</c:v>
                </c:pt>
                <c:pt idx="2288">
                  <c:v>332.33</c:v>
                </c:pt>
                <c:pt idx="2289">
                  <c:v>332.48999999999899</c:v>
                </c:pt>
                <c:pt idx="2290">
                  <c:v>332.65000000000032</c:v>
                </c:pt>
                <c:pt idx="2291">
                  <c:v>332.81</c:v>
                </c:pt>
                <c:pt idx="2292">
                  <c:v>332.96999999999969</c:v>
                </c:pt>
                <c:pt idx="2293">
                  <c:v>333.14000000000038</c:v>
                </c:pt>
                <c:pt idx="2294">
                  <c:v>333.31</c:v>
                </c:pt>
                <c:pt idx="2295">
                  <c:v>333.47999999999894</c:v>
                </c:pt>
                <c:pt idx="2296">
                  <c:v>333.64000000000038</c:v>
                </c:pt>
                <c:pt idx="2297">
                  <c:v>333.8</c:v>
                </c:pt>
                <c:pt idx="2298">
                  <c:v>333.96</c:v>
                </c:pt>
                <c:pt idx="2299">
                  <c:v>334.12</c:v>
                </c:pt>
                <c:pt idx="2300">
                  <c:v>334.27</c:v>
                </c:pt>
                <c:pt idx="2301">
                  <c:v>334.42999999999893</c:v>
                </c:pt>
                <c:pt idx="2302">
                  <c:v>334.57</c:v>
                </c:pt>
                <c:pt idx="2303">
                  <c:v>334.71999999999969</c:v>
                </c:pt>
                <c:pt idx="2304">
                  <c:v>334.86</c:v>
                </c:pt>
                <c:pt idx="2305">
                  <c:v>334.98999999999899</c:v>
                </c:pt>
                <c:pt idx="2306">
                  <c:v>335.12</c:v>
                </c:pt>
                <c:pt idx="2307">
                  <c:v>335.22999999999894</c:v>
                </c:pt>
                <c:pt idx="2308">
                  <c:v>335.35</c:v>
                </c:pt>
                <c:pt idx="2309">
                  <c:v>335.46</c:v>
                </c:pt>
                <c:pt idx="2310">
                  <c:v>335.57</c:v>
                </c:pt>
                <c:pt idx="2311">
                  <c:v>335.67</c:v>
                </c:pt>
                <c:pt idx="2312">
                  <c:v>335.76</c:v>
                </c:pt>
                <c:pt idx="2313">
                  <c:v>335.86</c:v>
                </c:pt>
                <c:pt idx="2314">
                  <c:v>335.96999999999969</c:v>
                </c:pt>
                <c:pt idx="2315">
                  <c:v>336.06</c:v>
                </c:pt>
                <c:pt idx="2316">
                  <c:v>336.16</c:v>
                </c:pt>
                <c:pt idx="2317">
                  <c:v>336.26</c:v>
                </c:pt>
                <c:pt idx="2318">
                  <c:v>336.37</c:v>
                </c:pt>
                <c:pt idx="2319">
                  <c:v>336.46999999999969</c:v>
                </c:pt>
                <c:pt idx="2320">
                  <c:v>336.59</c:v>
                </c:pt>
                <c:pt idx="2321">
                  <c:v>336.7</c:v>
                </c:pt>
                <c:pt idx="2322">
                  <c:v>336.83</c:v>
                </c:pt>
                <c:pt idx="2323">
                  <c:v>336.95</c:v>
                </c:pt>
                <c:pt idx="2324">
                  <c:v>337.08</c:v>
                </c:pt>
                <c:pt idx="2325">
                  <c:v>337.21</c:v>
                </c:pt>
                <c:pt idx="2326">
                  <c:v>337.34000000000032</c:v>
                </c:pt>
                <c:pt idx="2327">
                  <c:v>337.47999999999894</c:v>
                </c:pt>
                <c:pt idx="2328">
                  <c:v>337.62</c:v>
                </c:pt>
                <c:pt idx="2329">
                  <c:v>337.76</c:v>
                </c:pt>
                <c:pt idx="2330">
                  <c:v>337.9</c:v>
                </c:pt>
                <c:pt idx="2331">
                  <c:v>338.03</c:v>
                </c:pt>
                <c:pt idx="2332">
                  <c:v>338.15000000000032</c:v>
                </c:pt>
                <c:pt idx="2333">
                  <c:v>338.28999999999894</c:v>
                </c:pt>
                <c:pt idx="2334">
                  <c:v>338.41999999999899</c:v>
                </c:pt>
                <c:pt idx="2335">
                  <c:v>338.55</c:v>
                </c:pt>
                <c:pt idx="2336">
                  <c:v>338.67</c:v>
                </c:pt>
                <c:pt idx="2337">
                  <c:v>338.8</c:v>
                </c:pt>
                <c:pt idx="2338">
                  <c:v>338.91999999999899</c:v>
                </c:pt>
                <c:pt idx="2339">
                  <c:v>339.04</c:v>
                </c:pt>
                <c:pt idx="2340">
                  <c:v>339.17</c:v>
                </c:pt>
                <c:pt idx="2341">
                  <c:v>339.28999999999894</c:v>
                </c:pt>
                <c:pt idx="2342">
                  <c:v>339.40999999999963</c:v>
                </c:pt>
                <c:pt idx="2343">
                  <c:v>339.53</c:v>
                </c:pt>
                <c:pt idx="2344">
                  <c:v>339.66</c:v>
                </c:pt>
                <c:pt idx="2345">
                  <c:v>339.77</c:v>
                </c:pt>
                <c:pt idx="2346">
                  <c:v>339.9</c:v>
                </c:pt>
                <c:pt idx="2347">
                  <c:v>340.03</c:v>
                </c:pt>
                <c:pt idx="2348">
                  <c:v>340.16</c:v>
                </c:pt>
                <c:pt idx="2349">
                  <c:v>340.28999999999894</c:v>
                </c:pt>
                <c:pt idx="2350">
                  <c:v>340.41999999999899</c:v>
                </c:pt>
                <c:pt idx="2351">
                  <c:v>340.55</c:v>
                </c:pt>
                <c:pt idx="2352">
                  <c:v>340.67</c:v>
                </c:pt>
                <c:pt idx="2353">
                  <c:v>340.81</c:v>
                </c:pt>
                <c:pt idx="2354">
                  <c:v>340.94</c:v>
                </c:pt>
                <c:pt idx="2355">
                  <c:v>341.07</c:v>
                </c:pt>
                <c:pt idx="2356">
                  <c:v>341.2</c:v>
                </c:pt>
                <c:pt idx="2357">
                  <c:v>341.33</c:v>
                </c:pt>
                <c:pt idx="2358">
                  <c:v>341.45</c:v>
                </c:pt>
                <c:pt idx="2359">
                  <c:v>341.58</c:v>
                </c:pt>
                <c:pt idx="2360">
                  <c:v>341.7</c:v>
                </c:pt>
                <c:pt idx="2361">
                  <c:v>341.82</c:v>
                </c:pt>
                <c:pt idx="2362">
                  <c:v>341.95</c:v>
                </c:pt>
                <c:pt idx="2363">
                  <c:v>342.08</c:v>
                </c:pt>
                <c:pt idx="2364">
                  <c:v>342.2</c:v>
                </c:pt>
                <c:pt idx="2365">
                  <c:v>342.33</c:v>
                </c:pt>
                <c:pt idx="2366">
                  <c:v>342.46</c:v>
                </c:pt>
                <c:pt idx="2367">
                  <c:v>342.6</c:v>
                </c:pt>
                <c:pt idx="2368">
                  <c:v>342.72999999999894</c:v>
                </c:pt>
                <c:pt idx="2369">
                  <c:v>342.87</c:v>
                </c:pt>
                <c:pt idx="2370">
                  <c:v>343.01</c:v>
                </c:pt>
                <c:pt idx="2371">
                  <c:v>343.15000000000032</c:v>
                </c:pt>
                <c:pt idx="2372">
                  <c:v>343.28999999999894</c:v>
                </c:pt>
                <c:pt idx="2373">
                  <c:v>343.44</c:v>
                </c:pt>
                <c:pt idx="2374">
                  <c:v>343.58</c:v>
                </c:pt>
                <c:pt idx="2375">
                  <c:v>343.72999999999894</c:v>
                </c:pt>
                <c:pt idx="2376">
                  <c:v>343.87</c:v>
                </c:pt>
                <c:pt idx="2377">
                  <c:v>344.01</c:v>
                </c:pt>
                <c:pt idx="2378">
                  <c:v>344.15000000000032</c:v>
                </c:pt>
                <c:pt idx="2379">
                  <c:v>344.28999999999894</c:v>
                </c:pt>
                <c:pt idx="2380">
                  <c:v>344.42999999999893</c:v>
                </c:pt>
                <c:pt idx="2381">
                  <c:v>344.55</c:v>
                </c:pt>
                <c:pt idx="2382">
                  <c:v>344.68</c:v>
                </c:pt>
                <c:pt idx="2383">
                  <c:v>344.81</c:v>
                </c:pt>
                <c:pt idx="2384">
                  <c:v>344.92999999999893</c:v>
                </c:pt>
                <c:pt idx="2385">
                  <c:v>345.06</c:v>
                </c:pt>
                <c:pt idx="2386">
                  <c:v>345.17</c:v>
                </c:pt>
                <c:pt idx="2387">
                  <c:v>345.28999999999894</c:v>
                </c:pt>
                <c:pt idx="2388">
                  <c:v>345.40999999999963</c:v>
                </c:pt>
                <c:pt idx="2389">
                  <c:v>345.52</c:v>
                </c:pt>
                <c:pt idx="2390">
                  <c:v>345.64000000000038</c:v>
                </c:pt>
                <c:pt idx="2391">
                  <c:v>345.75</c:v>
                </c:pt>
                <c:pt idx="2392">
                  <c:v>345.86</c:v>
                </c:pt>
                <c:pt idx="2393">
                  <c:v>345.97999999999894</c:v>
                </c:pt>
                <c:pt idx="2394">
                  <c:v>346.1</c:v>
                </c:pt>
                <c:pt idx="2395">
                  <c:v>346.21999999999969</c:v>
                </c:pt>
                <c:pt idx="2396">
                  <c:v>346.35</c:v>
                </c:pt>
                <c:pt idx="2397">
                  <c:v>346.47999999999894</c:v>
                </c:pt>
                <c:pt idx="2398">
                  <c:v>346.62</c:v>
                </c:pt>
                <c:pt idx="2399">
                  <c:v>346.75</c:v>
                </c:pt>
                <c:pt idx="2400">
                  <c:v>346.89</c:v>
                </c:pt>
                <c:pt idx="2401">
                  <c:v>347.03</c:v>
                </c:pt>
                <c:pt idx="2402">
                  <c:v>347.18</c:v>
                </c:pt>
                <c:pt idx="2403">
                  <c:v>347.32</c:v>
                </c:pt>
                <c:pt idx="2404">
                  <c:v>347.46999999999969</c:v>
                </c:pt>
                <c:pt idx="2405">
                  <c:v>347.61</c:v>
                </c:pt>
                <c:pt idx="2406">
                  <c:v>347.76</c:v>
                </c:pt>
                <c:pt idx="2407">
                  <c:v>347.90999999999963</c:v>
                </c:pt>
                <c:pt idx="2408">
                  <c:v>348.05</c:v>
                </c:pt>
                <c:pt idx="2409">
                  <c:v>348.19</c:v>
                </c:pt>
                <c:pt idx="2410">
                  <c:v>348.32</c:v>
                </c:pt>
                <c:pt idx="2411">
                  <c:v>348.46</c:v>
                </c:pt>
                <c:pt idx="2412">
                  <c:v>348.6</c:v>
                </c:pt>
                <c:pt idx="2413">
                  <c:v>348.74</c:v>
                </c:pt>
                <c:pt idx="2414">
                  <c:v>348.87</c:v>
                </c:pt>
                <c:pt idx="2415">
                  <c:v>349</c:v>
                </c:pt>
                <c:pt idx="2416">
                  <c:v>349.13</c:v>
                </c:pt>
                <c:pt idx="2417">
                  <c:v>349.26</c:v>
                </c:pt>
                <c:pt idx="2418">
                  <c:v>349.38</c:v>
                </c:pt>
                <c:pt idx="2419">
                  <c:v>349.51</c:v>
                </c:pt>
                <c:pt idx="2420">
                  <c:v>349.64000000000038</c:v>
                </c:pt>
                <c:pt idx="2421">
                  <c:v>349.77</c:v>
                </c:pt>
                <c:pt idx="2422">
                  <c:v>349.89</c:v>
                </c:pt>
                <c:pt idx="2423">
                  <c:v>350.02</c:v>
                </c:pt>
                <c:pt idx="2424">
                  <c:v>350.15000000000032</c:v>
                </c:pt>
                <c:pt idx="2425">
                  <c:v>350.28</c:v>
                </c:pt>
                <c:pt idx="2426">
                  <c:v>350.41999999999899</c:v>
                </c:pt>
                <c:pt idx="2427">
                  <c:v>350.55</c:v>
                </c:pt>
                <c:pt idx="2428">
                  <c:v>350.68</c:v>
                </c:pt>
                <c:pt idx="2429">
                  <c:v>350.82</c:v>
                </c:pt>
                <c:pt idx="2430">
                  <c:v>350.96</c:v>
                </c:pt>
                <c:pt idx="2431">
                  <c:v>351.1</c:v>
                </c:pt>
                <c:pt idx="2432">
                  <c:v>351.24</c:v>
                </c:pt>
                <c:pt idx="2433">
                  <c:v>351.38</c:v>
                </c:pt>
                <c:pt idx="2434">
                  <c:v>351.52</c:v>
                </c:pt>
                <c:pt idx="2435">
                  <c:v>351.66</c:v>
                </c:pt>
                <c:pt idx="2436">
                  <c:v>351.8</c:v>
                </c:pt>
                <c:pt idx="2437">
                  <c:v>351.92999999999893</c:v>
                </c:pt>
                <c:pt idx="2438">
                  <c:v>352.07</c:v>
                </c:pt>
                <c:pt idx="2439">
                  <c:v>352.21</c:v>
                </c:pt>
                <c:pt idx="2440">
                  <c:v>352.34000000000032</c:v>
                </c:pt>
                <c:pt idx="2441">
                  <c:v>352.46999999999969</c:v>
                </c:pt>
                <c:pt idx="2442">
                  <c:v>352.61</c:v>
                </c:pt>
                <c:pt idx="2443">
                  <c:v>352.74</c:v>
                </c:pt>
                <c:pt idx="2444">
                  <c:v>352.87</c:v>
                </c:pt>
                <c:pt idx="2445">
                  <c:v>353</c:v>
                </c:pt>
                <c:pt idx="2446">
                  <c:v>353.13</c:v>
                </c:pt>
                <c:pt idx="2447">
                  <c:v>353.26</c:v>
                </c:pt>
                <c:pt idx="2448">
                  <c:v>353.38</c:v>
                </c:pt>
                <c:pt idx="2449">
                  <c:v>353.51</c:v>
                </c:pt>
                <c:pt idx="2450">
                  <c:v>353.64000000000038</c:v>
                </c:pt>
                <c:pt idx="2451">
                  <c:v>353.77</c:v>
                </c:pt>
                <c:pt idx="2452">
                  <c:v>353.89</c:v>
                </c:pt>
                <c:pt idx="2453">
                  <c:v>354.02</c:v>
                </c:pt>
                <c:pt idx="2454">
                  <c:v>354.14000000000038</c:v>
                </c:pt>
                <c:pt idx="2455">
                  <c:v>354.27</c:v>
                </c:pt>
                <c:pt idx="2456">
                  <c:v>354.4</c:v>
                </c:pt>
                <c:pt idx="2457">
                  <c:v>354.53</c:v>
                </c:pt>
                <c:pt idx="2458">
                  <c:v>354.65000000000032</c:v>
                </c:pt>
                <c:pt idx="2459">
                  <c:v>354.78</c:v>
                </c:pt>
                <c:pt idx="2460">
                  <c:v>354.9</c:v>
                </c:pt>
                <c:pt idx="2461">
                  <c:v>355.03</c:v>
                </c:pt>
                <c:pt idx="2462">
                  <c:v>355.16</c:v>
                </c:pt>
                <c:pt idx="2463">
                  <c:v>355.28999999999894</c:v>
                </c:pt>
                <c:pt idx="2464">
                  <c:v>355.41999999999899</c:v>
                </c:pt>
                <c:pt idx="2465">
                  <c:v>355.55</c:v>
                </c:pt>
                <c:pt idx="2466">
                  <c:v>355.68</c:v>
                </c:pt>
                <c:pt idx="2467">
                  <c:v>355.81</c:v>
                </c:pt>
                <c:pt idx="2468">
                  <c:v>355.94</c:v>
                </c:pt>
                <c:pt idx="2469">
                  <c:v>356.07</c:v>
                </c:pt>
                <c:pt idx="2470">
                  <c:v>356.2</c:v>
                </c:pt>
                <c:pt idx="2471">
                  <c:v>356.33</c:v>
                </c:pt>
                <c:pt idx="2472">
                  <c:v>356.46</c:v>
                </c:pt>
                <c:pt idx="2473">
                  <c:v>356.58</c:v>
                </c:pt>
                <c:pt idx="2474">
                  <c:v>356.71</c:v>
                </c:pt>
                <c:pt idx="2475">
                  <c:v>356.85</c:v>
                </c:pt>
                <c:pt idx="2476">
                  <c:v>356.96999999999969</c:v>
                </c:pt>
                <c:pt idx="2477">
                  <c:v>357.09</c:v>
                </c:pt>
                <c:pt idx="2478">
                  <c:v>357.21999999999969</c:v>
                </c:pt>
                <c:pt idx="2479">
                  <c:v>357.35</c:v>
                </c:pt>
                <c:pt idx="2480">
                  <c:v>357.47999999999894</c:v>
                </c:pt>
                <c:pt idx="2481">
                  <c:v>357.6</c:v>
                </c:pt>
                <c:pt idx="2482">
                  <c:v>357.74</c:v>
                </c:pt>
                <c:pt idx="2483">
                  <c:v>357.86</c:v>
                </c:pt>
                <c:pt idx="2484">
                  <c:v>358</c:v>
                </c:pt>
                <c:pt idx="2485">
                  <c:v>358.13</c:v>
                </c:pt>
                <c:pt idx="2486">
                  <c:v>358.27</c:v>
                </c:pt>
                <c:pt idx="2487">
                  <c:v>358.4</c:v>
                </c:pt>
                <c:pt idx="2488">
                  <c:v>358.54</c:v>
                </c:pt>
                <c:pt idx="2489">
                  <c:v>358.68</c:v>
                </c:pt>
                <c:pt idx="2490">
                  <c:v>358.82</c:v>
                </c:pt>
                <c:pt idx="2491">
                  <c:v>358.95</c:v>
                </c:pt>
                <c:pt idx="2492">
                  <c:v>359.09</c:v>
                </c:pt>
                <c:pt idx="2493">
                  <c:v>359.24</c:v>
                </c:pt>
                <c:pt idx="2494">
                  <c:v>359.37</c:v>
                </c:pt>
                <c:pt idx="2495">
                  <c:v>359.5</c:v>
                </c:pt>
                <c:pt idx="2496">
                  <c:v>359.63</c:v>
                </c:pt>
                <c:pt idx="2497">
                  <c:v>359.77</c:v>
                </c:pt>
                <c:pt idx="2498">
                  <c:v>359.9</c:v>
                </c:pt>
                <c:pt idx="2499">
                  <c:v>360.04</c:v>
                </c:pt>
                <c:pt idx="2500">
                  <c:v>360.16</c:v>
                </c:pt>
                <c:pt idx="2501">
                  <c:v>360.3</c:v>
                </c:pt>
                <c:pt idx="2502">
                  <c:v>360.42999999999893</c:v>
                </c:pt>
                <c:pt idx="2503">
                  <c:v>360.56</c:v>
                </c:pt>
                <c:pt idx="2504">
                  <c:v>360.7</c:v>
                </c:pt>
                <c:pt idx="2505">
                  <c:v>360.83</c:v>
                </c:pt>
                <c:pt idx="2506">
                  <c:v>360.96</c:v>
                </c:pt>
                <c:pt idx="2507">
                  <c:v>361.09</c:v>
                </c:pt>
                <c:pt idx="2508">
                  <c:v>361.22999999999894</c:v>
                </c:pt>
                <c:pt idx="2509">
                  <c:v>361.37</c:v>
                </c:pt>
                <c:pt idx="2510">
                  <c:v>361.51</c:v>
                </c:pt>
                <c:pt idx="2511">
                  <c:v>361.65000000000032</c:v>
                </c:pt>
                <c:pt idx="2512">
                  <c:v>361.78999999999894</c:v>
                </c:pt>
                <c:pt idx="2513">
                  <c:v>361.91999999999899</c:v>
                </c:pt>
                <c:pt idx="2514">
                  <c:v>362.06</c:v>
                </c:pt>
                <c:pt idx="2515">
                  <c:v>362.19</c:v>
                </c:pt>
                <c:pt idx="2516">
                  <c:v>362.34000000000032</c:v>
                </c:pt>
                <c:pt idx="2517">
                  <c:v>362.46999999999969</c:v>
                </c:pt>
                <c:pt idx="2518">
                  <c:v>362.61</c:v>
                </c:pt>
                <c:pt idx="2519">
                  <c:v>362.75</c:v>
                </c:pt>
                <c:pt idx="2520">
                  <c:v>362.88</c:v>
                </c:pt>
                <c:pt idx="2521">
                  <c:v>363.03</c:v>
                </c:pt>
                <c:pt idx="2522">
                  <c:v>363.17</c:v>
                </c:pt>
                <c:pt idx="2523">
                  <c:v>363.31</c:v>
                </c:pt>
                <c:pt idx="2524">
                  <c:v>363.46</c:v>
                </c:pt>
                <c:pt idx="2525">
                  <c:v>363.59</c:v>
                </c:pt>
                <c:pt idx="2526">
                  <c:v>363.72999999999894</c:v>
                </c:pt>
                <c:pt idx="2527">
                  <c:v>363.88</c:v>
                </c:pt>
                <c:pt idx="2528">
                  <c:v>364.02</c:v>
                </c:pt>
                <c:pt idx="2529">
                  <c:v>364.16</c:v>
                </c:pt>
                <c:pt idx="2530">
                  <c:v>364.3</c:v>
                </c:pt>
                <c:pt idx="2531">
                  <c:v>364.45</c:v>
                </c:pt>
                <c:pt idx="2532">
                  <c:v>364.58</c:v>
                </c:pt>
                <c:pt idx="2533">
                  <c:v>364.71999999999969</c:v>
                </c:pt>
                <c:pt idx="2534">
                  <c:v>364.86</c:v>
                </c:pt>
                <c:pt idx="2535">
                  <c:v>364.98999999999899</c:v>
                </c:pt>
                <c:pt idx="2536">
                  <c:v>365.11</c:v>
                </c:pt>
                <c:pt idx="2537">
                  <c:v>365.25</c:v>
                </c:pt>
                <c:pt idx="2538">
                  <c:v>365.39</c:v>
                </c:pt>
                <c:pt idx="2539">
                  <c:v>365.52</c:v>
                </c:pt>
                <c:pt idx="2540">
                  <c:v>365.66</c:v>
                </c:pt>
                <c:pt idx="2541">
                  <c:v>365.78999999999894</c:v>
                </c:pt>
                <c:pt idx="2542">
                  <c:v>365.92999999999893</c:v>
                </c:pt>
                <c:pt idx="2543">
                  <c:v>366.07</c:v>
                </c:pt>
                <c:pt idx="2544">
                  <c:v>366.2</c:v>
                </c:pt>
                <c:pt idx="2545">
                  <c:v>366.34000000000032</c:v>
                </c:pt>
                <c:pt idx="2546">
                  <c:v>366.47999999999894</c:v>
                </c:pt>
                <c:pt idx="2547">
                  <c:v>366.62</c:v>
                </c:pt>
                <c:pt idx="2548">
                  <c:v>366.76</c:v>
                </c:pt>
                <c:pt idx="2549">
                  <c:v>366.89</c:v>
                </c:pt>
                <c:pt idx="2550">
                  <c:v>367.03</c:v>
                </c:pt>
                <c:pt idx="2551">
                  <c:v>367.15000000000032</c:v>
                </c:pt>
                <c:pt idx="2552">
                  <c:v>367.28</c:v>
                </c:pt>
                <c:pt idx="2553">
                  <c:v>367.4</c:v>
                </c:pt>
                <c:pt idx="2554">
                  <c:v>367.53</c:v>
                </c:pt>
                <c:pt idx="2555">
                  <c:v>367.65000000000032</c:v>
                </c:pt>
                <c:pt idx="2556">
                  <c:v>367.78</c:v>
                </c:pt>
                <c:pt idx="2557">
                  <c:v>367.89</c:v>
                </c:pt>
                <c:pt idx="2558">
                  <c:v>368.01</c:v>
                </c:pt>
                <c:pt idx="2559">
                  <c:v>368.13</c:v>
                </c:pt>
                <c:pt idx="2560">
                  <c:v>368.26</c:v>
                </c:pt>
                <c:pt idx="2561">
                  <c:v>368.39</c:v>
                </c:pt>
                <c:pt idx="2562">
                  <c:v>368.53</c:v>
                </c:pt>
                <c:pt idx="2563">
                  <c:v>368.65000000000032</c:v>
                </c:pt>
                <c:pt idx="2564">
                  <c:v>368.8</c:v>
                </c:pt>
                <c:pt idx="2565">
                  <c:v>368.92999999999893</c:v>
                </c:pt>
                <c:pt idx="2566">
                  <c:v>369.07</c:v>
                </c:pt>
                <c:pt idx="2567">
                  <c:v>369.21</c:v>
                </c:pt>
                <c:pt idx="2568">
                  <c:v>369.35</c:v>
                </c:pt>
                <c:pt idx="2569">
                  <c:v>369.5</c:v>
                </c:pt>
                <c:pt idx="2570">
                  <c:v>369.65000000000032</c:v>
                </c:pt>
                <c:pt idx="2571">
                  <c:v>369.78999999999894</c:v>
                </c:pt>
                <c:pt idx="2572">
                  <c:v>369.91999999999899</c:v>
                </c:pt>
                <c:pt idx="2573">
                  <c:v>370.07</c:v>
                </c:pt>
                <c:pt idx="2574">
                  <c:v>370.21</c:v>
                </c:pt>
                <c:pt idx="2575">
                  <c:v>370.34000000000032</c:v>
                </c:pt>
                <c:pt idx="2576">
                  <c:v>370.47999999999894</c:v>
                </c:pt>
                <c:pt idx="2577">
                  <c:v>370.61</c:v>
                </c:pt>
                <c:pt idx="2578">
                  <c:v>370.74</c:v>
                </c:pt>
                <c:pt idx="2579">
                  <c:v>370.87</c:v>
                </c:pt>
                <c:pt idx="2580">
                  <c:v>371</c:v>
                </c:pt>
                <c:pt idx="2581">
                  <c:v>371.13</c:v>
                </c:pt>
                <c:pt idx="2582">
                  <c:v>371.26</c:v>
                </c:pt>
                <c:pt idx="2583">
                  <c:v>371.38</c:v>
                </c:pt>
                <c:pt idx="2584">
                  <c:v>371.52</c:v>
                </c:pt>
                <c:pt idx="2585">
                  <c:v>371.65000000000032</c:v>
                </c:pt>
                <c:pt idx="2586">
                  <c:v>371.78</c:v>
                </c:pt>
                <c:pt idx="2587">
                  <c:v>371.90999999999963</c:v>
                </c:pt>
                <c:pt idx="2588">
                  <c:v>372.04</c:v>
                </c:pt>
                <c:pt idx="2589">
                  <c:v>372.18</c:v>
                </c:pt>
                <c:pt idx="2590">
                  <c:v>372.31</c:v>
                </c:pt>
                <c:pt idx="2591">
                  <c:v>372.44</c:v>
                </c:pt>
                <c:pt idx="2592">
                  <c:v>372.58</c:v>
                </c:pt>
                <c:pt idx="2593">
                  <c:v>372.71</c:v>
                </c:pt>
                <c:pt idx="2594">
                  <c:v>372.83</c:v>
                </c:pt>
                <c:pt idx="2595">
                  <c:v>372.96</c:v>
                </c:pt>
                <c:pt idx="2596">
                  <c:v>373.1</c:v>
                </c:pt>
                <c:pt idx="2597">
                  <c:v>373.22999999999894</c:v>
                </c:pt>
                <c:pt idx="2598">
                  <c:v>373.35</c:v>
                </c:pt>
                <c:pt idx="2599">
                  <c:v>373.48999999999899</c:v>
                </c:pt>
                <c:pt idx="2600">
                  <c:v>373.62</c:v>
                </c:pt>
                <c:pt idx="2601">
                  <c:v>373.76</c:v>
                </c:pt>
                <c:pt idx="2602">
                  <c:v>373.89</c:v>
                </c:pt>
                <c:pt idx="2603">
                  <c:v>374.03</c:v>
                </c:pt>
                <c:pt idx="2604">
                  <c:v>374.16</c:v>
                </c:pt>
                <c:pt idx="2605">
                  <c:v>374.28999999999894</c:v>
                </c:pt>
                <c:pt idx="2606">
                  <c:v>374.42999999999893</c:v>
                </c:pt>
                <c:pt idx="2607">
                  <c:v>374.56</c:v>
                </c:pt>
                <c:pt idx="2608">
                  <c:v>374.71</c:v>
                </c:pt>
                <c:pt idx="2609">
                  <c:v>374.83</c:v>
                </c:pt>
                <c:pt idx="2610">
                  <c:v>374.96</c:v>
                </c:pt>
                <c:pt idx="2611">
                  <c:v>375.1</c:v>
                </c:pt>
                <c:pt idx="2612">
                  <c:v>375.22999999999894</c:v>
                </c:pt>
                <c:pt idx="2613">
                  <c:v>375.37</c:v>
                </c:pt>
                <c:pt idx="2614">
                  <c:v>375.5</c:v>
                </c:pt>
                <c:pt idx="2615">
                  <c:v>375.63</c:v>
                </c:pt>
                <c:pt idx="2616">
                  <c:v>375.76</c:v>
                </c:pt>
                <c:pt idx="2617">
                  <c:v>375.89</c:v>
                </c:pt>
                <c:pt idx="2618">
                  <c:v>376.02</c:v>
                </c:pt>
                <c:pt idx="2619">
                  <c:v>376.15000000000032</c:v>
                </c:pt>
                <c:pt idx="2620">
                  <c:v>376.27</c:v>
                </c:pt>
                <c:pt idx="2621">
                  <c:v>376.4</c:v>
                </c:pt>
                <c:pt idx="2622">
                  <c:v>376.53</c:v>
                </c:pt>
                <c:pt idx="2623">
                  <c:v>376.66</c:v>
                </c:pt>
                <c:pt idx="2624">
                  <c:v>376.78999999999894</c:v>
                </c:pt>
                <c:pt idx="2625">
                  <c:v>376.90999999999963</c:v>
                </c:pt>
                <c:pt idx="2626">
                  <c:v>377.04</c:v>
                </c:pt>
                <c:pt idx="2627">
                  <c:v>377.16</c:v>
                </c:pt>
                <c:pt idx="2628">
                  <c:v>377.28999999999894</c:v>
                </c:pt>
                <c:pt idx="2629">
                  <c:v>377.40999999999963</c:v>
                </c:pt>
                <c:pt idx="2630">
                  <c:v>377.54</c:v>
                </c:pt>
                <c:pt idx="2631">
                  <c:v>377.66</c:v>
                </c:pt>
                <c:pt idx="2632">
                  <c:v>377.78</c:v>
                </c:pt>
                <c:pt idx="2633">
                  <c:v>377.90999999999963</c:v>
                </c:pt>
                <c:pt idx="2634">
                  <c:v>378.02</c:v>
                </c:pt>
                <c:pt idx="2635">
                  <c:v>378.14000000000038</c:v>
                </c:pt>
                <c:pt idx="2636">
                  <c:v>378.26</c:v>
                </c:pt>
                <c:pt idx="2637">
                  <c:v>378.39</c:v>
                </c:pt>
                <c:pt idx="2638">
                  <c:v>378.51</c:v>
                </c:pt>
                <c:pt idx="2639">
                  <c:v>378.63</c:v>
                </c:pt>
                <c:pt idx="2640">
                  <c:v>378.75</c:v>
                </c:pt>
                <c:pt idx="2641">
                  <c:v>378.88</c:v>
                </c:pt>
                <c:pt idx="2642">
                  <c:v>379.01</c:v>
                </c:pt>
                <c:pt idx="2643">
                  <c:v>379.12</c:v>
                </c:pt>
                <c:pt idx="2644">
                  <c:v>379.25</c:v>
                </c:pt>
                <c:pt idx="2645">
                  <c:v>379.37</c:v>
                </c:pt>
                <c:pt idx="2646">
                  <c:v>379.48999999999899</c:v>
                </c:pt>
                <c:pt idx="2647">
                  <c:v>379.61</c:v>
                </c:pt>
                <c:pt idx="2648">
                  <c:v>379.74</c:v>
                </c:pt>
                <c:pt idx="2649">
                  <c:v>379.86</c:v>
                </c:pt>
                <c:pt idx="2650">
                  <c:v>379.98999999999899</c:v>
                </c:pt>
                <c:pt idx="2651">
                  <c:v>380.12</c:v>
                </c:pt>
                <c:pt idx="2652">
                  <c:v>380.27</c:v>
                </c:pt>
                <c:pt idx="2653">
                  <c:v>380.42999999999893</c:v>
                </c:pt>
                <c:pt idx="2654">
                  <c:v>380.59</c:v>
                </c:pt>
                <c:pt idx="2655">
                  <c:v>380.76</c:v>
                </c:pt>
                <c:pt idx="2656">
                  <c:v>380.95</c:v>
                </c:pt>
                <c:pt idx="2657">
                  <c:v>381.14000000000038</c:v>
                </c:pt>
                <c:pt idx="2658">
                  <c:v>381.32</c:v>
                </c:pt>
                <c:pt idx="2659">
                  <c:v>381.52</c:v>
                </c:pt>
                <c:pt idx="2660">
                  <c:v>381.71</c:v>
                </c:pt>
                <c:pt idx="2661">
                  <c:v>381.90999999999963</c:v>
                </c:pt>
                <c:pt idx="2662">
                  <c:v>382.1</c:v>
                </c:pt>
                <c:pt idx="2663">
                  <c:v>382.28</c:v>
                </c:pt>
                <c:pt idx="2664">
                  <c:v>382.46</c:v>
                </c:pt>
                <c:pt idx="2665">
                  <c:v>382.63</c:v>
                </c:pt>
                <c:pt idx="2666">
                  <c:v>382.81</c:v>
                </c:pt>
                <c:pt idx="2667">
                  <c:v>382.96</c:v>
                </c:pt>
                <c:pt idx="2668">
                  <c:v>383.11</c:v>
                </c:pt>
                <c:pt idx="2669">
                  <c:v>383.25</c:v>
                </c:pt>
                <c:pt idx="2670">
                  <c:v>383.37</c:v>
                </c:pt>
                <c:pt idx="2671">
                  <c:v>383.48999999999899</c:v>
                </c:pt>
                <c:pt idx="2672">
                  <c:v>383.59</c:v>
                </c:pt>
                <c:pt idx="2673">
                  <c:v>383.69</c:v>
                </c:pt>
                <c:pt idx="2674">
                  <c:v>383.77</c:v>
                </c:pt>
                <c:pt idx="2675">
                  <c:v>383.85</c:v>
                </c:pt>
                <c:pt idx="2676">
                  <c:v>383.92999999999893</c:v>
                </c:pt>
                <c:pt idx="2677">
                  <c:v>384</c:v>
                </c:pt>
                <c:pt idx="2678">
                  <c:v>384.08</c:v>
                </c:pt>
                <c:pt idx="2679">
                  <c:v>384.15000000000032</c:v>
                </c:pt>
                <c:pt idx="2680">
                  <c:v>384.22999999999894</c:v>
                </c:pt>
                <c:pt idx="2681">
                  <c:v>384.31</c:v>
                </c:pt>
                <c:pt idx="2682">
                  <c:v>384.4</c:v>
                </c:pt>
                <c:pt idx="2683">
                  <c:v>384.48999999999899</c:v>
                </c:pt>
                <c:pt idx="2684">
                  <c:v>384.59</c:v>
                </c:pt>
                <c:pt idx="2685">
                  <c:v>384.69</c:v>
                </c:pt>
                <c:pt idx="2686">
                  <c:v>384.8</c:v>
                </c:pt>
                <c:pt idx="2687">
                  <c:v>384.90999999999963</c:v>
                </c:pt>
                <c:pt idx="2688">
                  <c:v>385.03</c:v>
                </c:pt>
                <c:pt idx="2689">
                  <c:v>385.16</c:v>
                </c:pt>
                <c:pt idx="2690">
                  <c:v>385.27</c:v>
                </c:pt>
                <c:pt idx="2691">
                  <c:v>385.40999999999963</c:v>
                </c:pt>
                <c:pt idx="2692">
                  <c:v>385.53</c:v>
                </c:pt>
                <c:pt idx="2693">
                  <c:v>385.66</c:v>
                </c:pt>
                <c:pt idx="2694">
                  <c:v>385.8</c:v>
                </c:pt>
                <c:pt idx="2695">
                  <c:v>385.94</c:v>
                </c:pt>
                <c:pt idx="2696">
                  <c:v>386.07</c:v>
                </c:pt>
                <c:pt idx="2697">
                  <c:v>386.21</c:v>
                </c:pt>
                <c:pt idx="2698">
                  <c:v>386.34000000000032</c:v>
                </c:pt>
                <c:pt idx="2699">
                  <c:v>386.46999999999969</c:v>
                </c:pt>
                <c:pt idx="2700">
                  <c:v>386.6</c:v>
                </c:pt>
                <c:pt idx="2701">
                  <c:v>386.71999999999969</c:v>
                </c:pt>
                <c:pt idx="2702">
                  <c:v>386.85</c:v>
                </c:pt>
                <c:pt idx="2703">
                  <c:v>386.97999999999894</c:v>
                </c:pt>
                <c:pt idx="2704">
                  <c:v>387.1</c:v>
                </c:pt>
                <c:pt idx="2705">
                  <c:v>387.21999999999969</c:v>
                </c:pt>
                <c:pt idx="2706">
                  <c:v>387.34000000000032</c:v>
                </c:pt>
                <c:pt idx="2707">
                  <c:v>387.46</c:v>
                </c:pt>
                <c:pt idx="2708">
                  <c:v>387.58</c:v>
                </c:pt>
                <c:pt idx="2709">
                  <c:v>387.7</c:v>
                </c:pt>
                <c:pt idx="2710">
                  <c:v>387.83</c:v>
                </c:pt>
                <c:pt idx="2711">
                  <c:v>387.95</c:v>
                </c:pt>
                <c:pt idx="2712">
                  <c:v>388.08</c:v>
                </c:pt>
                <c:pt idx="2713">
                  <c:v>388.21999999999969</c:v>
                </c:pt>
                <c:pt idx="2714">
                  <c:v>388.35</c:v>
                </c:pt>
                <c:pt idx="2715">
                  <c:v>388.5</c:v>
                </c:pt>
                <c:pt idx="2716">
                  <c:v>388.63</c:v>
                </c:pt>
                <c:pt idx="2717">
                  <c:v>388.77</c:v>
                </c:pt>
                <c:pt idx="2718">
                  <c:v>388.91999999999899</c:v>
                </c:pt>
                <c:pt idx="2719">
                  <c:v>389.07</c:v>
                </c:pt>
                <c:pt idx="2720">
                  <c:v>389.21</c:v>
                </c:pt>
                <c:pt idx="2721">
                  <c:v>389.36</c:v>
                </c:pt>
                <c:pt idx="2722">
                  <c:v>389.51</c:v>
                </c:pt>
                <c:pt idx="2723">
                  <c:v>389.67</c:v>
                </c:pt>
                <c:pt idx="2724">
                  <c:v>389.81</c:v>
                </c:pt>
                <c:pt idx="2725">
                  <c:v>389.95</c:v>
                </c:pt>
                <c:pt idx="2726">
                  <c:v>390.09</c:v>
                </c:pt>
                <c:pt idx="2727">
                  <c:v>390.22999999999894</c:v>
                </c:pt>
                <c:pt idx="2728">
                  <c:v>390.37</c:v>
                </c:pt>
                <c:pt idx="2729">
                  <c:v>390.51</c:v>
                </c:pt>
                <c:pt idx="2730">
                  <c:v>390.64000000000038</c:v>
                </c:pt>
                <c:pt idx="2731">
                  <c:v>390.78</c:v>
                </c:pt>
                <c:pt idx="2732">
                  <c:v>390.90999999999963</c:v>
                </c:pt>
                <c:pt idx="2733">
                  <c:v>391.04</c:v>
                </c:pt>
                <c:pt idx="2734">
                  <c:v>391.16</c:v>
                </c:pt>
                <c:pt idx="2735">
                  <c:v>391.3</c:v>
                </c:pt>
                <c:pt idx="2736">
                  <c:v>391.42999999999893</c:v>
                </c:pt>
                <c:pt idx="2737">
                  <c:v>391.56</c:v>
                </c:pt>
                <c:pt idx="2738">
                  <c:v>391.69</c:v>
                </c:pt>
                <c:pt idx="2739">
                  <c:v>391.82</c:v>
                </c:pt>
                <c:pt idx="2740">
                  <c:v>391.95</c:v>
                </c:pt>
                <c:pt idx="2741">
                  <c:v>392.09</c:v>
                </c:pt>
                <c:pt idx="2742">
                  <c:v>392.21999999999969</c:v>
                </c:pt>
                <c:pt idx="2743">
                  <c:v>392.36</c:v>
                </c:pt>
                <c:pt idx="2744">
                  <c:v>392.5</c:v>
                </c:pt>
                <c:pt idx="2745">
                  <c:v>392.64000000000038</c:v>
                </c:pt>
                <c:pt idx="2746">
                  <c:v>392.78</c:v>
                </c:pt>
                <c:pt idx="2747">
                  <c:v>392.91999999999899</c:v>
                </c:pt>
                <c:pt idx="2748">
                  <c:v>393.07</c:v>
                </c:pt>
                <c:pt idx="2749">
                  <c:v>393.21</c:v>
                </c:pt>
                <c:pt idx="2750">
                  <c:v>393.35</c:v>
                </c:pt>
                <c:pt idx="2751">
                  <c:v>393.5</c:v>
                </c:pt>
                <c:pt idx="2752">
                  <c:v>393.64000000000038</c:v>
                </c:pt>
                <c:pt idx="2753">
                  <c:v>393.78</c:v>
                </c:pt>
                <c:pt idx="2754">
                  <c:v>393.91999999999899</c:v>
                </c:pt>
                <c:pt idx="2755">
                  <c:v>394.05</c:v>
                </c:pt>
                <c:pt idx="2756">
                  <c:v>394.19</c:v>
                </c:pt>
                <c:pt idx="2757">
                  <c:v>394.31</c:v>
                </c:pt>
                <c:pt idx="2758">
                  <c:v>394.44</c:v>
                </c:pt>
                <c:pt idx="2759">
                  <c:v>394.55</c:v>
                </c:pt>
                <c:pt idx="2760">
                  <c:v>394.68</c:v>
                </c:pt>
                <c:pt idx="2761">
                  <c:v>394.8</c:v>
                </c:pt>
                <c:pt idx="2762">
                  <c:v>394.90999999999963</c:v>
                </c:pt>
                <c:pt idx="2763">
                  <c:v>395.04</c:v>
                </c:pt>
                <c:pt idx="2764">
                  <c:v>395.16</c:v>
                </c:pt>
                <c:pt idx="2765">
                  <c:v>395.28999999999894</c:v>
                </c:pt>
                <c:pt idx="2766">
                  <c:v>395.39</c:v>
                </c:pt>
                <c:pt idx="2767">
                  <c:v>395.53</c:v>
                </c:pt>
                <c:pt idx="2768">
                  <c:v>395.65000000000032</c:v>
                </c:pt>
                <c:pt idx="2769">
                  <c:v>395.78</c:v>
                </c:pt>
                <c:pt idx="2770">
                  <c:v>395.91999999999899</c:v>
                </c:pt>
                <c:pt idx="2771">
                  <c:v>396.05</c:v>
                </c:pt>
                <c:pt idx="2772">
                  <c:v>396.19</c:v>
                </c:pt>
                <c:pt idx="2773">
                  <c:v>396.33</c:v>
                </c:pt>
                <c:pt idx="2774">
                  <c:v>396.47999999999894</c:v>
                </c:pt>
                <c:pt idx="2775">
                  <c:v>396.61</c:v>
                </c:pt>
                <c:pt idx="2776">
                  <c:v>396.77</c:v>
                </c:pt>
                <c:pt idx="2777">
                  <c:v>396.90999999999963</c:v>
                </c:pt>
                <c:pt idx="2778">
                  <c:v>397.05</c:v>
                </c:pt>
                <c:pt idx="2779">
                  <c:v>397.19</c:v>
                </c:pt>
                <c:pt idx="2780">
                  <c:v>397.34000000000032</c:v>
                </c:pt>
                <c:pt idx="2781">
                  <c:v>397.47999999999894</c:v>
                </c:pt>
                <c:pt idx="2782">
                  <c:v>397.63</c:v>
                </c:pt>
                <c:pt idx="2783">
                  <c:v>397.77</c:v>
                </c:pt>
                <c:pt idx="2784">
                  <c:v>397.90999999999963</c:v>
                </c:pt>
                <c:pt idx="2785">
                  <c:v>398.05</c:v>
                </c:pt>
                <c:pt idx="2786">
                  <c:v>398.2</c:v>
                </c:pt>
                <c:pt idx="2787">
                  <c:v>398.34000000000032</c:v>
                </c:pt>
                <c:pt idx="2788">
                  <c:v>398.47999999999894</c:v>
                </c:pt>
                <c:pt idx="2789">
                  <c:v>398.63</c:v>
                </c:pt>
                <c:pt idx="2790">
                  <c:v>398.76</c:v>
                </c:pt>
                <c:pt idx="2791">
                  <c:v>398.9</c:v>
                </c:pt>
                <c:pt idx="2792">
                  <c:v>399.03</c:v>
                </c:pt>
                <c:pt idx="2793">
                  <c:v>399.15000000000032</c:v>
                </c:pt>
                <c:pt idx="2794">
                  <c:v>399.28</c:v>
                </c:pt>
                <c:pt idx="2795">
                  <c:v>399.40999999999963</c:v>
                </c:pt>
                <c:pt idx="2796">
                  <c:v>399.54</c:v>
                </c:pt>
                <c:pt idx="2797">
                  <c:v>399.66</c:v>
                </c:pt>
                <c:pt idx="2798">
                  <c:v>399.78</c:v>
                </c:pt>
                <c:pt idx="2799">
                  <c:v>399.9</c:v>
                </c:pt>
                <c:pt idx="2800">
                  <c:v>400.02</c:v>
                </c:pt>
                <c:pt idx="2801">
                  <c:v>400.14000000000038</c:v>
                </c:pt>
                <c:pt idx="2802">
                  <c:v>400.26</c:v>
                </c:pt>
                <c:pt idx="2803">
                  <c:v>400.38</c:v>
                </c:pt>
                <c:pt idx="2804">
                  <c:v>400.48999999999899</c:v>
                </c:pt>
                <c:pt idx="2805">
                  <c:v>400.62</c:v>
                </c:pt>
                <c:pt idx="2806">
                  <c:v>400.74</c:v>
                </c:pt>
                <c:pt idx="2807">
                  <c:v>400.86</c:v>
                </c:pt>
                <c:pt idx="2808">
                  <c:v>400.98999999999899</c:v>
                </c:pt>
                <c:pt idx="2809">
                  <c:v>401.12</c:v>
                </c:pt>
                <c:pt idx="2810">
                  <c:v>401.25</c:v>
                </c:pt>
                <c:pt idx="2811">
                  <c:v>401.4</c:v>
                </c:pt>
                <c:pt idx="2812">
                  <c:v>401.54</c:v>
                </c:pt>
                <c:pt idx="2813">
                  <c:v>401.67</c:v>
                </c:pt>
                <c:pt idx="2814">
                  <c:v>401.81</c:v>
                </c:pt>
                <c:pt idx="2815">
                  <c:v>401.96</c:v>
                </c:pt>
                <c:pt idx="2816">
                  <c:v>402.1</c:v>
                </c:pt>
                <c:pt idx="2817">
                  <c:v>402.24</c:v>
                </c:pt>
                <c:pt idx="2818">
                  <c:v>402.38</c:v>
                </c:pt>
                <c:pt idx="2819">
                  <c:v>402.52</c:v>
                </c:pt>
                <c:pt idx="2820">
                  <c:v>402.66</c:v>
                </c:pt>
                <c:pt idx="2821">
                  <c:v>402.78999999999894</c:v>
                </c:pt>
                <c:pt idx="2822">
                  <c:v>402.92999999999893</c:v>
                </c:pt>
                <c:pt idx="2823">
                  <c:v>403.06</c:v>
                </c:pt>
                <c:pt idx="2824">
                  <c:v>403.19</c:v>
                </c:pt>
                <c:pt idx="2825">
                  <c:v>403.31</c:v>
                </c:pt>
                <c:pt idx="2826">
                  <c:v>403.45</c:v>
                </c:pt>
                <c:pt idx="2827">
                  <c:v>403.58</c:v>
                </c:pt>
                <c:pt idx="2828">
                  <c:v>403.7</c:v>
                </c:pt>
                <c:pt idx="2829">
                  <c:v>403.84000000000032</c:v>
                </c:pt>
                <c:pt idx="2830">
                  <c:v>403.96999999999969</c:v>
                </c:pt>
                <c:pt idx="2831">
                  <c:v>404.09</c:v>
                </c:pt>
                <c:pt idx="2832">
                  <c:v>404.21999999999969</c:v>
                </c:pt>
                <c:pt idx="2833">
                  <c:v>404.35</c:v>
                </c:pt>
                <c:pt idx="2834">
                  <c:v>404.47999999999894</c:v>
                </c:pt>
                <c:pt idx="2835">
                  <c:v>404.61</c:v>
                </c:pt>
                <c:pt idx="2836">
                  <c:v>404.72999999999894</c:v>
                </c:pt>
                <c:pt idx="2837">
                  <c:v>404.86</c:v>
                </c:pt>
                <c:pt idx="2838">
                  <c:v>404.98999999999899</c:v>
                </c:pt>
                <c:pt idx="2839">
                  <c:v>405.13</c:v>
                </c:pt>
                <c:pt idx="2840">
                  <c:v>405.26</c:v>
                </c:pt>
                <c:pt idx="2841">
                  <c:v>405.39</c:v>
                </c:pt>
                <c:pt idx="2842">
                  <c:v>405.51</c:v>
                </c:pt>
                <c:pt idx="2843">
                  <c:v>405.64000000000038</c:v>
                </c:pt>
                <c:pt idx="2844">
                  <c:v>405.77</c:v>
                </c:pt>
                <c:pt idx="2845">
                  <c:v>405.89</c:v>
                </c:pt>
                <c:pt idx="2846">
                  <c:v>406.01</c:v>
                </c:pt>
                <c:pt idx="2847">
                  <c:v>406.12</c:v>
                </c:pt>
                <c:pt idx="2848">
                  <c:v>406.22999999999894</c:v>
                </c:pt>
                <c:pt idx="2849">
                  <c:v>406.35</c:v>
                </c:pt>
                <c:pt idx="2850">
                  <c:v>406.46</c:v>
                </c:pt>
                <c:pt idx="2851">
                  <c:v>406.57</c:v>
                </c:pt>
                <c:pt idx="2852">
                  <c:v>406.68</c:v>
                </c:pt>
                <c:pt idx="2853">
                  <c:v>406.78999999999894</c:v>
                </c:pt>
                <c:pt idx="2854">
                  <c:v>406.9</c:v>
                </c:pt>
                <c:pt idx="2855">
                  <c:v>407.03</c:v>
                </c:pt>
                <c:pt idx="2856">
                  <c:v>407.14000000000038</c:v>
                </c:pt>
                <c:pt idx="2857">
                  <c:v>407.25</c:v>
                </c:pt>
                <c:pt idx="2858">
                  <c:v>407.37</c:v>
                </c:pt>
                <c:pt idx="2859">
                  <c:v>407.48999999999899</c:v>
                </c:pt>
                <c:pt idx="2860">
                  <c:v>407.61</c:v>
                </c:pt>
                <c:pt idx="2861">
                  <c:v>407.74</c:v>
                </c:pt>
                <c:pt idx="2862">
                  <c:v>407.86</c:v>
                </c:pt>
                <c:pt idx="2863">
                  <c:v>407.97999999999894</c:v>
                </c:pt>
                <c:pt idx="2864">
                  <c:v>408.12</c:v>
                </c:pt>
                <c:pt idx="2865">
                  <c:v>408.24</c:v>
                </c:pt>
                <c:pt idx="2866">
                  <c:v>408.38</c:v>
                </c:pt>
                <c:pt idx="2867">
                  <c:v>408.5</c:v>
                </c:pt>
                <c:pt idx="2868">
                  <c:v>408.64000000000038</c:v>
                </c:pt>
                <c:pt idx="2869">
                  <c:v>408.77</c:v>
                </c:pt>
                <c:pt idx="2870">
                  <c:v>408.90999999999963</c:v>
                </c:pt>
                <c:pt idx="2871">
                  <c:v>409.04</c:v>
                </c:pt>
                <c:pt idx="2872">
                  <c:v>409.18</c:v>
                </c:pt>
                <c:pt idx="2873">
                  <c:v>409.32</c:v>
                </c:pt>
                <c:pt idx="2874">
                  <c:v>409.45</c:v>
                </c:pt>
                <c:pt idx="2875">
                  <c:v>409.59</c:v>
                </c:pt>
                <c:pt idx="2876">
                  <c:v>409.71999999999969</c:v>
                </c:pt>
                <c:pt idx="2877">
                  <c:v>409.85</c:v>
                </c:pt>
                <c:pt idx="2878">
                  <c:v>409.98999999999899</c:v>
                </c:pt>
                <c:pt idx="2879">
                  <c:v>410.12</c:v>
                </c:pt>
                <c:pt idx="2880">
                  <c:v>410.25</c:v>
                </c:pt>
                <c:pt idx="2881">
                  <c:v>410.38</c:v>
                </c:pt>
                <c:pt idx="2882">
                  <c:v>410.5</c:v>
                </c:pt>
                <c:pt idx="2883">
                  <c:v>410.62</c:v>
                </c:pt>
                <c:pt idx="2884">
                  <c:v>410.75</c:v>
                </c:pt>
                <c:pt idx="2885">
                  <c:v>410.87</c:v>
                </c:pt>
                <c:pt idx="2886">
                  <c:v>411</c:v>
                </c:pt>
                <c:pt idx="2887">
                  <c:v>411.12</c:v>
                </c:pt>
                <c:pt idx="2888">
                  <c:v>411.25</c:v>
                </c:pt>
                <c:pt idx="2889">
                  <c:v>411.37</c:v>
                </c:pt>
                <c:pt idx="2890">
                  <c:v>411.48999999999899</c:v>
                </c:pt>
                <c:pt idx="2891">
                  <c:v>411.62</c:v>
                </c:pt>
                <c:pt idx="2892">
                  <c:v>411.74</c:v>
                </c:pt>
                <c:pt idx="2893">
                  <c:v>411.87</c:v>
                </c:pt>
                <c:pt idx="2894">
                  <c:v>412</c:v>
                </c:pt>
                <c:pt idx="2895">
                  <c:v>412.13</c:v>
                </c:pt>
                <c:pt idx="2896">
                  <c:v>412.24</c:v>
                </c:pt>
                <c:pt idx="2897">
                  <c:v>412.37</c:v>
                </c:pt>
                <c:pt idx="2898">
                  <c:v>412.48999999999899</c:v>
                </c:pt>
                <c:pt idx="2899">
                  <c:v>412.61</c:v>
                </c:pt>
                <c:pt idx="2900">
                  <c:v>412.72999999999894</c:v>
                </c:pt>
                <c:pt idx="2901">
                  <c:v>412.85</c:v>
                </c:pt>
                <c:pt idx="2902">
                  <c:v>412.96999999999969</c:v>
                </c:pt>
                <c:pt idx="2903">
                  <c:v>413.09</c:v>
                </c:pt>
                <c:pt idx="2904">
                  <c:v>413.2</c:v>
                </c:pt>
                <c:pt idx="2905">
                  <c:v>413.32</c:v>
                </c:pt>
                <c:pt idx="2906">
                  <c:v>413.44</c:v>
                </c:pt>
                <c:pt idx="2907">
                  <c:v>413.55</c:v>
                </c:pt>
                <c:pt idx="2908">
                  <c:v>413.68</c:v>
                </c:pt>
                <c:pt idx="2909">
                  <c:v>413.8</c:v>
                </c:pt>
                <c:pt idx="2910">
                  <c:v>413.91999999999899</c:v>
                </c:pt>
                <c:pt idx="2911">
                  <c:v>414.05</c:v>
                </c:pt>
                <c:pt idx="2912">
                  <c:v>414.18</c:v>
                </c:pt>
                <c:pt idx="2913">
                  <c:v>414.32</c:v>
                </c:pt>
                <c:pt idx="2914">
                  <c:v>414.45</c:v>
                </c:pt>
                <c:pt idx="2915">
                  <c:v>414.58</c:v>
                </c:pt>
                <c:pt idx="2916">
                  <c:v>414.71999999999969</c:v>
                </c:pt>
                <c:pt idx="2917">
                  <c:v>414.86</c:v>
                </c:pt>
                <c:pt idx="2918">
                  <c:v>415</c:v>
                </c:pt>
                <c:pt idx="2919">
                  <c:v>415.14000000000038</c:v>
                </c:pt>
                <c:pt idx="2920">
                  <c:v>415.27</c:v>
                </c:pt>
                <c:pt idx="2921">
                  <c:v>415.4</c:v>
                </c:pt>
                <c:pt idx="2922">
                  <c:v>415.54</c:v>
                </c:pt>
                <c:pt idx="2923">
                  <c:v>415.68</c:v>
                </c:pt>
                <c:pt idx="2924">
                  <c:v>415.82</c:v>
                </c:pt>
                <c:pt idx="2925">
                  <c:v>415.96</c:v>
                </c:pt>
                <c:pt idx="2926">
                  <c:v>416.1</c:v>
                </c:pt>
                <c:pt idx="2927">
                  <c:v>416.24</c:v>
                </c:pt>
                <c:pt idx="2928">
                  <c:v>416.39</c:v>
                </c:pt>
                <c:pt idx="2929">
                  <c:v>416.54</c:v>
                </c:pt>
                <c:pt idx="2930">
                  <c:v>416.69</c:v>
                </c:pt>
                <c:pt idx="2931">
                  <c:v>416.83</c:v>
                </c:pt>
                <c:pt idx="2932">
                  <c:v>416.97999999999894</c:v>
                </c:pt>
                <c:pt idx="2933">
                  <c:v>417.13</c:v>
                </c:pt>
                <c:pt idx="2934">
                  <c:v>417.28</c:v>
                </c:pt>
                <c:pt idx="2935">
                  <c:v>417.41999999999899</c:v>
                </c:pt>
                <c:pt idx="2936">
                  <c:v>417.56</c:v>
                </c:pt>
                <c:pt idx="2937">
                  <c:v>417.71</c:v>
                </c:pt>
                <c:pt idx="2938">
                  <c:v>417.85</c:v>
                </c:pt>
                <c:pt idx="2939">
                  <c:v>417.98999999999899</c:v>
                </c:pt>
                <c:pt idx="2940">
                  <c:v>418.12</c:v>
                </c:pt>
                <c:pt idx="2941">
                  <c:v>418.25</c:v>
                </c:pt>
                <c:pt idx="2942">
                  <c:v>418.38</c:v>
                </c:pt>
                <c:pt idx="2943">
                  <c:v>418.51</c:v>
                </c:pt>
                <c:pt idx="2944">
                  <c:v>418.64000000000038</c:v>
                </c:pt>
                <c:pt idx="2945">
                  <c:v>418.77</c:v>
                </c:pt>
                <c:pt idx="2946">
                  <c:v>418.9</c:v>
                </c:pt>
                <c:pt idx="2947">
                  <c:v>419.03</c:v>
                </c:pt>
                <c:pt idx="2948">
                  <c:v>419.16</c:v>
                </c:pt>
                <c:pt idx="2949">
                  <c:v>419.28999999999894</c:v>
                </c:pt>
                <c:pt idx="2950">
                  <c:v>419.41999999999899</c:v>
                </c:pt>
                <c:pt idx="2951">
                  <c:v>419.55</c:v>
                </c:pt>
                <c:pt idx="2952">
                  <c:v>419.69</c:v>
                </c:pt>
                <c:pt idx="2953">
                  <c:v>419.83</c:v>
                </c:pt>
                <c:pt idx="2954">
                  <c:v>419.96999999999969</c:v>
                </c:pt>
                <c:pt idx="2955">
                  <c:v>420.1</c:v>
                </c:pt>
                <c:pt idx="2956">
                  <c:v>420.24</c:v>
                </c:pt>
                <c:pt idx="2957">
                  <c:v>420.38</c:v>
                </c:pt>
                <c:pt idx="2958">
                  <c:v>420.51</c:v>
                </c:pt>
                <c:pt idx="2959">
                  <c:v>420.65000000000032</c:v>
                </c:pt>
                <c:pt idx="2960">
                  <c:v>420.78</c:v>
                </c:pt>
                <c:pt idx="2961">
                  <c:v>420.91999999999899</c:v>
                </c:pt>
                <c:pt idx="2962">
                  <c:v>421.05</c:v>
                </c:pt>
                <c:pt idx="2963">
                  <c:v>421.18</c:v>
                </c:pt>
                <c:pt idx="2964">
                  <c:v>421.28999999999894</c:v>
                </c:pt>
                <c:pt idx="2965">
                  <c:v>421.41999999999899</c:v>
                </c:pt>
                <c:pt idx="2966">
                  <c:v>421.53</c:v>
                </c:pt>
                <c:pt idx="2967">
                  <c:v>421.64000000000038</c:v>
                </c:pt>
                <c:pt idx="2968">
                  <c:v>421.76</c:v>
                </c:pt>
                <c:pt idx="2969">
                  <c:v>421.86</c:v>
                </c:pt>
                <c:pt idx="2970">
                  <c:v>421.96999999999969</c:v>
                </c:pt>
                <c:pt idx="2971">
                  <c:v>422.09</c:v>
                </c:pt>
                <c:pt idx="2972">
                  <c:v>422.2</c:v>
                </c:pt>
                <c:pt idx="2973">
                  <c:v>422.3</c:v>
                </c:pt>
                <c:pt idx="2974">
                  <c:v>422.41999999999899</c:v>
                </c:pt>
                <c:pt idx="2975">
                  <c:v>422.54</c:v>
                </c:pt>
                <c:pt idx="2976">
                  <c:v>422.66</c:v>
                </c:pt>
                <c:pt idx="2977">
                  <c:v>422.78</c:v>
                </c:pt>
                <c:pt idx="2978">
                  <c:v>422.90999999999963</c:v>
                </c:pt>
                <c:pt idx="2979">
                  <c:v>423.03</c:v>
                </c:pt>
                <c:pt idx="2980">
                  <c:v>423.16</c:v>
                </c:pt>
                <c:pt idx="2981">
                  <c:v>423.28</c:v>
                </c:pt>
                <c:pt idx="2982">
                  <c:v>423.40999999999963</c:v>
                </c:pt>
                <c:pt idx="2983">
                  <c:v>423.53</c:v>
                </c:pt>
                <c:pt idx="2984">
                  <c:v>423.66</c:v>
                </c:pt>
                <c:pt idx="2985">
                  <c:v>423.78</c:v>
                </c:pt>
                <c:pt idx="2986">
                  <c:v>423.90999999999963</c:v>
                </c:pt>
                <c:pt idx="2987">
                  <c:v>424.03</c:v>
                </c:pt>
                <c:pt idx="2988">
                  <c:v>424.16</c:v>
                </c:pt>
                <c:pt idx="2989">
                  <c:v>424.3</c:v>
                </c:pt>
                <c:pt idx="2990">
                  <c:v>424.41999999999899</c:v>
                </c:pt>
                <c:pt idx="2991">
                  <c:v>424.55</c:v>
                </c:pt>
                <c:pt idx="2992">
                  <c:v>424.68</c:v>
                </c:pt>
                <c:pt idx="2993">
                  <c:v>424.81</c:v>
                </c:pt>
                <c:pt idx="2994">
                  <c:v>424.94</c:v>
                </c:pt>
                <c:pt idx="2995">
                  <c:v>425.08</c:v>
                </c:pt>
                <c:pt idx="2996">
                  <c:v>425.21</c:v>
                </c:pt>
                <c:pt idx="2997">
                  <c:v>425.35</c:v>
                </c:pt>
                <c:pt idx="2998">
                  <c:v>425.48999999999899</c:v>
                </c:pt>
                <c:pt idx="2999">
                  <c:v>425.63</c:v>
                </c:pt>
                <c:pt idx="3000">
                  <c:v>425.77</c:v>
                </c:pt>
                <c:pt idx="3001">
                  <c:v>425.90999999999963</c:v>
                </c:pt>
                <c:pt idx="3002">
                  <c:v>426.05</c:v>
                </c:pt>
                <c:pt idx="3003">
                  <c:v>426.2</c:v>
                </c:pt>
                <c:pt idx="3004">
                  <c:v>426.35</c:v>
                </c:pt>
                <c:pt idx="3005">
                  <c:v>426.48999999999899</c:v>
                </c:pt>
                <c:pt idx="3006">
                  <c:v>426.63</c:v>
                </c:pt>
                <c:pt idx="3007">
                  <c:v>426.78</c:v>
                </c:pt>
                <c:pt idx="3008">
                  <c:v>426.91999999999899</c:v>
                </c:pt>
                <c:pt idx="3009">
                  <c:v>427.06</c:v>
                </c:pt>
                <c:pt idx="3010">
                  <c:v>427.19</c:v>
                </c:pt>
                <c:pt idx="3011">
                  <c:v>427.33</c:v>
                </c:pt>
                <c:pt idx="3012">
                  <c:v>427.46</c:v>
                </c:pt>
                <c:pt idx="3013">
                  <c:v>427.6</c:v>
                </c:pt>
                <c:pt idx="3014">
                  <c:v>427.74</c:v>
                </c:pt>
                <c:pt idx="3015">
                  <c:v>427.88</c:v>
                </c:pt>
                <c:pt idx="3016">
                  <c:v>428.01</c:v>
                </c:pt>
                <c:pt idx="3017">
                  <c:v>428.15000000000032</c:v>
                </c:pt>
                <c:pt idx="3018">
                  <c:v>428.28999999999894</c:v>
                </c:pt>
                <c:pt idx="3019">
                  <c:v>428.41999999999899</c:v>
                </c:pt>
                <c:pt idx="3020">
                  <c:v>428.56</c:v>
                </c:pt>
                <c:pt idx="3021">
                  <c:v>428.71</c:v>
                </c:pt>
                <c:pt idx="3022">
                  <c:v>428.84000000000032</c:v>
                </c:pt>
                <c:pt idx="3023">
                  <c:v>428.98999999999899</c:v>
                </c:pt>
                <c:pt idx="3024">
                  <c:v>429.12</c:v>
                </c:pt>
                <c:pt idx="3025">
                  <c:v>429.26</c:v>
                </c:pt>
                <c:pt idx="3026">
                  <c:v>429.40999999999963</c:v>
                </c:pt>
                <c:pt idx="3027">
                  <c:v>429.55</c:v>
                </c:pt>
                <c:pt idx="3028">
                  <c:v>429.69</c:v>
                </c:pt>
                <c:pt idx="3029">
                  <c:v>429.85</c:v>
                </c:pt>
                <c:pt idx="3030">
                  <c:v>429.98999999999899</c:v>
                </c:pt>
                <c:pt idx="3031">
                  <c:v>430.13</c:v>
                </c:pt>
                <c:pt idx="3032">
                  <c:v>430.28</c:v>
                </c:pt>
                <c:pt idx="3033">
                  <c:v>430.41999999999899</c:v>
                </c:pt>
                <c:pt idx="3034">
                  <c:v>430.56</c:v>
                </c:pt>
                <c:pt idx="3035">
                  <c:v>430.69</c:v>
                </c:pt>
                <c:pt idx="3036">
                  <c:v>430.83</c:v>
                </c:pt>
                <c:pt idx="3037">
                  <c:v>430.96</c:v>
                </c:pt>
                <c:pt idx="3038">
                  <c:v>431.08</c:v>
                </c:pt>
                <c:pt idx="3039">
                  <c:v>431.21999999999969</c:v>
                </c:pt>
                <c:pt idx="3040">
                  <c:v>431.35</c:v>
                </c:pt>
                <c:pt idx="3041">
                  <c:v>431.47999999999894</c:v>
                </c:pt>
                <c:pt idx="3042">
                  <c:v>431.61</c:v>
                </c:pt>
                <c:pt idx="3043">
                  <c:v>431.72999999999894</c:v>
                </c:pt>
                <c:pt idx="3044">
                  <c:v>431.85</c:v>
                </c:pt>
                <c:pt idx="3045">
                  <c:v>431.97999999999894</c:v>
                </c:pt>
                <c:pt idx="3046">
                  <c:v>432.11</c:v>
                </c:pt>
                <c:pt idx="3047">
                  <c:v>432.22999999999894</c:v>
                </c:pt>
                <c:pt idx="3048">
                  <c:v>432.36</c:v>
                </c:pt>
                <c:pt idx="3049">
                  <c:v>432.46999999999969</c:v>
                </c:pt>
                <c:pt idx="3050">
                  <c:v>432.59</c:v>
                </c:pt>
                <c:pt idx="3051">
                  <c:v>432.7</c:v>
                </c:pt>
                <c:pt idx="3052">
                  <c:v>432.82</c:v>
                </c:pt>
                <c:pt idx="3053">
                  <c:v>432.92999999999893</c:v>
                </c:pt>
                <c:pt idx="3054">
                  <c:v>433.05</c:v>
                </c:pt>
                <c:pt idx="3055">
                  <c:v>433.16</c:v>
                </c:pt>
                <c:pt idx="3056">
                  <c:v>433.28999999999894</c:v>
                </c:pt>
                <c:pt idx="3057">
                  <c:v>433.4</c:v>
                </c:pt>
                <c:pt idx="3058">
                  <c:v>433.52</c:v>
                </c:pt>
                <c:pt idx="3059">
                  <c:v>433.64000000000038</c:v>
                </c:pt>
                <c:pt idx="3060">
                  <c:v>433.76</c:v>
                </c:pt>
                <c:pt idx="3061">
                  <c:v>433.88</c:v>
                </c:pt>
                <c:pt idx="3062">
                  <c:v>434</c:v>
                </c:pt>
                <c:pt idx="3063">
                  <c:v>434.13</c:v>
                </c:pt>
                <c:pt idx="3064">
                  <c:v>434.25</c:v>
                </c:pt>
                <c:pt idx="3065">
                  <c:v>434.39</c:v>
                </c:pt>
                <c:pt idx="3066">
                  <c:v>434.52</c:v>
                </c:pt>
                <c:pt idx="3067">
                  <c:v>434.65000000000032</c:v>
                </c:pt>
                <c:pt idx="3068">
                  <c:v>434.78999999999894</c:v>
                </c:pt>
                <c:pt idx="3069">
                  <c:v>434.92999999999893</c:v>
                </c:pt>
                <c:pt idx="3070">
                  <c:v>435.06</c:v>
                </c:pt>
                <c:pt idx="3071">
                  <c:v>435.2</c:v>
                </c:pt>
                <c:pt idx="3072">
                  <c:v>435.33</c:v>
                </c:pt>
                <c:pt idx="3073">
                  <c:v>435.46</c:v>
                </c:pt>
                <c:pt idx="3074">
                  <c:v>435.59</c:v>
                </c:pt>
                <c:pt idx="3075">
                  <c:v>435.71999999999969</c:v>
                </c:pt>
                <c:pt idx="3076">
                  <c:v>435.85</c:v>
                </c:pt>
                <c:pt idx="3077">
                  <c:v>435.97999999999894</c:v>
                </c:pt>
                <c:pt idx="3078">
                  <c:v>436.11</c:v>
                </c:pt>
                <c:pt idx="3079">
                  <c:v>436.22999999999894</c:v>
                </c:pt>
                <c:pt idx="3080">
                  <c:v>436.35</c:v>
                </c:pt>
                <c:pt idx="3081">
                  <c:v>436.47999999999894</c:v>
                </c:pt>
                <c:pt idx="3082">
                  <c:v>436.6</c:v>
                </c:pt>
                <c:pt idx="3083">
                  <c:v>436.72999999999894</c:v>
                </c:pt>
                <c:pt idx="3084">
                  <c:v>436.86</c:v>
                </c:pt>
                <c:pt idx="3085">
                  <c:v>436.97999999999894</c:v>
                </c:pt>
                <c:pt idx="3086">
                  <c:v>437.1</c:v>
                </c:pt>
                <c:pt idx="3087">
                  <c:v>437.22999999999894</c:v>
                </c:pt>
                <c:pt idx="3088">
                  <c:v>437.35</c:v>
                </c:pt>
                <c:pt idx="3089">
                  <c:v>437.47999999999894</c:v>
                </c:pt>
                <c:pt idx="3090">
                  <c:v>437.61</c:v>
                </c:pt>
                <c:pt idx="3091">
                  <c:v>437.72999999999894</c:v>
                </c:pt>
                <c:pt idx="3092">
                  <c:v>437.87</c:v>
                </c:pt>
                <c:pt idx="3093">
                  <c:v>437.98999999999899</c:v>
                </c:pt>
                <c:pt idx="3094">
                  <c:v>438.13</c:v>
                </c:pt>
                <c:pt idx="3095">
                  <c:v>438.26</c:v>
                </c:pt>
                <c:pt idx="3096">
                  <c:v>438.39</c:v>
                </c:pt>
                <c:pt idx="3097">
                  <c:v>438.54</c:v>
                </c:pt>
                <c:pt idx="3098">
                  <c:v>438.67</c:v>
                </c:pt>
                <c:pt idx="3099">
                  <c:v>438.82</c:v>
                </c:pt>
                <c:pt idx="3100">
                  <c:v>438.96</c:v>
                </c:pt>
                <c:pt idx="3101">
                  <c:v>439.12</c:v>
                </c:pt>
                <c:pt idx="3102">
                  <c:v>439.26</c:v>
                </c:pt>
                <c:pt idx="3103">
                  <c:v>439.41999999999899</c:v>
                </c:pt>
                <c:pt idx="3104">
                  <c:v>439.57</c:v>
                </c:pt>
                <c:pt idx="3105">
                  <c:v>439.71</c:v>
                </c:pt>
                <c:pt idx="3106">
                  <c:v>439.87</c:v>
                </c:pt>
                <c:pt idx="3107">
                  <c:v>440.02</c:v>
                </c:pt>
                <c:pt idx="3108">
                  <c:v>440.17</c:v>
                </c:pt>
                <c:pt idx="3109">
                  <c:v>440.31</c:v>
                </c:pt>
                <c:pt idx="3110">
                  <c:v>440.46</c:v>
                </c:pt>
                <c:pt idx="3111">
                  <c:v>440.59</c:v>
                </c:pt>
                <c:pt idx="3112">
                  <c:v>440.72999999999894</c:v>
                </c:pt>
                <c:pt idx="3113">
                  <c:v>440.87</c:v>
                </c:pt>
                <c:pt idx="3114">
                  <c:v>441.01</c:v>
                </c:pt>
                <c:pt idx="3115">
                  <c:v>441.13</c:v>
                </c:pt>
                <c:pt idx="3116">
                  <c:v>441.27</c:v>
                </c:pt>
                <c:pt idx="3117">
                  <c:v>441.39</c:v>
                </c:pt>
                <c:pt idx="3118">
                  <c:v>441.51</c:v>
                </c:pt>
                <c:pt idx="3119">
                  <c:v>441.64000000000038</c:v>
                </c:pt>
                <c:pt idx="3120">
                  <c:v>441.77</c:v>
                </c:pt>
                <c:pt idx="3121">
                  <c:v>441.89</c:v>
                </c:pt>
                <c:pt idx="3122">
                  <c:v>442.02</c:v>
                </c:pt>
                <c:pt idx="3123">
                  <c:v>442.14000000000038</c:v>
                </c:pt>
                <c:pt idx="3124">
                  <c:v>442.27</c:v>
                </c:pt>
                <c:pt idx="3125">
                  <c:v>442.4</c:v>
                </c:pt>
                <c:pt idx="3126">
                  <c:v>442.54</c:v>
                </c:pt>
                <c:pt idx="3127">
                  <c:v>442.67</c:v>
                </c:pt>
                <c:pt idx="3128">
                  <c:v>442.8</c:v>
                </c:pt>
                <c:pt idx="3129">
                  <c:v>442.94</c:v>
                </c:pt>
                <c:pt idx="3130">
                  <c:v>443.07</c:v>
                </c:pt>
                <c:pt idx="3131">
                  <c:v>443.21</c:v>
                </c:pt>
                <c:pt idx="3132">
                  <c:v>443.33</c:v>
                </c:pt>
                <c:pt idx="3133">
                  <c:v>443.46999999999969</c:v>
                </c:pt>
                <c:pt idx="3134">
                  <c:v>443.6</c:v>
                </c:pt>
                <c:pt idx="3135">
                  <c:v>443.72999999999894</c:v>
                </c:pt>
                <c:pt idx="3136">
                  <c:v>443.86</c:v>
                </c:pt>
                <c:pt idx="3137">
                  <c:v>443.97999999999894</c:v>
                </c:pt>
                <c:pt idx="3138">
                  <c:v>444.1</c:v>
                </c:pt>
                <c:pt idx="3139">
                  <c:v>444.21999999999969</c:v>
                </c:pt>
                <c:pt idx="3140">
                  <c:v>444.34000000000032</c:v>
                </c:pt>
                <c:pt idx="3141">
                  <c:v>444.45</c:v>
                </c:pt>
                <c:pt idx="3142">
                  <c:v>444.58</c:v>
                </c:pt>
                <c:pt idx="3143">
                  <c:v>444.69</c:v>
                </c:pt>
                <c:pt idx="3144">
                  <c:v>444.8</c:v>
                </c:pt>
                <c:pt idx="3145">
                  <c:v>444.91999999999899</c:v>
                </c:pt>
                <c:pt idx="3146">
                  <c:v>445.03</c:v>
                </c:pt>
                <c:pt idx="3147">
                  <c:v>445.14000000000038</c:v>
                </c:pt>
                <c:pt idx="3148">
                  <c:v>445.26</c:v>
                </c:pt>
                <c:pt idx="3149">
                  <c:v>445.37</c:v>
                </c:pt>
                <c:pt idx="3150">
                  <c:v>445.48999999999899</c:v>
                </c:pt>
                <c:pt idx="3151">
                  <c:v>445.62</c:v>
                </c:pt>
                <c:pt idx="3152">
                  <c:v>445.74</c:v>
                </c:pt>
                <c:pt idx="3153">
                  <c:v>445.87</c:v>
                </c:pt>
                <c:pt idx="3154">
                  <c:v>446</c:v>
                </c:pt>
                <c:pt idx="3155">
                  <c:v>446.13</c:v>
                </c:pt>
                <c:pt idx="3156">
                  <c:v>446.28</c:v>
                </c:pt>
                <c:pt idx="3157">
                  <c:v>446.40999999999963</c:v>
                </c:pt>
                <c:pt idx="3158">
                  <c:v>446.56</c:v>
                </c:pt>
                <c:pt idx="3159">
                  <c:v>446.7</c:v>
                </c:pt>
                <c:pt idx="3160">
                  <c:v>446.84000000000032</c:v>
                </c:pt>
                <c:pt idx="3161">
                  <c:v>446.97999999999894</c:v>
                </c:pt>
                <c:pt idx="3162">
                  <c:v>447.12</c:v>
                </c:pt>
                <c:pt idx="3163">
                  <c:v>447.25</c:v>
                </c:pt>
                <c:pt idx="3164">
                  <c:v>447.39</c:v>
                </c:pt>
                <c:pt idx="3165">
                  <c:v>447.53</c:v>
                </c:pt>
                <c:pt idx="3166">
                  <c:v>447.65000000000032</c:v>
                </c:pt>
                <c:pt idx="3167">
                  <c:v>447.78</c:v>
                </c:pt>
                <c:pt idx="3168">
                  <c:v>447.90999999999963</c:v>
                </c:pt>
                <c:pt idx="3169">
                  <c:v>448.03</c:v>
                </c:pt>
                <c:pt idx="3170">
                  <c:v>448.15000000000032</c:v>
                </c:pt>
                <c:pt idx="3171">
                  <c:v>448.27</c:v>
                </c:pt>
                <c:pt idx="3172">
                  <c:v>448.4</c:v>
                </c:pt>
                <c:pt idx="3173">
                  <c:v>448.52</c:v>
                </c:pt>
                <c:pt idx="3174">
                  <c:v>448.64000000000038</c:v>
                </c:pt>
                <c:pt idx="3175">
                  <c:v>448.77</c:v>
                </c:pt>
                <c:pt idx="3176">
                  <c:v>448.9</c:v>
                </c:pt>
                <c:pt idx="3177">
                  <c:v>449.03</c:v>
                </c:pt>
                <c:pt idx="3178">
                  <c:v>449.16</c:v>
                </c:pt>
                <c:pt idx="3179">
                  <c:v>449.3</c:v>
                </c:pt>
                <c:pt idx="3180">
                  <c:v>449.42999999999893</c:v>
                </c:pt>
                <c:pt idx="3181">
                  <c:v>449.56</c:v>
                </c:pt>
                <c:pt idx="3182">
                  <c:v>449.69</c:v>
                </c:pt>
                <c:pt idx="3183">
                  <c:v>449.83</c:v>
                </c:pt>
                <c:pt idx="3184">
                  <c:v>449.96</c:v>
                </c:pt>
                <c:pt idx="3185">
                  <c:v>450.09</c:v>
                </c:pt>
                <c:pt idx="3186">
                  <c:v>450.22999999999894</c:v>
                </c:pt>
                <c:pt idx="3187">
                  <c:v>450.36</c:v>
                </c:pt>
                <c:pt idx="3188">
                  <c:v>450.48999999999899</c:v>
                </c:pt>
                <c:pt idx="3189">
                  <c:v>450.61</c:v>
                </c:pt>
                <c:pt idx="3190">
                  <c:v>450.75</c:v>
                </c:pt>
                <c:pt idx="3191">
                  <c:v>450.87</c:v>
                </c:pt>
                <c:pt idx="3192">
                  <c:v>450.98999999999899</c:v>
                </c:pt>
                <c:pt idx="3193">
                  <c:v>451.12</c:v>
                </c:pt>
                <c:pt idx="3194">
                  <c:v>451.25</c:v>
                </c:pt>
                <c:pt idx="3195">
                  <c:v>451.37</c:v>
                </c:pt>
                <c:pt idx="3196">
                  <c:v>451.5</c:v>
                </c:pt>
                <c:pt idx="3197">
                  <c:v>451.61</c:v>
                </c:pt>
                <c:pt idx="3198">
                  <c:v>451.72999999999894</c:v>
                </c:pt>
                <c:pt idx="3199">
                  <c:v>451.85</c:v>
                </c:pt>
                <c:pt idx="3200">
                  <c:v>451.96999999999969</c:v>
                </c:pt>
                <c:pt idx="3201">
                  <c:v>452.09</c:v>
                </c:pt>
                <c:pt idx="3202">
                  <c:v>452.2</c:v>
                </c:pt>
                <c:pt idx="3203">
                  <c:v>452.33</c:v>
                </c:pt>
                <c:pt idx="3204">
                  <c:v>452.44</c:v>
                </c:pt>
                <c:pt idx="3205">
                  <c:v>452.57</c:v>
                </c:pt>
                <c:pt idx="3206">
                  <c:v>452.7</c:v>
                </c:pt>
                <c:pt idx="3207">
                  <c:v>452.82</c:v>
                </c:pt>
                <c:pt idx="3208">
                  <c:v>452.96</c:v>
                </c:pt>
                <c:pt idx="3209">
                  <c:v>453.1</c:v>
                </c:pt>
                <c:pt idx="3210">
                  <c:v>453.24</c:v>
                </c:pt>
                <c:pt idx="3211">
                  <c:v>453.38</c:v>
                </c:pt>
                <c:pt idx="3212">
                  <c:v>453.52</c:v>
                </c:pt>
                <c:pt idx="3213">
                  <c:v>453.67</c:v>
                </c:pt>
                <c:pt idx="3214">
                  <c:v>453.81</c:v>
                </c:pt>
                <c:pt idx="3215">
                  <c:v>453.95</c:v>
                </c:pt>
                <c:pt idx="3216">
                  <c:v>454.09</c:v>
                </c:pt>
                <c:pt idx="3217">
                  <c:v>454.22999999999894</c:v>
                </c:pt>
                <c:pt idx="3218">
                  <c:v>454.35</c:v>
                </c:pt>
                <c:pt idx="3219">
                  <c:v>454.47999999999894</c:v>
                </c:pt>
                <c:pt idx="3220">
                  <c:v>454.6</c:v>
                </c:pt>
                <c:pt idx="3221">
                  <c:v>454.72999999999894</c:v>
                </c:pt>
                <c:pt idx="3222">
                  <c:v>454.85</c:v>
                </c:pt>
                <c:pt idx="3223">
                  <c:v>454.96999999999969</c:v>
                </c:pt>
                <c:pt idx="3224">
                  <c:v>455.09</c:v>
                </c:pt>
                <c:pt idx="3225">
                  <c:v>455.2</c:v>
                </c:pt>
                <c:pt idx="3226">
                  <c:v>455.31</c:v>
                </c:pt>
                <c:pt idx="3227">
                  <c:v>455.42999999999893</c:v>
                </c:pt>
                <c:pt idx="3228">
                  <c:v>455.54</c:v>
                </c:pt>
                <c:pt idx="3229">
                  <c:v>455.67</c:v>
                </c:pt>
                <c:pt idx="3230">
                  <c:v>455.8</c:v>
                </c:pt>
                <c:pt idx="3231">
                  <c:v>455.91999999999899</c:v>
                </c:pt>
                <c:pt idx="3232">
                  <c:v>456.06</c:v>
                </c:pt>
                <c:pt idx="3233">
                  <c:v>456.2</c:v>
                </c:pt>
                <c:pt idx="3234">
                  <c:v>456.33</c:v>
                </c:pt>
                <c:pt idx="3235">
                  <c:v>456.46999999999969</c:v>
                </c:pt>
                <c:pt idx="3236">
                  <c:v>456.61</c:v>
                </c:pt>
                <c:pt idx="3237">
                  <c:v>456.75</c:v>
                </c:pt>
                <c:pt idx="3238">
                  <c:v>456.89</c:v>
                </c:pt>
                <c:pt idx="3239">
                  <c:v>457.03</c:v>
                </c:pt>
                <c:pt idx="3240">
                  <c:v>457.17</c:v>
                </c:pt>
                <c:pt idx="3241">
                  <c:v>457.31</c:v>
                </c:pt>
                <c:pt idx="3242">
                  <c:v>457.45</c:v>
                </c:pt>
                <c:pt idx="3243">
                  <c:v>457.58</c:v>
                </c:pt>
                <c:pt idx="3244">
                  <c:v>457.71</c:v>
                </c:pt>
                <c:pt idx="3245">
                  <c:v>457.84000000000032</c:v>
                </c:pt>
                <c:pt idx="3246">
                  <c:v>457.96</c:v>
                </c:pt>
                <c:pt idx="3247">
                  <c:v>458.09</c:v>
                </c:pt>
                <c:pt idx="3248">
                  <c:v>458.21</c:v>
                </c:pt>
                <c:pt idx="3249">
                  <c:v>458.33</c:v>
                </c:pt>
                <c:pt idx="3250">
                  <c:v>458.45</c:v>
                </c:pt>
                <c:pt idx="3251">
                  <c:v>458.56</c:v>
                </c:pt>
                <c:pt idx="3252">
                  <c:v>458.69</c:v>
                </c:pt>
                <c:pt idx="3253">
                  <c:v>458.8</c:v>
                </c:pt>
                <c:pt idx="3254">
                  <c:v>458.91999999999899</c:v>
                </c:pt>
                <c:pt idx="3255">
                  <c:v>459.05</c:v>
                </c:pt>
                <c:pt idx="3256">
                  <c:v>459.17</c:v>
                </c:pt>
                <c:pt idx="3257">
                  <c:v>459.3</c:v>
                </c:pt>
                <c:pt idx="3258">
                  <c:v>459.45</c:v>
                </c:pt>
                <c:pt idx="3259">
                  <c:v>459.58</c:v>
                </c:pt>
                <c:pt idx="3260">
                  <c:v>459.72999999999894</c:v>
                </c:pt>
                <c:pt idx="3261">
                  <c:v>459.88</c:v>
                </c:pt>
                <c:pt idx="3262">
                  <c:v>460.03</c:v>
                </c:pt>
                <c:pt idx="3263">
                  <c:v>460.18</c:v>
                </c:pt>
                <c:pt idx="3264">
                  <c:v>460.33</c:v>
                </c:pt>
                <c:pt idx="3265">
                  <c:v>460.47999999999894</c:v>
                </c:pt>
                <c:pt idx="3266">
                  <c:v>460.63</c:v>
                </c:pt>
                <c:pt idx="3267">
                  <c:v>460.78999999999894</c:v>
                </c:pt>
                <c:pt idx="3268">
                  <c:v>460.92999999999893</c:v>
                </c:pt>
                <c:pt idx="3269">
                  <c:v>461.08</c:v>
                </c:pt>
                <c:pt idx="3270">
                  <c:v>461.22999999999894</c:v>
                </c:pt>
                <c:pt idx="3271">
                  <c:v>461.37</c:v>
                </c:pt>
                <c:pt idx="3272">
                  <c:v>461.53</c:v>
                </c:pt>
                <c:pt idx="3273">
                  <c:v>461.68</c:v>
                </c:pt>
                <c:pt idx="3274">
                  <c:v>461.83</c:v>
                </c:pt>
                <c:pt idx="3275">
                  <c:v>461.97999999999894</c:v>
                </c:pt>
                <c:pt idx="3276">
                  <c:v>462.14000000000038</c:v>
                </c:pt>
                <c:pt idx="3277">
                  <c:v>462.28999999999894</c:v>
                </c:pt>
                <c:pt idx="3278">
                  <c:v>462.44</c:v>
                </c:pt>
                <c:pt idx="3279">
                  <c:v>462.59</c:v>
                </c:pt>
                <c:pt idx="3280">
                  <c:v>462.75</c:v>
                </c:pt>
                <c:pt idx="3281">
                  <c:v>462.9</c:v>
                </c:pt>
                <c:pt idx="3282">
                  <c:v>463.04</c:v>
                </c:pt>
                <c:pt idx="3283">
                  <c:v>463.18</c:v>
                </c:pt>
                <c:pt idx="3284">
                  <c:v>463.32</c:v>
                </c:pt>
                <c:pt idx="3285">
                  <c:v>463.46</c:v>
                </c:pt>
                <c:pt idx="3286">
                  <c:v>463.6</c:v>
                </c:pt>
                <c:pt idx="3287">
                  <c:v>463.72999999999894</c:v>
                </c:pt>
                <c:pt idx="3288">
                  <c:v>463.86</c:v>
                </c:pt>
                <c:pt idx="3289">
                  <c:v>463.97999999999894</c:v>
                </c:pt>
                <c:pt idx="3290">
                  <c:v>464.1</c:v>
                </c:pt>
                <c:pt idx="3291">
                  <c:v>464.21999999999969</c:v>
                </c:pt>
                <c:pt idx="3292">
                  <c:v>464.34000000000032</c:v>
                </c:pt>
                <c:pt idx="3293">
                  <c:v>464.45</c:v>
                </c:pt>
                <c:pt idx="3294">
                  <c:v>464.56</c:v>
                </c:pt>
                <c:pt idx="3295">
                  <c:v>464.66</c:v>
                </c:pt>
                <c:pt idx="3296">
                  <c:v>464.78</c:v>
                </c:pt>
                <c:pt idx="3297">
                  <c:v>464.89</c:v>
                </c:pt>
                <c:pt idx="3298">
                  <c:v>465.01</c:v>
                </c:pt>
                <c:pt idx="3299">
                  <c:v>465.12</c:v>
                </c:pt>
                <c:pt idx="3300">
                  <c:v>465.25</c:v>
                </c:pt>
                <c:pt idx="3301">
                  <c:v>465.37</c:v>
                </c:pt>
                <c:pt idx="3302">
                  <c:v>465.48999999999899</c:v>
                </c:pt>
                <c:pt idx="3303">
                  <c:v>465.61</c:v>
                </c:pt>
                <c:pt idx="3304">
                  <c:v>465.72999999999894</c:v>
                </c:pt>
                <c:pt idx="3305">
                  <c:v>465.85</c:v>
                </c:pt>
                <c:pt idx="3306">
                  <c:v>465.97999999999894</c:v>
                </c:pt>
                <c:pt idx="3307">
                  <c:v>466.1</c:v>
                </c:pt>
                <c:pt idx="3308">
                  <c:v>466.21999999999969</c:v>
                </c:pt>
                <c:pt idx="3309">
                  <c:v>466.34000000000032</c:v>
                </c:pt>
                <c:pt idx="3310">
                  <c:v>466.46999999999969</c:v>
                </c:pt>
                <c:pt idx="3311">
                  <c:v>466.59</c:v>
                </c:pt>
                <c:pt idx="3312">
                  <c:v>466.71</c:v>
                </c:pt>
                <c:pt idx="3313">
                  <c:v>466.84000000000032</c:v>
                </c:pt>
                <c:pt idx="3314">
                  <c:v>466.96</c:v>
                </c:pt>
                <c:pt idx="3315">
                  <c:v>467.09</c:v>
                </c:pt>
                <c:pt idx="3316">
                  <c:v>467.21</c:v>
                </c:pt>
                <c:pt idx="3317">
                  <c:v>467.35</c:v>
                </c:pt>
                <c:pt idx="3318">
                  <c:v>467.47999999999894</c:v>
                </c:pt>
                <c:pt idx="3319">
                  <c:v>467.61</c:v>
                </c:pt>
                <c:pt idx="3320">
                  <c:v>467.75</c:v>
                </c:pt>
                <c:pt idx="3321">
                  <c:v>467.88</c:v>
                </c:pt>
                <c:pt idx="3322">
                  <c:v>468.03</c:v>
                </c:pt>
                <c:pt idx="3323">
                  <c:v>468.16</c:v>
                </c:pt>
                <c:pt idx="3324">
                  <c:v>468.28999999999894</c:v>
                </c:pt>
                <c:pt idx="3325">
                  <c:v>468.42999999999893</c:v>
                </c:pt>
                <c:pt idx="3326">
                  <c:v>468.57</c:v>
                </c:pt>
                <c:pt idx="3327">
                  <c:v>468.69</c:v>
                </c:pt>
                <c:pt idx="3328">
                  <c:v>468.82</c:v>
                </c:pt>
                <c:pt idx="3329">
                  <c:v>468.95</c:v>
                </c:pt>
                <c:pt idx="3330">
                  <c:v>469.07</c:v>
                </c:pt>
                <c:pt idx="3331">
                  <c:v>469.2</c:v>
                </c:pt>
                <c:pt idx="3332">
                  <c:v>469.31</c:v>
                </c:pt>
                <c:pt idx="3333">
                  <c:v>469.42999999999893</c:v>
                </c:pt>
                <c:pt idx="3334">
                  <c:v>469.54</c:v>
                </c:pt>
                <c:pt idx="3335">
                  <c:v>469.65000000000032</c:v>
                </c:pt>
                <c:pt idx="3336">
                  <c:v>469.76</c:v>
                </c:pt>
                <c:pt idx="3337">
                  <c:v>469.87</c:v>
                </c:pt>
                <c:pt idx="3338">
                  <c:v>469.98999999999899</c:v>
                </c:pt>
                <c:pt idx="3339">
                  <c:v>470.11</c:v>
                </c:pt>
                <c:pt idx="3340">
                  <c:v>470.21999999999969</c:v>
                </c:pt>
                <c:pt idx="3341">
                  <c:v>470.35</c:v>
                </c:pt>
                <c:pt idx="3342">
                  <c:v>470.46999999999969</c:v>
                </c:pt>
                <c:pt idx="3343">
                  <c:v>470.6</c:v>
                </c:pt>
                <c:pt idx="3344">
                  <c:v>470.74</c:v>
                </c:pt>
                <c:pt idx="3345">
                  <c:v>470.87</c:v>
                </c:pt>
                <c:pt idx="3346">
                  <c:v>471</c:v>
                </c:pt>
                <c:pt idx="3347">
                  <c:v>471.14000000000038</c:v>
                </c:pt>
                <c:pt idx="3348">
                  <c:v>471.27</c:v>
                </c:pt>
                <c:pt idx="3349">
                  <c:v>471.40999999999963</c:v>
                </c:pt>
                <c:pt idx="3350">
                  <c:v>471.55</c:v>
                </c:pt>
                <c:pt idx="3351">
                  <c:v>471.68</c:v>
                </c:pt>
                <c:pt idx="3352">
                  <c:v>471.82</c:v>
                </c:pt>
                <c:pt idx="3353">
                  <c:v>471.96</c:v>
                </c:pt>
                <c:pt idx="3354">
                  <c:v>472.09</c:v>
                </c:pt>
                <c:pt idx="3355">
                  <c:v>472.22999999999894</c:v>
                </c:pt>
                <c:pt idx="3356">
                  <c:v>472.37</c:v>
                </c:pt>
                <c:pt idx="3357">
                  <c:v>472.5</c:v>
                </c:pt>
                <c:pt idx="3358">
                  <c:v>472.63</c:v>
                </c:pt>
                <c:pt idx="3359">
                  <c:v>472.76</c:v>
                </c:pt>
                <c:pt idx="3360">
                  <c:v>472.89</c:v>
                </c:pt>
                <c:pt idx="3361">
                  <c:v>473.01</c:v>
                </c:pt>
                <c:pt idx="3362">
                  <c:v>473.14000000000038</c:v>
                </c:pt>
                <c:pt idx="3363">
                  <c:v>473.26</c:v>
                </c:pt>
                <c:pt idx="3364">
                  <c:v>473.38</c:v>
                </c:pt>
                <c:pt idx="3365">
                  <c:v>473.5</c:v>
                </c:pt>
                <c:pt idx="3366">
                  <c:v>473.62</c:v>
                </c:pt>
                <c:pt idx="3367">
                  <c:v>473.74</c:v>
                </c:pt>
                <c:pt idx="3368">
                  <c:v>473.86</c:v>
                </c:pt>
                <c:pt idx="3369">
                  <c:v>473.98999999999899</c:v>
                </c:pt>
                <c:pt idx="3370">
                  <c:v>474.12</c:v>
                </c:pt>
                <c:pt idx="3371">
                  <c:v>474.24</c:v>
                </c:pt>
                <c:pt idx="3372">
                  <c:v>474.38</c:v>
                </c:pt>
                <c:pt idx="3373">
                  <c:v>474.5</c:v>
                </c:pt>
                <c:pt idx="3374">
                  <c:v>474.63</c:v>
                </c:pt>
                <c:pt idx="3375">
                  <c:v>474.76</c:v>
                </c:pt>
                <c:pt idx="3376">
                  <c:v>474.89</c:v>
                </c:pt>
                <c:pt idx="3377">
                  <c:v>475.02</c:v>
                </c:pt>
                <c:pt idx="3378">
                  <c:v>475.15000000000032</c:v>
                </c:pt>
                <c:pt idx="3379">
                  <c:v>475.28</c:v>
                </c:pt>
                <c:pt idx="3380">
                  <c:v>475.40999999999963</c:v>
                </c:pt>
                <c:pt idx="3381">
                  <c:v>475.55</c:v>
                </c:pt>
                <c:pt idx="3382">
                  <c:v>475.69</c:v>
                </c:pt>
                <c:pt idx="3383">
                  <c:v>475.83</c:v>
                </c:pt>
                <c:pt idx="3384">
                  <c:v>475.96</c:v>
                </c:pt>
                <c:pt idx="3385">
                  <c:v>476.1</c:v>
                </c:pt>
                <c:pt idx="3386">
                  <c:v>476.22999999999894</c:v>
                </c:pt>
                <c:pt idx="3387">
                  <c:v>476.36</c:v>
                </c:pt>
                <c:pt idx="3388">
                  <c:v>476.48999999999899</c:v>
                </c:pt>
                <c:pt idx="3389">
                  <c:v>476.63</c:v>
                </c:pt>
                <c:pt idx="3390">
                  <c:v>476.75</c:v>
                </c:pt>
                <c:pt idx="3391">
                  <c:v>476.88</c:v>
                </c:pt>
                <c:pt idx="3392">
                  <c:v>477.01</c:v>
                </c:pt>
                <c:pt idx="3393">
                  <c:v>477.14000000000038</c:v>
                </c:pt>
                <c:pt idx="3394">
                  <c:v>477.28</c:v>
                </c:pt>
                <c:pt idx="3395">
                  <c:v>477.40999999999963</c:v>
                </c:pt>
                <c:pt idx="3396">
                  <c:v>477.54</c:v>
                </c:pt>
                <c:pt idx="3397">
                  <c:v>477.67</c:v>
                </c:pt>
                <c:pt idx="3398">
                  <c:v>477.81</c:v>
                </c:pt>
                <c:pt idx="3399">
                  <c:v>477.92999999999893</c:v>
                </c:pt>
                <c:pt idx="3400">
                  <c:v>478.06</c:v>
                </c:pt>
                <c:pt idx="3401">
                  <c:v>478.17</c:v>
                </c:pt>
                <c:pt idx="3402">
                  <c:v>478.28999999999894</c:v>
                </c:pt>
                <c:pt idx="3403">
                  <c:v>478.41999999999899</c:v>
                </c:pt>
                <c:pt idx="3404">
                  <c:v>478.54</c:v>
                </c:pt>
                <c:pt idx="3405">
                  <c:v>478.66</c:v>
                </c:pt>
                <c:pt idx="3406">
                  <c:v>478.78</c:v>
                </c:pt>
                <c:pt idx="3407">
                  <c:v>478.89</c:v>
                </c:pt>
                <c:pt idx="3408">
                  <c:v>479.01</c:v>
                </c:pt>
                <c:pt idx="3409">
                  <c:v>479.13</c:v>
                </c:pt>
                <c:pt idx="3410">
                  <c:v>479.26</c:v>
                </c:pt>
                <c:pt idx="3411">
                  <c:v>479.39</c:v>
                </c:pt>
                <c:pt idx="3412">
                  <c:v>479.51</c:v>
                </c:pt>
                <c:pt idx="3413">
                  <c:v>479.64000000000038</c:v>
                </c:pt>
                <c:pt idx="3414">
                  <c:v>479.77</c:v>
                </c:pt>
                <c:pt idx="3415">
                  <c:v>479.9</c:v>
                </c:pt>
                <c:pt idx="3416">
                  <c:v>480.04</c:v>
                </c:pt>
                <c:pt idx="3417">
                  <c:v>480.17</c:v>
                </c:pt>
                <c:pt idx="3418">
                  <c:v>480.3</c:v>
                </c:pt>
                <c:pt idx="3419">
                  <c:v>480.44</c:v>
                </c:pt>
                <c:pt idx="3420">
                  <c:v>480.58</c:v>
                </c:pt>
                <c:pt idx="3421">
                  <c:v>480.71999999999969</c:v>
                </c:pt>
                <c:pt idx="3422">
                  <c:v>480.85</c:v>
                </c:pt>
                <c:pt idx="3423">
                  <c:v>480.98999999999899</c:v>
                </c:pt>
                <c:pt idx="3424">
                  <c:v>481.13</c:v>
                </c:pt>
                <c:pt idx="3425">
                  <c:v>481.26</c:v>
                </c:pt>
                <c:pt idx="3426">
                  <c:v>481.4</c:v>
                </c:pt>
                <c:pt idx="3427">
                  <c:v>481.53</c:v>
                </c:pt>
                <c:pt idx="3428">
                  <c:v>481.66</c:v>
                </c:pt>
                <c:pt idx="3429">
                  <c:v>481.78999999999894</c:v>
                </c:pt>
                <c:pt idx="3430">
                  <c:v>481.90999999999963</c:v>
                </c:pt>
                <c:pt idx="3431">
                  <c:v>482.03</c:v>
                </c:pt>
                <c:pt idx="3432">
                  <c:v>482.16</c:v>
                </c:pt>
                <c:pt idx="3433">
                  <c:v>482.28</c:v>
                </c:pt>
                <c:pt idx="3434">
                  <c:v>482.4</c:v>
                </c:pt>
                <c:pt idx="3435">
                  <c:v>482.53</c:v>
                </c:pt>
                <c:pt idx="3436">
                  <c:v>482.65000000000032</c:v>
                </c:pt>
                <c:pt idx="3437">
                  <c:v>482.78999999999894</c:v>
                </c:pt>
                <c:pt idx="3438">
                  <c:v>482.91999999999899</c:v>
                </c:pt>
                <c:pt idx="3439">
                  <c:v>483.06</c:v>
                </c:pt>
                <c:pt idx="3440">
                  <c:v>483.19</c:v>
                </c:pt>
                <c:pt idx="3441">
                  <c:v>483.33</c:v>
                </c:pt>
                <c:pt idx="3442">
                  <c:v>483.47999999999894</c:v>
                </c:pt>
                <c:pt idx="3443">
                  <c:v>483.61</c:v>
                </c:pt>
                <c:pt idx="3444">
                  <c:v>483.76</c:v>
                </c:pt>
                <c:pt idx="3445">
                  <c:v>483.89</c:v>
                </c:pt>
                <c:pt idx="3446">
                  <c:v>484.04</c:v>
                </c:pt>
                <c:pt idx="3447">
                  <c:v>484.17</c:v>
                </c:pt>
                <c:pt idx="3448">
                  <c:v>484.31</c:v>
                </c:pt>
                <c:pt idx="3449">
                  <c:v>484.44</c:v>
                </c:pt>
                <c:pt idx="3450">
                  <c:v>484.56</c:v>
                </c:pt>
                <c:pt idx="3451">
                  <c:v>484.7</c:v>
                </c:pt>
                <c:pt idx="3452">
                  <c:v>484.83</c:v>
                </c:pt>
                <c:pt idx="3453">
                  <c:v>484.95</c:v>
                </c:pt>
                <c:pt idx="3454">
                  <c:v>485.09</c:v>
                </c:pt>
                <c:pt idx="3455">
                  <c:v>485.21999999999969</c:v>
                </c:pt>
                <c:pt idx="3456">
                  <c:v>485.35</c:v>
                </c:pt>
                <c:pt idx="3457">
                  <c:v>485.48999999999899</c:v>
                </c:pt>
                <c:pt idx="3458">
                  <c:v>485.63</c:v>
                </c:pt>
                <c:pt idx="3459">
                  <c:v>485.76</c:v>
                </c:pt>
                <c:pt idx="3460">
                  <c:v>485.9</c:v>
                </c:pt>
                <c:pt idx="3461">
                  <c:v>486.04</c:v>
                </c:pt>
                <c:pt idx="3462">
                  <c:v>486.18</c:v>
                </c:pt>
                <c:pt idx="3463">
                  <c:v>486.31</c:v>
                </c:pt>
                <c:pt idx="3464">
                  <c:v>486.46</c:v>
                </c:pt>
                <c:pt idx="3465">
                  <c:v>486.59</c:v>
                </c:pt>
                <c:pt idx="3466">
                  <c:v>486.71999999999969</c:v>
                </c:pt>
                <c:pt idx="3467">
                  <c:v>486.86</c:v>
                </c:pt>
                <c:pt idx="3468">
                  <c:v>486.97999999999894</c:v>
                </c:pt>
                <c:pt idx="3469">
                  <c:v>487.12</c:v>
                </c:pt>
                <c:pt idx="3470">
                  <c:v>487.24</c:v>
                </c:pt>
                <c:pt idx="3471">
                  <c:v>487.36</c:v>
                </c:pt>
                <c:pt idx="3472">
                  <c:v>487.48999999999899</c:v>
                </c:pt>
                <c:pt idx="3473">
                  <c:v>487.62</c:v>
                </c:pt>
                <c:pt idx="3474">
                  <c:v>487.75</c:v>
                </c:pt>
                <c:pt idx="3475">
                  <c:v>487.87</c:v>
                </c:pt>
                <c:pt idx="3476">
                  <c:v>487.98999999999899</c:v>
                </c:pt>
                <c:pt idx="3477">
                  <c:v>488.12</c:v>
                </c:pt>
                <c:pt idx="3478">
                  <c:v>488.24</c:v>
                </c:pt>
                <c:pt idx="3479">
                  <c:v>488.38</c:v>
                </c:pt>
                <c:pt idx="3480">
                  <c:v>488.51</c:v>
                </c:pt>
                <c:pt idx="3481">
                  <c:v>488.63</c:v>
                </c:pt>
                <c:pt idx="3482">
                  <c:v>488.77</c:v>
                </c:pt>
                <c:pt idx="3483">
                  <c:v>488.88</c:v>
                </c:pt>
                <c:pt idx="3484">
                  <c:v>489</c:v>
                </c:pt>
                <c:pt idx="3485">
                  <c:v>489.12</c:v>
                </c:pt>
                <c:pt idx="3486">
                  <c:v>489.24</c:v>
                </c:pt>
                <c:pt idx="3487">
                  <c:v>489.34000000000032</c:v>
                </c:pt>
                <c:pt idx="3488">
                  <c:v>489.46999999999969</c:v>
                </c:pt>
                <c:pt idx="3489">
                  <c:v>489.57</c:v>
                </c:pt>
                <c:pt idx="3490">
                  <c:v>489.68</c:v>
                </c:pt>
                <c:pt idx="3491">
                  <c:v>489.8</c:v>
                </c:pt>
                <c:pt idx="3492">
                  <c:v>489.9</c:v>
                </c:pt>
                <c:pt idx="3493">
                  <c:v>490.02</c:v>
                </c:pt>
                <c:pt idx="3494">
                  <c:v>490.14000000000038</c:v>
                </c:pt>
                <c:pt idx="3495">
                  <c:v>490.25</c:v>
                </c:pt>
                <c:pt idx="3496">
                  <c:v>490.37</c:v>
                </c:pt>
                <c:pt idx="3497">
                  <c:v>490.5</c:v>
                </c:pt>
                <c:pt idx="3498">
                  <c:v>490.63</c:v>
                </c:pt>
                <c:pt idx="3499">
                  <c:v>490.76</c:v>
                </c:pt>
                <c:pt idx="3500">
                  <c:v>490.9</c:v>
                </c:pt>
                <c:pt idx="3501">
                  <c:v>491.03</c:v>
                </c:pt>
                <c:pt idx="3502">
                  <c:v>491.18</c:v>
                </c:pt>
                <c:pt idx="3503">
                  <c:v>491.33</c:v>
                </c:pt>
                <c:pt idx="3504">
                  <c:v>491.47999999999894</c:v>
                </c:pt>
                <c:pt idx="3505">
                  <c:v>491.63</c:v>
                </c:pt>
                <c:pt idx="3506">
                  <c:v>491.78999999999894</c:v>
                </c:pt>
                <c:pt idx="3507">
                  <c:v>491.94</c:v>
                </c:pt>
                <c:pt idx="3508">
                  <c:v>492.09</c:v>
                </c:pt>
                <c:pt idx="3509">
                  <c:v>492.24</c:v>
                </c:pt>
                <c:pt idx="3510">
                  <c:v>492.4</c:v>
                </c:pt>
                <c:pt idx="3511">
                  <c:v>492.55</c:v>
                </c:pt>
                <c:pt idx="3512">
                  <c:v>492.7</c:v>
                </c:pt>
                <c:pt idx="3513">
                  <c:v>492.86</c:v>
                </c:pt>
                <c:pt idx="3514">
                  <c:v>493.01</c:v>
                </c:pt>
                <c:pt idx="3515">
                  <c:v>493.17</c:v>
                </c:pt>
                <c:pt idx="3516">
                  <c:v>493.33</c:v>
                </c:pt>
                <c:pt idx="3517">
                  <c:v>493.48999999999899</c:v>
                </c:pt>
                <c:pt idx="3518">
                  <c:v>493.66</c:v>
                </c:pt>
                <c:pt idx="3519">
                  <c:v>493.83</c:v>
                </c:pt>
                <c:pt idx="3520">
                  <c:v>493.97999999999894</c:v>
                </c:pt>
                <c:pt idx="3521">
                  <c:v>494.14000000000038</c:v>
                </c:pt>
                <c:pt idx="3522">
                  <c:v>494.28999999999894</c:v>
                </c:pt>
                <c:pt idx="3523">
                  <c:v>494.45</c:v>
                </c:pt>
                <c:pt idx="3524">
                  <c:v>494.6</c:v>
                </c:pt>
                <c:pt idx="3525">
                  <c:v>494.74</c:v>
                </c:pt>
                <c:pt idx="3526">
                  <c:v>494.87</c:v>
                </c:pt>
                <c:pt idx="3527">
                  <c:v>495.01</c:v>
                </c:pt>
                <c:pt idx="3528">
                  <c:v>495.13</c:v>
                </c:pt>
                <c:pt idx="3529">
                  <c:v>495.26</c:v>
                </c:pt>
                <c:pt idx="3530">
                  <c:v>495.37</c:v>
                </c:pt>
                <c:pt idx="3531">
                  <c:v>495.47999999999894</c:v>
                </c:pt>
                <c:pt idx="3532">
                  <c:v>495.59</c:v>
                </c:pt>
                <c:pt idx="3533">
                  <c:v>495.71</c:v>
                </c:pt>
                <c:pt idx="3534">
                  <c:v>495.81</c:v>
                </c:pt>
                <c:pt idx="3535">
                  <c:v>495.91999999999899</c:v>
                </c:pt>
                <c:pt idx="3536">
                  <c:v>496.03</c:v>
                </c:pt>
                <c:pt idx="3537">
                  <c:v>496.14000000000038</c:v>
                </c:pt>
                <c:pt idx="3538">
                  <c:v>496.25</c:v>
                </c:pt>
                <c:pt idx="3539">
                  <c:v>496.37</c:v>
                </c:pt>
                <c:pt idx="3540">
                  <c:v>496.47999999999894</c:v>
                </c:pt>
                <c:pt idx="3541">
                  <c:v>496.61</c:v>
                </c:pt>
                <c:pt idx="3542">
                  <c:v>496.72999999999894</c:v>
                </c:pt>
                <c:pt idx="3543">
                  <c:v>496.85</c:v>
                </c:pt>
                <c:pt idx="3544">
                  <c:v>496.96999999999969</c:v>
                </c:pt>
                <c:pt idx="3545">
                  <c:v>497.1</c:v>
                </c:pt>
                <c:pt idx="3546">
                  <c:v>497.21999999999969</c:v>
                </c:pt>
                <c:pt idx="3547">
                  <c:v>497.35</c:v>
                </c:pt>
                <c:pt idx="3548">
                  <c:v>497.47999999999894</c:v>
                </c:pt>
                <c:pt idx="3549">
                  <c:v>497.6</c:v>
                </c:pt>
                <c:pt idx="3550">
                  <c:v>497.71999999999969</c:v>
                </c:pt>
                <c:pt idx="3551">
                  <c:v>497.85</c:v>
                </c:pt>
                <c:pt idx="3552">
                  <c:v>497.97999999999894</c:v>
                </c:pt>
                <c:pt idx="3553">
                  <c:v>498.09</c:v>
                </c:pt>
                <c:pt idx="3554">
                  <c:v>498.21</c:v>
                </c:pt>
                <c:pt idx="3555">
                  <c:v>498.34000000000032</c:v>
                </c:pt>
                <c:pt idx="3556">
                  <c:v>498.46</c:v>
                </c:pt>
                <c:pt idx="3557">
                  <c:v>498.59</c:v>
                </c:pt>
                <c:pt idx="3558">
                  <c:v>498.71</c:v>
                </c:pt>
                <c:pt idx="3559">
                  <c:v>498.84000000000032</c:v>
                </c:pt>
                <c:pt idx="3560">
                  <c:v>498.96</c:v>
                </c:pt>
                <c:pt idx="3561">
                  <c:v>499.09</c:v>
                </c:pt>
                <c:pt idx="3562">
                  <c:v>499.21</c:v>
                </c:pt>
                <c:pt idx="3563">
                  <c:v>499.34000000000032</c:v>
                </c:pt>
                <c:pt idx="3564">
                  <c:v>499.46</c:v>
                </c:pt>
                <c:pt idx="3565">
                  <c:v>499.58</c:v>
                </c:pt>
                <c:pt idx="3566">
                  <c:v>499.7</c:v>
                </c:pt>
                <c:pt idx="3567">
                  <c:v>499.83</c:v>
                </c:pt>
                <c:pt idx="3568">
                  <c:v>499.96</c:v>
                </c:pt>
                <c:pt idx="3569">
                  <c:v>500.09</c:v>
                </c:pt>
                <c:pt idx="3570">
                  <c:v>500.21999999999969</c:v>
                </c:pt>
                <c:pt idx="3571">
                  <c:v>500.36</c:v>
                </c:pt>
                <c:pt idx="3572">
                  <c:v>500.48999999999899</c:v>
                </c:pt>
                <c:pt idx="3573">
                  <c:v>500.63</c:v>
                </c:pt>
                <c:pt idx="3574">
                  <c:v>500.77</c:v>
                </c:pt>
                <c:pt idx="3575">
                  <c:v>500.91999999999899</c:v>
                </c:pt>
                <c:pt idx="3576">
                  <c:v>501.05</c:v>
                </c:pt>
                <c:pt idx="3577">
                  <c:v>501.2</c:v>
                </c:pt>
                <c:pt idx="3578">
                  <c:v>501.33</c:v>
                </c:pt>
                <c:pt idx="3579">
                  <c:v>501.46</c:v>
                </c:pt>
                <c:pt idx="3580">
                  <c:v>501.6</c:v>
                </c:pt>
                <c:pt idx="3581">
                  <c:v>501.72999999999894</c:v>
                </c:pt>
                <c:pt idx="3582">
                  <c:v>501.86</c:v>
                </c:pt>
                <c:pt idx="3583">
                  <c:v>501.97999999999894</c:v>
                </c:pt>
                <c:pt idx="3584">
                  <c:v>502.11</c:v>
                </c:pt>
                <c:pt idx="3585">
                  <c:v>502.21999999999969</c:v>
                </c:pt>
                <c:pt idx="3586">
                  <c:v>502.33</c:v>
                </c:pt>
                <c:pt idx="3587">
                  <c:v>502.45</c:v>
                </c:pt>
                <c:pt idx="3588">
                  <c:v>502.56</c:v>
                </c:pt>
                <c:pt idx="3589">
                  <c:v>502.67</c:v>
                </c:pt>
                <c:pt idx="3590">
                  <c:v>502.78</c:v>
                </c:pt>
                <c:pt idx="3591">
                  <c:v>502.9</c:v>
                </c:pt>
                <c:pt idx="3592">
                  <c:v>503.03</c:v>
                </c:pt>
                <c:pt idx="3593">
                  <c:v>503.16</c:v>
                </c:pt>
                <c:pt idx="3594">
                  <c:v>503.28999999999894</c:v>
                </c:pt>
                <c:pt idx="3595">
                  <c:v>503.41999999999899</c:v>
                </c:pt>
                <c:pt idx="3596">
                  <c:v>503.56</c:v>
                </c:pt>
                <c:pt idx="3597">
                  <c:v>503.69</c:v>
                </c:pt>
                <c:pt idx="3598">
                  <c:v>503.83</c:v>
                </c:pt>
                <c:pt idx="3599">
                  <c:v>503.96999999999969</c:v>
                </c:pt>
                <c:pt idx="3600">
                  <c:v>504.11</c:v>
                </c:pt>
                <c:pt idx="3601">
                  <c:v>504.25</c:v>
                </c:pt>
                <c:pt idx="3602">
                  <c:v>504.39</c:v>
                </c:pt>
                <c:pt idx="3603">
                  <c:v>504.52</c:v>
                </c:pt>
                <c:pt idx="3604">
                  <c:v>504.65000000000032</c:v>
                </c:pt>
                <c:pt idx="3605">
                  <c:v>504.78999999999894</c:v>
                </c:pt>
                <c:pt idx="3606">
                  <c:v>504.90999999999963</c:v>
                </c:pt>
                <c:pt idx="3607">
                  <c:v>505.04</c:v>
                </c:pt>
                <c:pt idx="3608">
                  <c:v>505.17</c:v>
                </c:pt>
                <c:pt idx="3609">
                  <c:v>505.3</c:v>
                </c:pt>
                <c:pt idx="3610">
                  <c:v>505.41999999999899</c:v>
                </c:pt>
                <c:pt idx="3611">
                  <c:v>505.56</c:v>
                </c:pt>
                <c:pt idx="3612">
                  <c:v>505.69</c:v>
                </c:pt>
                <c:pt idx="3613">
                  <c:v>505.82</c:v>
                </c:pt>
                <c:pt idx="3614">
                  <c:v>505.94</c:v>
                </c:pt>
                <c:pt idx="3615">
                  <c:v>506.08</c:v>
                </c:pt>
                <c:pt idx="3616">
                  <c:v>506.2</c:v>
                </c:pt>
                <c:pt idx="3617">
                  <c:v>506.33</c:v>
                </c:pt>
                <c:pt idx="3618">
                  <c:v>506.46</c:v>
                </c:pt>
                <c:pt idx="3619">
                  <c:v>506.58</c:v>
                </c:pt>
                <c:pt idx="3620">
                  <c:v>506.71999999999969</c:v>
                </c:pt>
                <c:pt idx="3621">
                  <c:v>506.85</c:v>
                </c:pt>
                <c:pt idx="3622">
                  <c:v>506.97999999999894</c:v>
                </c:pt>
                <c:pt idx="3623">
                  <c:v>507.11</c:v>
                </c:pt>
                <c:pt idx="3624">
                  <c:v>507.25</c:v>
                </c:pt>
                <c:pt idx="3625">
                  <c:v>507.38</c:v>
                </c:pt>
                <c:pt idx="3626">
                  <c:v>507.51</c:v>
                </c:pt>
                <c:pt idx="3627">
                  <c:v>507.65000000000032</c:v>
                </c:pt>
                <c:pt idx="3628">
                  <c:v>507.78</c:v>
                </c:pt>
                <c:pt idx="3629">
                  <c:v>507.90999999999963</c:v>
                </c:pt>
                <c:pt idx="3630">
                  <c:v>508.04</c:v>
                </c:pt>
                <c:pt idx="3631">
                  <c:v>508.17</c:v>
                </c:pt>
                <c:pt idx="3632">
                  <c:v>508.3</c:v>
                </c:pt>
                <c:pt idx="3633">
                  <c:v>508.42999999999893</c:v>
                </c:pt>
                <c:pt idx="3634">
                  <c:v>508.55</c:v>
                </c:pt>
                <c:pt idx="3635">
                  <c:v>508.67</c:v>
                </c:pt>
                <c:pt idx="3636">
                  <c:v>508.78999999999894</c:v>
                </c:pt>
                <c:pt idx="3637">
                  <c:v>508.90999999999963</c:v>
                </c:pt>
                <c:pt idx="3638">
                  <c:v>509.03</c:v>
                </c:pt>
                <c:pt idx="3639">
                  <c:v>509.14000000000038</c:v>
                </c:pt>
                <c:pt idx="3640">
                  <c:v>509.26</c:v>
                </c:pt>
                <c:pt idx="3641">
                  <c:v>509.38</c:v>
                </c:pt>
                <c:pt idx="3642">
                  <c:v>509.5</c:v>
                </c:pt>
                <c:pt idx="3643">
                  <c:v>509.61</c:v>
                </c:pt>
                <c:pt idx="3644">
                  <c:v>509.72999999999894</c:v>
                </c:pt>
                <c:pt idx="3645">
                  <c:v>509.85</c:v>
                </c:pt>
                <c:pt idx="3646">
                  <c:v>509.96999999999969</c:v>
                </c:pt>
                <c:pt idx="3647">
                  <c:v>510.1</c:v>
                </c:pt>
                <c:pt idx="3648">
                  <c:v>510.22999999999894</c:v>
                </c:pt>
                <c:pt idx="3649">
                  <c:v>510.36</c:v>
                </c:pt>
                <c:pt idx="3650">
                  <c:v>510.5</c:v>
                </c:pt>
                <c:pt idx="3651">
                  <c:v>510.62</c:v>
                </c:pt>
                <c:pt idx="3652">
                  <c:v>510.76</c:v>
                </c:pt>
                <c:pt idx="3653">
                  <c:v>510.89</c:v>
                </c:pt>
                <c:pt idx="3654">
                  <c:v>511.02</c:v>
                </c:pt>
                <c:pt idx="3655">
                  <c:v>511.15000000000032</c:v>
                </c:pt>
                <c:pt idx="3656">
                  <c:v>511.28</c:v>
                </c:pt>
                <c:pt idx="3657">
                  <c:v>511.4</c:v>
                </c:pt>
                <c:pt idx="3658">
                  <c:v>511.53</c:v>
                </c:pt>
                <c:pt idx="3659">
                  <c:v>511.65000000000032</c:v>
                </c:pt>
                <c:pt idx="3660">
                  <c:v>511.77</c:v>
                </c:pt>
                <c:pt idx="3661">
                  <c:v>511.90999999999963</c:v>
                </c:pt>
                <c:pt idx="3662">
                  <c:v>512.03</c:v>
                </c:pt>
                <c:pt idx="3663">
                  <c:v>512.15</c:v>
                </c:pt>
                <c:pt idx="3664">
                  <c:v>512.28000000000054</c:v>
                </c:pt>
                <c:pt idx="3665">
                  <c:v>512.41</c:v>
                </c:pt>
                <c:pt idx="3666">
                  <c:v>512.53</c:v>
                </c:pt>
                <c:pt idx="3667">
                  <c:v>512.66</c:v>
                </c:pt>
                <c:pt idx="3668">
                  <c:v>512.79999999999995</c:v>
                </c:pt>
                <c:pt idx="3669">
                  <c:v>512.93999999999949</c:v>
                </c:pt>
                <c:pt idx="3670">
                  <c:v>513.08000000000004</c:v>
                </c:pt>
                <c:pt idx="3671">
                  <c:v>513.22</c:v>
                </c:pt>
                <c:pt idx="3672">
                  <c:v>513.34999999999798</c:v>
                </c:pt>
                <c:pt idx="3673">
                  <c:v>513.49</c:v>
                </c:pt>
                <c:pt idx="3674">
                  <c:v>513.62</c:v>
                </c:pt>
                <c:pt idx="3675">
                  <c:v>513.76</c:v>
                </c:pt>
                <c:pt idx="3676">
                  <c:v>513.89</c:v>
                </c:pt>
                <c:pt idx="3677">
                  <c:v>514.03</c:v>
                </c:pt>
                <c:pt idx="3678">
                  <c:v>514.16</c:v>
                </c:pt>
                <c:pt idx="3679">
                  <c:v>514.29000000000053</c:v>
                </c:pt>
                <c:pt idx="3680">
                  <c:v>514.41999999999996</c:v>
                </c:pt>
                <c:pt idx="3681">
                  <c:v>514.55999999999949</c:v>
                </c:pt>
                <c:pt idx="3682">
                  <c:v>514.69000000000005</c:v>
                </c:pt>
                <c:pt idx="3683">
                  <c:v>514.82999999999947</c:v>
                </c:pt>
                <c:pt idx="3684">
                  <c:v>514.95999999999947</c:v>
                </c:pt>
                <c:pt idx="3685">
                  <c:v>515.09</c:v>
                </c:pt>
                <c:pt idx="3686">
                  <c:v>515.22</c:v>
                </c:pt>
                <c:pt idx="3687">
                  <c:v>515.34999999999798</c:v>
                </c:pt>
                <c:pt idx="3688">
                  <c:v>515.48</c:v>
                </c:pt>
                <c:pt idx="3689">
                  <c:v>515.61</c:v>
                </c:pt>
                <c:pt idx="3690">
                  <c:v>515.74</c:v>
                </c:pt>
                <c:pt idx="3691">
                  <c:v>515.87</c:v>
                </c:pt>
                <c:pt idx="3692">
                  <c:v>516.01</c:v>
                </c:pt>
                <c:pt idx="3693">
                  <c:v>516.13</c:v>
                </c:pt>
                <c:pt idx="3694">
                  <c:v>516.27000000000055</c:v>
                </c:pt>
                <c:pt idx="3695">
                  <c:v>516.4</c:v>
                </c:pt>
                <c:pt idx="3696">
                  <c:v>516.53</c:v>
                </c:pt>
                <c:pt idx="3697">
                  <c:v>516.66</c:v>
                </c:pt>
                <c:pt idx="3698">
                  <c:v>516.79000000000053</c:v>
                </c:pt>
                <c:pt idx="3699">
                  <c:v>516.91999999999996</c:v>
                </c:pt>
                <c:pt idx="3700">
                  <c:v>517.04</c:v>
                </c:pt>
                <c:pt idx="3701">
                  <c:v>517.16999999999996</c:v>
                </c:pt>
                <c:pt idx="3702">
                  <c:v>517.30999999999949</c:v>
                </c:pt>
                <c:pt idx="3703">
                  <c:v>517.42999999999938</c:v>
                </c:pt>
                <c:pt idx="3704">
                  <c:v>517.55999999999949</c:v>
                </c:pt>
                <c:pt idx="3705">
                  <c:v>517.70000000000005</c:v>
                </c:pt>
                <c:pt idx="3706">
                  <c:v>517.81999999999948</c:v>
                </c:pt>
                <c:pt idx="3707">
                  <c:v>517.93999999999949</c:v>
                </c:pt>
                <c:pt idx="3708">
                  <c:v>518.08000000000004</c:v>
                </c:pt>
                <c:pt idx="3709">
                  <c:v>518.20000000000005</c:v>
                </c:pt>
                <c:pt idx="3710">
                  <c:v>518.31999999999948</c:v>
                </c:pt>
                <c:pt idx="3711">
                  <c:v>518.44999999999948</c:v>
                </c:pt>
                <c:pt idx="3712">
                  <c:v>518.58000000000004</c:v>
                </c:pt>
                <c:pt idx="3713">
                  <c:v>518.72</c:v>
                </c:pt>
                <c:pt idx="3714">
                  <c:v>518.84999999999798</c:v>
                </c:pt>
                <c:pt idx="3715">
                  <c:v>518.99</c:v>
                </c:pt>
                <c:pt idx="3716">
                  <c:v>519.13</c:v>
                </c:pt>
                <c:pt idx="3717">
                  <c:v>519.27000000000055</c:v>
                </c:pt>
                <c:pt idx="3718">
                  <c:v>519.41</c:v>
                </c:pt>
                <c:pt idx="3719">
                  <c:v>519.54</c:v>
                </c:pt>
                <c:pt idx="3720">
                  <c:v>519.67999999999995</c:v>
                </c:pt>
                <c:pt idx="3721">
                  <c:v>519.80999999999949</c:v>
                </c:pt>
                <c:pt idx="3722">
                  <c:v>519.94999999999948</c:v>
                </c:pt>
                <c:pt idx="3723">
                  <c:v>520.08000000000004</c:v>
                </c:pt>
                <c:pt idx="3724">
                  <c:v>520.21</c:v>
                </c:pt>
                <c:pt idx="3725">
                  <c:v>520.32999999999947</c:v>
                </c:pt>
                <c:pt idx="3726">
                  <c:v>520.45999999999947</c:v>
                </c:pt>
                <c:pt idx="3727">
                  <c:v>520.58000000000004</c:v>
                </c:pt>
                <c:pt idx="3728">
                  <c:v>520.72</c:v>
                </c:pt>
                <c:pt idx="3729">
                  <c:v>520.83999999999946</c:v>
                </c:pt>
                <c:pt idx="3730">
                  <c:v>520.97</c:v>
                </c:pt>
                <c:pt idx="3731">
                  <c:v>521.11</c:v>
                </c:pt>
                <c:pt idx="3732">
                  <c:v>521.24</c:v>
                </c:pt>
                <c:pt idx="3733">
                  <c:v>521.38</c:v>
                </c:pt>
                <c:pt idx="3734">
                  <c:v>521.51</c:v>
                </c:pt>
                <c:pt idx="3735">
                  <c:v>521.63</c:v>
                </c:pt>
                <c:pt idx="3736">
                  <c:v>521.75</c:v>
                </c:pt>
                <c:pt idx="3737">
                  <c:v>521.85999999999797</c:v>
                </c:pt>
                <c:pt idx="3738">
                  <c:v>521.98</c:v>
                </c:pt>
                <c:pt idx="3739">
                  <c:v>522.09</c:v>
                </c:pt>
                <c:pt idx="3740">
                  <c:v>522.20000000000005</c:v>
                </c:pt>
                <c:pt idx="3741">
                  <c:v>522.30999999999949</c:v>
                </c:pt>
                <c:pt idx="3742">
                  <c:v>522.42999999999938</c:v>
                </c:pt>
                <c:pt idx="3743">
                  <c:v>522.55999999999949</c:v>
                </c:pt>
                <c:pt idx="3744">
                  <c:v>522.69000000000005</c:v>
                </c:pt>
                <c:pt idx="3745">
                  <c:v>522.82999999999947</c:v>
                </c:pt>
                <c:pt idx="3746">
                  <c:v>522.95999999999947</c:v>
                </c:pt>
                <c:pt idx="3747">
                  <c:v>523.1</c:v>
                </c:pt>
                <c:pt idx="3748">
                  <c:v>523.23</c:v>
                </c:pt>
                <c:pt idx="3749">
                  <c:v>523.35999999999797</c:v>
                </c:pt>
                <c:pt idx="3750">
                  <c:v>523.5</c:v>
                </c:pt>
                <c:pt idx="3751">
                  <c:v>523.63</c:v>
                </c:pt>
                <c:pt idx="3752">
                  <c:v>523.75</c:v>
                </c:pt>
                <c:pt idx="3753">
                  <c:v>523.88</c:v>
                </c:pt>
                <c:pt idx="3754">
                  <c:v>524</c:v>
                </c:pt>
                <c:pt idx="3755">
                  <c:v>524.13</c:v>
                </c:pt>
                <c:pt idx="3756">
                  <c:v>524.26</c:v>
                </c:pt>
                <c:pt idx="3757">
                  <c:v>524.39</c:v>
                </c:pt>
                <c:pt idx="3758">
                  <c:v>524.53</c:v>
                </c:pt>
                <c:pt idx="3759">
                  <c:v>524.66</c:v>
                </c:pt>
                <c:pt idx="3760">
                  <c:v>524.79999999999995</c:v>
                </c:pt>
                <c:pt idx="3761">
                  <c:v>524.93999999999949</c:v>
                </c:pt>
                <c:pt idx="3762">
                  <c:v>525.08000000000004</c:v>
                </c:pt>
                <c:pt idx="3763">
                  <c:v>525.23</c:v>
                </c:pt>
                <c:pt idx="3764">
                  <c:v>525.37</c:v>
                </c:pt>
                <c:pt idx="3765">
                  <c:v>525.52</c:v>
                </c:pt>
                <c:pt idx="3766">
                  <c:v>525.66</c:v>
                </c:pt>
                <c:pt idx="3767">
                  <c:v>525.79999999999995</c:v>
                </c:pt>
                <c:pt idx="3768">
                  <c:v>525.92999999999938</c:v>
                </c:pt>
                <c:pt idx="3769">
                  <c:v>526.05999999999949</c:v>
                </c:pt>
                <c:pt idx="3770">
                  <c:v>526.17999999999995</c:v>
                </c:pt>
                <c:pt idx="3771">
                  <c:v>526.30999999999949</c:v>
                </c:pt>
                <c:pt idx="3772">
                  <c:v>526.41999999999996</c:v>
                </c:pt>
                <c:pt idx="3773">
                  <c:v>526.53</c:v>
                </c:pt>
                <c:pt idx="3774">
                  <c:v>526.63</c:v>
                </c:pt>
                <c:pt idx="3775">
                  <c:v>526.74</c:v>
                </c:pt>
                <c:pt idx="3776">
                  <c:v>526.83999999999946</c:v>
                </c:pt>
                <c:pt idx="3777">
                  <c:v>526.93999999999949</c:v>
                </c:pt>
                <c:pt idx="3778">
                  <c:v>527.04999999999939</c:v>
                </c:pt>
                <c:pt idx="3779">
                  <c:v>527.16</c:v>
                </c:pt>
                <c:pt idx="3780">
                  <c:v>527.27000000000055</c:v>
                </c:pt>
                <c:pt idx="3781">
                  <c:v>527.39</c:v>
                </c:pt>
                <c:pt idx="3782">
                  <c:v>527.51</c:v>
                </c:pt>
                <c:pt idx="3783">
                  <c:v>527.64</c:v>
                </c:pt>
                <c:pt idx="3784">
                  <c:v>527.77000000000055</c:v>
                </c:pt>
                <c:pt idx="3785">
                  <c:v>527.9</c:v>
                </c:pt>
                <c:pt idx="3786">
                  <c:v>528.03</c:v>
                </c:pt>
                <c:pt idx="3787">
                  <c:v>528.17999999999995</c:v>
                </c:pt>
                <c:pt idx="3788">
                  <c:v>528.31999999999948</c:v>
                </c:pt>
                <c:pt idx="3789">
                  <c:v>528.47</c:v>
                </c:pt>
                <c:pt idx="3790">
                  <c:v>528.61</c:v>
                </c:pt>
                <c:pt idx="3791">
                  <c:v>528.76</c:v>
                </c:pt>
                <c:pt idx="3792">
                  <c:v>528.91</c:v>
                </c:pt>
                <c:pt idx="3793">
                  <c:v>529.04</c:v>
                </c:pt>
                <c:pt idx="3794">
                  <c:v>529.17999999999995</c:v>
                </c:pt>
                <c:pt idx="3795">
                  <c:v>529.31999999999948</c:v>
                </c:pt>
                <c:pt idx="3796">
                  <c:v>529.43999999999949</c:v>
                </c:pt>
                <c:pt idx="3797">
                  <c:v>529.57000000000005</c:v>
                </c:pt>
                <c:pt idx="3798">
                  <c:v>529.70000000000005</c:v>
                </c:pt>
                <c:pt idx="3799">
                  <c:v>529.81999999999948</c:v>
                </c:pt>
                <c:pt idx="3800">
                  <c:v>529.94999999999948</c:v>
                </c:pt>
                <c:pt idx="3801">
                  <c:v>530.08000000000004</c:v>
                </c:pt>
                <c:pt idx="3802">
                  <c:v>530.20000000000005</c:v>
                </c:pt>
                <c:pt idx="3803">
                  <c:v>530.31999999999948</c:v>
                </c:pt>
                <c:pt idx="3804">
                  <c:v>530.45999999999947</c:v>
                </c:pt>
                <c:pt idx="3805">
                  <c:v>530.58000000000004</c:v>
                </c:pt>
                <c:pt idx="3806">
                  <c:v>530.70000000000005</c:v>
                </c:pt>
                <c:pt idx="3807">
                  <c:v>530.81999999999948</c:v>
                </c:pt>
                <c:pt idx="3808">
                  <c:v>530.94999999999948</c:v>
                </c:pt>
                <c:pt idx="3809">
                  <c:v>531.08000000000004</c:v>
                </c:pt>
                <c:pt idx="3810">
                  <c:v>531.21</c:v>
                </c:pt>
                <c:pt idx="3811">
                  <c:v>531.34999999999798</c:v>
                </c:pt>
                <c:pt idx="3812">
                  <c:v>531.48</c:v>
                </c:pt>
                <c:pt idx="3813">
                  <c:v>531.61</c:v>
                </c:pt>
                <c:pt idx="3814">
                  <c:v>531.74</c:v>
                </c:pt>
                <c:pt idx="3815">
                  <c:v>531.87</c:v>
                </c:pt>
                <c:pt idx="3816">
                  <c:v>531.99</c:v>
                </c:pt>
                <c:pt idx="3817">
                  <c:v>532.11</c:v>
                </c:pt>
                <c:pt idx="3818">
                  <c:v>532.24</c:v>
                </c:pt>
                <c:pt idx="3819">
                  <c:v>532.37</c:v>
                </c:pt>
                <c:pt idx="3820">
                  <c:v>532.49</c:v>
                </c:pt>
                <c:pt idx="3821">
                  <c:v>532.62</c:v>
                </c:pt>
                <c:pt idx="3822">
                  <c:v>532.75</c:v>
                </c:pt>
                <c:pt idx="3823">
                  <c:v>532.87</c:v>
                </c:pt>
                <c:pt idx="3824">
                  <c:v>532.99</c:v>
                </c:pt>
                <c:pt idx="3825">
                  <c:v>533.13</c:v>
                </c:pt>
                <c:pt idx="3826">
                  <c:v>533.25</c:v>
                </c:pt>
                <c:pt idx="3827">
                  <c:v>533.37</c:v>
                </c:pt>
                <c:pt idx="3828">
                  <c:v>533.49</c:v>
                </c:pt>
                <c:pt idx="3829">
                  <c:v>533.61</c:v>
                </c:pt>
                <c:pt idx="3830">
                  <c:v>533.75</c:v>
                </c:pt>
                <c:pt idx="3831">
                  <c:v>533.87</c:v>
                </c:pt>
                <c:pt idx="3832">
                  <c:v>534</c:v>
                </c:pt>
                <c:pt idx="3833">
                  <c:v>534.12</c:v>
                </c:pt>
                <c:pt idx="3834">
                  <c:v>534.24</c:v>
                </c:pt>
                <c:pt idx="3835">
                  <c:v>534.37</c:v>
                </c:pt>
                <c:pt idx="3836">
                  <c:v>534.49</c:v>
                </c:pt>
                <c:pt idx="3837">
                  <c:v>534.61</c:v>
                </c:pt>
                <c:pt idx="3838">
                  <c:v>534.74</c:v>
                </c:pt>
                <c:pt idx="3839">
                  <c:v>534.85999999999797</c:v>
                </c:pt>
                <c:pt idx="3840">
                  <c:v>534.97</c:v>
                </c:pt>
                <c:pt idx="3841">
                  <c:v>535.08000000000004</c:v>
                </c:pt>
                <c:pt idx="3842">
                  <c:v>535.21</c:v>
                </c:pt>
                <c:pt idx="3843">
                  <c:v>535.31999999999948</c:v>
                </c:pt>
                <c:pt idx="3844">
                  <c:v>535.42999999999938</c:v>
                </c:pt>
                <c:pt idx="3845">
                  <c:v>535.54999999999939</c:v>
                </c:pt>
                <c:pt idx="3846">
                  <c:v>535.66</c:v>
                </c:pt>
                <c:pt idx="3847">
                  <c:v>535.78000000000054</c:v>
                </c:pt>
                <c:pt idx="3848">
                  <c:v>535.89</c:v>
                </c:pt>
                <c:pt idx="3849">
                  <c:v>536.01</c:v>
                </c:pt>
                <c:pt idx="3850">
                  <c:v>536.14</c:v>
                </c:pt>
                <c:pt idx="3851">
                  <c:v>536.27000000000055</c:v>
                </c:pt>
                <c:pt idx="3852">
                  <c:v>536.39</c:v>
                </c:pt>
                <c:pt idx="3853">
                  <c:v>536.52</c:v>
                </c:pt>
                <c:pt idx="3854">
                  <c:v>536.65</c:v>
                </c:pt>
                <c:pt idx="3855">
                  <c:v>536.77000000000055</c:v>
                </c:pt>
                <c:pt idx="3856">
                  <c:v>536.9</c:v>
                </c:pt>
                <c:pt idx="3857">
                  <c:v>537.04</c:v>
                </c:pt>
                <c:pt idx="3858">
                  <c:v>537.16999999999996</c:v>
                </c:pt>
                <c:pt idx="3859">
                  <c:v>537.29999999999995</c:v>
                </c:pt>
                <c:pt idx="3860">
                  <c:v>537.41999999999996</c:v>
                </c:pt>
                <c:pt idx="3861">
                  <c:v>537.55999999999949</c:v>
                </c:pt>
                <c:pt idx="3862">
                  <c:v>537.70000000000005</c:v>
                </c:pt>
                <c:pt idx="3863">
                  <c:v>537.82999999999947</c:v>
                </c:pt>
                <c:pt idx="3864">
                  <c:v>537.98</c:v>
                </c:pt>
                <c:pt idx="3865">
                  <c:v>538.11</c:v>
                </c:pt>
                <c:pt idx="3866">
                  <c:v>538.26</c:v>
                </c:pt>
                <c:pt idx="3867">
                  <c:v>538.39</c:v>
                </c:pt>
                <c:pt idx="3868">
                  <c:v>538.54999999999939</c:v>
                </c:pt>
                <c:pt idx="3869">
                  <c:v>538.67999999999995</c:v>
                </c:pt>
                <c:pt idx="3870">
                  <c:v>538.81999999999948</c:v>
                </c:pt>
                <c:pt idx="3871">
                  <c:v>538.95999999999947</c:v>
                </c:pt>
                <c:pt idx="3872">
                  <c:v>539.09</c:v>
                </c:pt>
                <c:pt idx="3873">
                  <c:v>539.23</c:v>
                </c:pt>
                <c:pt idx="3874">
                  <c:v>539.35999999999797</c:v>
                </c:pt>
                <c:pt idx="3875">
                  <c:v>539.5</c:v>
                </c:pt>
                <c:pt idx="3876">
                  <c:v>539.63</c:v>
                </c:pt>
                <c:pt idx="3877">
                  <c:v>539.76</c:v>
                </c:pt>
                <c:pt idx="3878">
                  <c:v>539.89</c:v>
                </c:pt>
                <c:pt idx="3879">
                  <c:v>540.03</c:v>
                </c:pt>
                <c:pt idx="3880">
                  <c:v>540.16</c:v>
                </c:pt>
                <c:pt idx="3881">
                  <c:v>540.29999999999995</c:v>
                </c:pt>
                <c:pt idx="3882">
                  <c:v>540.43999999999949</c:v>
                </c:pt>
                <c:pt idx="3883">
                  <c:v>540.58000000000004</c:v>
                </c:pt>
                <c:pt idx="3884">
                  <c:v>540.72</c:v>
                </c:pt>
                <c:pt idx="3885">
                  <c:v>540.85999999999797</c:v>
                </c:pt>
                <c:pt idx="3886">
                  <c:v>541.01</c:v>
                </c:pt>
                <c:pt idx="3887">
                  <c:v>541.14</c:v>
                </c:pt>
                <c:pt idx="3888">
                  <c:v>541.28000000000054</c:v>
                </c:pt>
                <c:pt idx="3889">
                  <c:v>541.41</c:v>
                </c:pt>
                <c:pt idx="3890">
                  <c:v>541.54999999999939</c:v>
                </c:pt>
                <c:pt idx="3891">
                  <c:v>541.69000000000005</c:v>
                </c:pt>
                <c:pt idx="3892">
                  <c:v>541.81999999999948</c:v>
                </c:pt>
                <c:pt idx="3893">
                  <c:v>541.94999999999948</c:v>
                </c:pt>
                <c:pt idx="3894">
                  <c:v>542.08000000000004</c:v>
                </c:pt>
                <c:pt idx="3895">
                  <c:v>542.21</c:v>
                </c:pt>
                <c:pt idx="3896">
                  <c:v>542.33999999999946</c:v>
                </c:pt>
                <c:pt idx="3897">
                  <c:v>542.47</c:v>
                </c:pt>
                <c:pt idx="3898">
                  <c:v>542.59</c:v>
                </c:pt>
                <c:pt idx="3899">
                  <c:v>542.71</c:v>
                </c:pt>
                <c:pt idx="3900">
                  <c:v>542.82999999999947</c:v>
                </c:pt>
                <c:pt idx="3901">
                  <c:v>542.95999999999947</c:v>
                </c:pt>
                <c:pt idx="3902">
                  <c:v>543.08000000000004</c:v>
                </c:pt>
                <c:pt idx="3903">
                  <c:v>543.20000000000005</c:v>
                </c:pt>
                <c:pt idx="3904">
                  <c:v>543.31999999999948</c:v>
                </c:pt>
                <c:pt idx="3905">
                  <c:v>543.44999999999948</c:v>
                </c:pt>
                <c:pt idx="3906">
                  <c:v>543.57000000000005</c:v>
                </c:pt>
                <c:pt idx="3907">
                  <c:v>543.70000000000005</c:v>
                </c:pt>
                <c:pt idx="3908">
                  <c:v>543.82999999999947</c:v>
                </c:pt>
                <c:pt idx="3909">
                  <c:v>543.95999999999947</c:v>
                </c:pt>
                <c:pt idx="3910">
                  <c:v>544.1</c:v>
                </c:pt>
                <c:pt idx="3911">
                  <c:v>544.23</c:v>
                </c:pt>
                <c:pt idx="3912">
                  <c:v>544.35999999999797</c:v>
                </c:pt>
                <c:pt idx="3913">
                  <c:v>544.49</c:v>
                </c:pt>
                <c:pt idx="3914">
                  <c:v>544.62</c:v>
                </c:pt>
                <c:pt idx="3915">
                  <c:v>544.75</c:v>
                </c:pt>
                <c:pt idx="3916">
                  <c:v>544.89</c:v>
                </c:pt>
                <c:pt idx="3917">
                  <c:v>545.02</c:v>
                </c:pt>
                <c:pt idx="3918">
                  <c:v>545.15</c:v>
                </c:pt>
                <c:pt idx="3919">
                  <c:v>545.28000000000054</c:v>
                </c:pt>
                <c:pt idx="3920">
                  <c:v>545.41999999999996</c:v>
                </c:pt>
                <c:pt idx="3921">
                  <c:v>545.54999999999939</c:v>
                </c:pt>
                <c:pt idx="3922">
                  <c:v>545.67999999999995</c:v>
                </c:pt>
                <c:pt idx="3923">
                  <c:v>545.80999999999949</c:v>
                </c:pt>
                <c:pt idx="3924">
                  <c:v>545.93999999999949</c:v>
                </c:pt>
                <c:pt idx="3925">
                  <c:v>546.05999999999949</c:v>
                </c:pt>
                <c:pt idx="3926">
                  <c:v>546.17999999999995</c:v>
                </c:pt>
                <c:pt idx="3927">
                  <c:v>546.31999999999948</c:v>
                </c:pt>
                <c:pt idx="3928">
                  <c:v>546.43999999999949</c:v>
                </c:pt>
                <c:pt idx="3929">
                  <c:v>546.57000000000005</c:v>
                </c:pt>
                <c:pt idx="3930">
                  <c:v>546.70000000000005</c:v>
                </c:pt>
                <c:pt idx="3931">
                  <c:v>546.82999999999947</c:v>
                </c:pt>
                <c:pt idx="3932">
                  <c:v>546.94999999999948</c:v>
                </c:pt>
                <c:pt idx="3933">
                  <c:v>547.08000000000004</c:v>
                </c:pt>
                <c:pt idx="3934">
                  <c:v>547.21</c:v>
                </c:pt>
                <c:pt idx="3935">
                  <c:v>547.32999999999947</c:v>
                </c:pt>
                <c:pt idx="3936">
                  <c:v>547.45999999999947</c:v>
                </c:pt>
                <c:pt idx="3937">
                  <c:v>547.59</c:v>
                </c:pt>
                <c:pt idx="3938">
                  <c:v>547.73</c:v>
                </c:pt>
                <c:pt idx="3939">
                  <c:v>547.85999999999797</c:v>
                </c:pt>
                <c:pt idx="3940">
                  <c:v>548</c:v>
                </c:pt>
                <c:pt idx="3941">
                  <c:v>548.14</c:v>
                </c:pt>
                <c:pt idx="3942">
                  <c:v>548.27000000000055</c:v>
                </c:pt>
                <c:pt idx="3943">
                  <c:v>548.41</c:v>
                </c:pt>
                <c:pt idx="3944">
                  <c:v>548.54999999999939</c:v>
                </c:pt>
                <c:pt idx="3945">
                  <c:v>548.69000000000005</c:v>
                </c:pt>
                <c:pt idx="3946">
                  <c:v>548.81999999999948</c:v>
                </c:pt>
                <c:pt idx="3947">
                  <c:v>548.93999999999949</c:v>
                </c:pt>
                <c:pt idx="3948">
                  <c:v>549.08000000000004</c:v>
                </c:pt>
                <c:pt idx="3949">
                  <c:v>549.20000000000005</c:v>
                </c:pt>
                <c:pt idx="3950">
                  <c:v>549.31999999999948</c:v>
                </c:pt>
                <c:pt idx="3951">
                  <c:v>549.44999999999948</c:v>
                </c:pt>
                <c:pt idx="3952">
                  <c:v>549.57000000000005</c:v>
                </c:pt>
                <c:pt idx="3953">
                  <c:v>549.69000000000005</c:v>
                </c:pt>
                <c:pt idx="3954">
                  <c:v>549.81999999999948</c:v>
                </c:pt>
                <c:pt idx="3955">
                  <c:v>549.93999999999949</c:v>
                </c:pt>
                <c:pt idx="3956">
                  <c:v>550.08000000000004</c:v>
                </c:pt>
                <c:pt idx="3957">
                  <c:v>550.19000000000005</c:v>
                </c:pt>
                <c:pt idx="3958">
                  <c:v>550.33999999999946</c:v>
                </c:pt>
                <c:pt idx="3959">
                  <c:v>550.45999999999947</c:v>
                </c:pt>
                <c:pt idx="3960">
                  <c:v>550.58000000000004</c:v>
                </c:pt>
                <c:pt idx="3961">
                  <c:v>550.72</c:v>
                </c:pt>
                <c:pt idx="3962">
                  <c:v>550.84999999999798</c:v>
                </c:pt>
                <c:pt idx="3963">
                  <c:v>550.97</c:v>
                </c:pt>
                <c:pt idx="3964">
                  <c:v>551.1</c:v>
                </c:pt>
                <c:pt idx="3965">
                  <c:v>551.23</c:v>
                </c:pt>
                <c:pt idx="3966">
                  <c:v>551.37</c:v>
                </c:pt>
                <c:pt idx="3967">
                  <c:v>551.49</c:v>
                </c:pt>
                <c:pt idx="3968">
                  <c:v>551.62</c:v>
                </c:pt>
                <c:pt idx="3969">
                  <c:v>551.76</c:v>
                </c:pt>
                <c:pt idx="3970">
                  <c:v>551.89</c:v>
                </c:pt>
                <c:pt idx="3971">
                  <c:v>552.03</c:v>
                </c:pt>
                <c:pt idx="3972">
                  <c:v>552.16</c:v>
                </c:pt>
                <c:pt idx="3973">
                  <c:v>552.29999999999995</c:v>
                </c:pt>
                <c:pt idx="3974">
                  <c:v>552.42999999999938</c:v>
                </c:pt>
                <c:pt idx="3975">
                  <c:v>552.55999999999949</c:v>
                </c:pt>
                <c:pt idx="3976">
                  <c:v>552.70000000000005</c:v>
                </c:pt>
                <c:pt idx="3977">
                  <c:v>552.82999999999947</c:v>
                </c:pt>
                <c:pt idx="3978">
                  <c:v>552.95999999999947</c:v>
                </c:pt>
                <c:pt idx="3979">
                  <c:v>553.09</c:v>
                </c:pt>
                <c:pt idx="3980">
                  <c:v>553.21</c:v>
                </c:pt>
                <c:pt idx="3981">
                  <c:v>553.34999999999798</c:v>
                </c:pt>
                <c:pt idx="3982">
                  <c:v>553.47</c:v>
                </c:pt>
                <c:pt idx="3983">
                  <c:v>553.59</c:v>
                </c:pt>
                <c:pt idx="3984">
                  <c:v>553.72</c:v>
                </c:pt>
                <c:pt idx="3985">
                  <c:v>553.84999999999798</c:v>
                </c:pt>
                <c:pt idx="3986">
                  <c:v>553.98</c:v>
                </c:pt>
                <c:pt idx="3987">
                  <c:v>554.11</c:v>
                </c:pt>
                <c:pt idx="3988">
                  <c:v>554.24</c:v>
                </c:pt>
                <c:pt idx="3989">
                  <c:v>554.35999999999797</c:v>
                </c:pt>
                <c:pt idx="3990">
                  <c:v>554.49</c:v>
                </c:pt>
                <c:pt idx="3991">
                  <c:v>554.61</c:v>
                </c:pt>
                <c:pt idx="3992">
                  <c:v>554.75</c:v>
                </c:pt>
                <c:pt idx="3993">
                  <c:v>554.88</c:v>
                </c:pt>
                <c:pt idx="3994">
                  <c:v>555.01</c:v>
                </c:pt>
                <c:pt idx="3995">
                  <c:v>555.15</c:v>
                </c:pt>
                <c:pt idx="3996">
                  <c:v>555.29000000000053</c:v>
                </c:pt>
                <c:pt idx="3997">
                  <c:v>555.42999999999938</c:v>
                </c:pt>
                <c:pt idx="3998">
                  <c:v>555.55999999999949</c:v>
                </c:pt>
                <c:pt idx="3999">
                  <c:v>555.71</c:v>
                </c:pt>
                <c:pt idx="4000">
                  <c:v>555.87</c:v>
                </c:pt>
                <c:pt idx="4001">
                  <c:v>556.01</c:v>
                </c:pt>
                <c:pt idx="4002">
                  <c:v>556.16999999999996</c:v>
                </c:pt>
                <c:pt idx="4003">
                  <c:v>556.31999999999948</c:v>
                </c:pt>
                <c:pt idx="4004">
                  <c:v>556.45999999999947</c:v>
                </c:pt>
                <c:pt idx="4005">
                  <c:v>556.61</c:v>
                </c:pt>
                <c:pt idx="4006">
                  <c:v>556.76</c:v>
                </c:pt>
                <c:pt idx="4007">
                  <c:v>556.89</c:v>
                </c:pt>
                <c:pt idx="4008">
                  <c:v>557.03</c:v>
                </c:pt>
                <c:pt idx="4009">
                  <c:v>557.16999999999996</c:v>
                </c:pt>
                <c:pt idx="4010">
                  <c:v>557.29000000000053</c:v>
                </c:pt>
                <c:pt idx="4011">
                  <c:v>557.41999999999996</c:v>
                </c:pt>
                <c:pt idx="4012">
                  <c:v>557.54</c:v>
                </c:pt>
                <c:pt idx="4013">
                  <c:v>557.66</c:v>
                </c:pt>
                <c:pt idx="4014">
                  <c:v>557.78000000000054</c:v>
                </c:pt>
                <c:pt idx="4015">
                  <c:v>557.9</c:v>
                </c:pt>
                <c:pt idx="4016">
                  <c:v>558.03</c:v>
                </c:pt>
                <c:pt idx="4017">
                  <c:v>558.16999999999996</c:v>
                </c:pt>
                <c:pt idx="4018">
                  <c:v>558.29999999999995</c:v>
                </c:pt>
                <c:pt idx="4019">
                  <c:v>558.43999999999949</c:v>
                </c:pt>
                <c:pt idx="4020">
                  <c:v>558.58000000000004</c:v>
                </c:pt>
                <c:pt idx="4021">
                  <c:v>558.73</c:v>
                </c:pt>
                <c:pt idx="4022">
                  <c:v>558.88</c:v>
                </c:pt>
                <c:pt idx="4023">
                  <c:v>559.03</c:v>
                </c:pt>
                <c:pt idx="4024">
                  <c:v>559.16999999999996</c:v>
                </c:pt>
                <c:pt idx="4025">
                  <c:v>559.29999999999995</c:v>
                </c:pt>
                <c:pt idx="4026">
                  <c:v>559.42999999999938</c:v>
                </c:pt>
                <c:pt idx="4027">
                  <c:v>559.54</c:v>
                </c:pt>
                <c:pt idx="4028">
                  <c:v>559.64</c:v>
                </c:pt>
                <c:pt idx="4029">
                  <c:v>559.71</c:v>
                </c:pt>
                <c:pt idx="4030">
                  <c:v>559.78000000000054</c:v>
                </c:pt>
                <c:pt idx="4031">
                  <c:v>559.83999999999946</c:v>
                </c:pt>
                <c:pt idx="4032">
                  <c:v>559.89</c:v>
                </c:pt>
                <c:pt idx="4033">
                  <c:v>559.93999999999949</c:v>
                </c:pt>
                <c:pt idx="4034">
                  <c:v>559.99</c:v>
                </c:pt>
                <c:pt idx="4035">
                  <c:v>560.04999999999939</c:v>
                </c:pt>
                <c:pt idx="4036">
                  <c:v>560.12</c:v>
                </c:pt>
                <c:pt idx="4037">
                  <c:v>560.22</c:v>
                </c:pt>
                <c:pt idx="4038">
                  <c:v>560.30999999999949</c:v>
                </c:pt>
                <c:pt idx="4039">
                  <c:v>560.41</c:v>
                </c:pt>
                <c:pt idx="4040">
                  <c:v>560.54</c:v>
                </c:pt>
                <c:pt idx="4041">
                  <c:v>560.66999999999996</c:v>
                </c:pt>
                <c:pt idx="4042">
                  <c:v>560.80999999999949</c:v>
                </c:pt>
                <c:pt idx="4043">
                  <c:v>560.94999999999948</c:v>
                </c:pt>
                <c:pt idx="4044">
                  <c:v>561.11</c:v>
                </c:pt>
                <c:pt idx="4045">
                  <c:v>561.26</c:v>
                </c:pt>
                <c:pt idx="4046">
                  <c:v>561.41</c:v>
                </c:pt>
                <c:pt idx="4047">
                  <c:v>561.55999999999949</c:v>
                </c:pt>
                <c:pt idx="4048">
                  <c:v>561.71</c:v>
                </c:pt>
                <c:pt idx="4049">
                  <c:v>561.84999999999798</c:v>
                </c:pt>
                <c:pt idx="4050">
                  <c:v>561.98</c:v>
                </c:pt>
                <c:pt idx="4051">
                  <c:v>562.13</c:v>
                </c:pt>
                <c:pt idx="4052">
                  <c:v>562.26</c:v>
                </c:pt>
                <c:pt idx="4053">
                  <c:v>562.38</c:v>
                </c:pt>
                <c:pt idx="4054">
                  <c:v>562.5</c:v>
                </c:pt>
                <c:pt idx="4055">
                  <c:v>562.62</c:v>
                </c:pt>
                <c:pt idx="4056">
                  <c:v>562.76</c:v>
                </c:pt>
                <c:pt idx="4057">
                  <c:v>562.87</c:v>
                </c:pt>
                <c:pt idx="4058">
                  <c:v>562.99</c:v>
                </c:pt>
                <c:pt idx="4059">
                  <c:v>563.11</c:v>
                </c:pt>
                <c:pt idx="4060">
                  <c:v>563.22</c:v>
                </c:pt>
                <c:pt idx="4061">
                  <c:v>563.33999999999946</c:v>
                </c:pt>
                <c:pt idx="4062">
                  <c:v>563.44999999999948</c:v>
                </c:pt>
                <c:pt idx="4063">
                  <c:v>563.58000000000004</c:v>
                </c:pt>
                <c:pt idx="4064">
                  <c:v>563.70000000000005</c:v>
                </c:pt>
                <c:pt idx="4065">
                  <c:v>563.81999999999948</c:v>
                </c:pt>
                <c:pt idx="4066">
                  <c:v>563.95999999999947</c:v>
                </c:pt>
                <c:pt idx="4067">
                  <c:v>564.09</c:v>
                </c:pt>
                <c:pt idx="4068">
                  <c:v>564.22</c:v>
                </c:pt>
                <c:pt idx="4069">
                  <c:v>564.34999999999798</c:v>
                </c:pt>
                <c:pt idx="4070">
                  <c:v>564.48</c:v>
                </c:pt>
                <c:pt idx="4071">
                  <c:v>564.61</c:v>
                </c:pt>
                <c:pt idx="4072">
                  <c:v>564.75</c:v>
                </c:pt>
                <c:pt idx="4073">
                  <c:v>564.88</c:v>
                </c:pt>
                <c:pt idx="4074">
                  <c:v>565.01</c:v>
                </c:pt>
                <c:pt idx="4075">
                  <c:v>565.13</c:v>
                </c:pt>
                <c:pt idx="4076">
                  <c:v>565.25</c:v>
                </c:pt>
                <c:pt idx="4077">
                  <c:v>565.38</c:v>
                </c:pt>
                <c:pt idx="4078">
                  <c:v>565.5</c:v>
                </c:pt>
                <c:pt idx="4079">
                  <c:v>565.63</c:v>
                </c:pt>
                <c:pt idx="4080">
                  <c:v>565.75</c:v>
                </c:pt>
                <c:pt idx="4081">
                  <c:v>565.89</c:v>
                </c:pt>
                <c:pt idx="4082">
                  <c:v>566.02</c:v>
                </c:pt>
                <c:pt idx="4083">
                  <c:v>566.16</c:v>
                </c:pt>
                <c:pt idx="4084">
                  <c:v>566.29999999999995</c:v>
                </c:pt>
                <c:pt idx="4085">
                  <c:v>566.44999999999948</c:v>
                </c:pt>
                <c:pt idx="4086">
                  <c:v>566.59</c:v>
                </c:pt>
                <c:pt idx="4087">
                  <c:v>566.73</c:v>
                </c:pt>
                <c:pt idx="4088">
                  <c:v>566.88</c:v>
                </c:pt>
                <c:pt idx="4089">
                  <c:v>567.01</c:v>
                </c:pt>
                <c:pt idx="4090">
                  <c:v>567.15</c:v>
                </c:pt>
                <c:pt idx="4091">
                  <c:v>567.29000000000053</c:v>
                </c:pt>
                <c:pt idx="4092">
                  <c:v>567.41999999999996</c:v>
                </c:pt>
                <c:pt idx="4093">
                  <c:v>567.55999999999949</c:v>
                </c:pt>
                <c:pt idx="4094">
                  <c:v>567.69000000000005</c:v>
                </c:pt>
                <c:pt idx="4095">
                  <c:v>567.80999999999949</c:v>
                </c:pt>
                <c:pt idx="4096">
                  <c:v>567.93999999999949</c:v>
                </c:pt>
                <c:pt idx="4097">
                  <c:v>568.05999999999949</c:v>
                </c:pt>
                <c:pt idx="4098">
                  <c:v>568.17999999999995</c:v>
                </c:pt>
                <c:pt idx="4099">
                  <c:v>568.29999999999995</c:v>
                </c:pt>
                <c:pt idx="4100">
                  <c:v>568.41999999999996</c:v>
                </c:pt>
                <c:pt idx="4101">
                  <c:v>568.54999999999939</c:v>
                </c:pt>
                <c:pt idx="4102">
                  <c:v>568.67999999999995</c:v>
                </c:pt>
                <c:pt idx="4103">
                  <c:v>568.79999999999995</c:v>
                </c:pt>
                <c:pt idx="4104">
                  <c:v>568.92999999999938</c:v>
                </c:pt>
                <c:pt idx="4105">
                  <c:v>569.05999999999949</c:v>
                </c:pt>
                <c:pt idx="4106">
                  <c:v>569.20000000000005</c:v>
                </c:pt>
                <c:pt idx="4107">
                  <c:v>569.33999999999946</c:v>
                </c:pt>
                <c:pt idx="4108">
                  <c:v>569.48</c:v>
                </c:pt>
                <c:pt idx="4109">
                  <c:v>569.63</c:v>
                </c:pt>
                <c:pt idx="4110">
                  <c:v>569.77000000000055</c:v>
                </c:pt>
                <c:pt idx="4111">
                  <c:v>569.91</c:v>
                </c:pt>
                <c:pt idx="4112">
                  <c:v>570.05999999999949</c:v>
                </c:pt>
                <c:pt idx="4113">
                  <c:v>570.20000000000005</c:v>
                </c:pt>
                <c:pt idx="4114">
                  <c:v>570.33999999999946</c:v>
                </c:pt>
                <c:pt idx="4115">
                  <c:v>570.48</c:v>
                </c:pt>
                <c:pt idx="4116">
                  <c:v>570.61</c:v>
                </c:pt>
                <c:pt idx="4117">
                  <c:v>570.74</c:v>
                </c:pt>
                <c:pt idx="4118">
                  <c:v>570.87</c:v>
                </c:pt>
                <c:pt idx="4119">
                  <c:v>570.99</c:v>
                </c:pt>
                <c:pt idx="4120">
                  <c:v>571.12</c:v>
                </c:pt>
                <c:pt idx="4121">
                  <c:v>571.24</c:v>
                </c:pt>
                <c:pt idx="4122">
                  <c:v>571.35999999999797</c:v>
                </c:pt>
                <c:pt idx="4123">
                  <c:v>571.49</c:v>
                </c:pt>
                <c:pt idx="4124">
                  <c:v>571.61</c:v>
                </c:pt>
                <c:pt idx="4125">
                  <c:v>571.73</c:v>
                </c:pt>
                <c:pt idx="4126">
                  <c:v>571.84999999999798</c:v>
                </c:pt>
                <c:pt idx="4127">
                  <c:v>571.97</c:v>
                </c:pt>
                <c:pt idx="4128">
                  <c:v>572.1</c:v>
                </c:pt>
                <c:pt idx="4129">
                  <c:v>572.22</c:v>
                </c:pt>
                <c:pt idx="4130">
                  <c:v>572.34999999999798</c:v>
                </c:pt>
                <c:pt idx="4131">
                  <c:v>572.48</c:v>
                </c:pt>
                <c:pt idx="4132">
                  <c:v>572.6</c:v>
                </c:pt>
                <c:pt idx="4133">
                  <c:v>572.73</c:v>
                </c:pt>
                <c:pt idx="4134">
                  <c:v>572.85999999999797</c:v>
                </c:pt>
                <c:pt idx="4135">
                  <c:v>572.99</c:v>
                </c:pt>
                <c:pt idx="4136">
                  <c:v>573.12</c:v>
                </c:pt>
                <c:pt idx="4137">
                  <c:v>573.25</c:v>
                </c:pt>
                <c:pt idx="4138">
                  <c:v>573.38</c:v>
                </c:pt>
                <c:pt idx="4139">
                  <c:v>573.5</c:v>
                </c:pt>
                <c:pt idx="4140">
                  <c:v>573.63</c:v>
                </c:pt>
                <c:pt idx="4141">
                  <c:v>573.77000000000055</c:v>
                </c:pt>
                <c:pt idx="4142">
                  <c:v>573.91</c:v>
                </c:pt>
                <c:pt idx="4143">
                  <c:v>574.03</c:v>
                </c:pt>
                <c:pt idx="4144">
                  <c:v>574.16</c:v>
                </c:pt>
                <c:pt idx="4145">
                  <c:v>574.30999999999949</c:v>
                </c:pt>
                <c:pt idx="4146">
                  <c:v>574.43999999999949</c:v>
                </c:pt>
                <c:pt idx="4147">
                  <c:v>574.57000000000005</c:v>
                </c:pt>
                <c:pt idx="4148">
                  <c:v>574.72</c:v>
                </c:pt>
                <c:pt idx="4149">
                  <c:v>574.84999999999798</c:v>
                </c:pt>
                <c:pt idx="4150">
                  <c:v>574.98</c:v>
                </c:pt>
                <c:pt idx="4151">
                  <c:v>575.11</c:v>
                </c:pt>
                <c:pt idx="4152">
                  <c:v>575.24</c:v>
                </c:pt>
                <c:pt idx="4153">
                  <c:v>575.37</c:v>
                </c:pt>
                <c:pt idx="4154">
                  <c:v>575.5</c:v>
                </c:pt>
                <c:pt idx="4155">
                  <c:v>575.62</c:v>
                </c:pt>
                <c:pt idx="4156">
                  <c:v>575.74</c:v>
                </c:pt>
                <c:pt idx="4157">
                  <c:v>575.85999999999797</c:v>
                </c:pt>
                <c:pt idx="4158">
                  <c:v>575.98</c:v>
                </c:pt>
                <c:pt idx="4159">
                  <c:v>576.1</c:v>
                </c:pt>
                <c:pt idx="4160">
                  <c:v>576.23</c:v>
                </c:pt>
                <c:pt idx="4161">
                  <c:v>576.35999999999797</c:v>
                </c:pt>
                <c:pt idx="4162">
                  <c:v>576.49</c:v>
                </c:pt>
                <c:pt idx="4163">
                  <c:v>576.62</c:v>
                </c:pt>
                <c:pt idx="4164">
                  <c:v>576.76</c:v>
                </c:pt>
                <c:pt idx="4165">
                  <c:v>576.9</c:v>
                </c:pt>
                <c:pt idx="4166">
                  <c:v>577.04</c:v>
                </c:pt>
                <c:pt idx="4167">
                  <c:v>577.17999999999995</c:v>
                </c:pt>
                <c:pt idx="4168">
                  <c:v>577.32999999999947</c:v>
                </c:pt>
                <c:pt idx="4169">
                  <c:v>577.48</c:v>
                </c:pt>
                <c:pt idx="4170">
                  <c:v>577.62</c:v>
                </c:pt>
                <c:pt idx="4171">
                  <c:v>577.76</c:v>
                </c:pt>
                <c:pt idx="4172">
                  <c:v>577.9</c:v>
                </c:pt>
                <c:pt idx="4173">
                  <c:v>578.03</c:v>
                </c:pt>
                <c:pt idx="4174">
                  <c:v>578.16999999999996</c:v>
                </c:pt>
                <c:pt idx="4175">
                  <c:v>578.29999999999995</c:v>
                </c:pt>
                <c:pt idx="4176">
                  <c:v>578.42999999999938</c:v>
                </c:pt>
                <c:pt idx="4177">
                  <c:v>578.54999999999939</c:v>
                </c:pt>
                <c:pt idx="4178">
                  <c:v>578.66999999999996</c:v>
                </c:pt>
                <c:pt idx="4179">
                  <c:v>578.79000000000053</c:v>
                </c:pt>
                <c:pt idx="4180">
                  <c:v>578.91999999999996</c:v>
                </c:pt>
                <c:pt idx="4181">
                  <c:v>579.04</c:v>
                </c:pt>
                <c:pt idx="4182">
                  <c:v>579.16</c:v>
                </c:pt>
                <c:pt idx="4183">
                  <c:v>579.28000000000054</c:v>
                </c:pt>
                <c:pt idx="4184">
                  <c:v>579.4</c:v>
                </c:pt>
                <c:pt idx="4185">
                  <c:v>579.51</c:v>
                </c:pt>
                <c:pt idx="4186">
                  <c:v>579.64</c:v>
                </c:pt>
                <c:pt idx="4187">
                  <c:v>579.77000000000055</c:v>
                </c:pt>
                <c:pt idx="4188">
                  <c:v>579.9</c:v>
                </c:pt>
                <c:pt idx="4189">
                  <c:v>580.04</c:v>
                </c:pt>
                <c:pt idx="4190">
                  <c:v>580.16999999999996</c:v>
                </c:pt>
                <c:pt idx="4191">
                  <c:v>580.29999999999995</c:v>
                </c:pt>
                <c:pt idx="4192">
                  <c:v>580.43999999999949</c:v>
                </c:pt>
                <c:pt idx="4193">
                  <c:v>580.59</c:v>
                </c:pt>
                <c:pt idx="4194">
                  <c:v>580.73</c:v>
                </c:pt>
                <c:pt idx="4195">
                  <c:v>580.89</c:v>
                </c:pt>
                <c:pt idx="4196">
                  <c:v>581.04999999999939</c:v>
                </c:pt>
                <c:pt idx="4197">
                  <c:v>581.22</c:v>
                </c:pt>
                <c:pt idx="4198">
                  <c:v>581.4</c:v>
                </c:pt>
                <c:pt idx="4199">
                  <c:v>581.58000000000004</c:v>
                </c:pt>
                <c:pt idx="4200">
                  <c:v>581.77000000000055</c:v>
                </c:pt>
                <c:pt idx="4201">
                  <c:v>581.94999999999948</c:v>
                </c:pt>
                <c:pt idx="4202">
                  <c:v>582.13</c:v>
                </c:pt>
                <c:pt idx="4203">
                  <c:v>582.29999999999995</c:v>
                </c:pt>
                <c:pt idx="4204">
                  <c:v>582.47</c:v>
                </c:pt>
                <c:pt idx="4205">
                  <c:v>582.64</c:v>
                </c:pt>
                <c:pt idx="4206">
                  <c:v>582.79000000000053</c:v>
                </c:pt>
                <c:pt idx="4207">
                  <c:v>582.92999999999938</c:v>
                </c:pt>
                <c:pt idx="4208">
                  <c:v>583.07000000000005</c:v>
                </c:pt>
                <c:pt idx="4209">
                  <c:v>583.20000000000005</c:v>
                </c:pt>
                <c:pt idx="4210">
                  <c:v>583.31999999999948</c:v>
                </c:pt>
                <c:pt idx="4211">
                  <c:v>583.42999999999938</c:v>
                </c:pt>
                <c:pt idx="4212">
                  <c:v>583.54</c:v>
                </c:pt>
                <c:pt idx="4213">
                  <c:v>583.63</c:v>
                </c:pt>
                <c:pt idx="4214">
                  <c:v>583.73</c:v>
                </c:pt>
                <c:pt idx="4215">
                  <c:v>583.82999999999947</c:v>
                </c:pt>
                <c:pt idx="4216">
                  <c:v>583.91999999999996</c:v>
                </c:pt>
                <c:pt idx="4217">
                  <c:v>584.02</c:v>
                </c:pt>
                <c:pt idx="4218">
                  <c:v>584.13</c:v>
                </c:pt>
                <c:pt idx="4219">
                  <c:v>584.23</c:v>
                </c:pt>
                <c:pt idx="4220">
                  <c:v>584.33999999999946</c:v>
                </c:pt>
                <c:pt idx="4221">
                  <c:v>584.45999999999947</c:v>
                </c:pt>
                <c:pt idx="4222">
                  <c:v>584.58000000000004</c:v>
                </c:pt>
                <c:pt idx="4223">
                  <c:v>584.70000000000005</c:v>
                </c:pt>
                <c:pt idx="4224">
                  <c:v>584.81999999999948</c:v>
                </c:pt>
                <c:pt idx="4225">
                  <c:v>584.93999999999949</c:v>
                </c:pt>
                <c:pt idx="4226">
                  <c:v>585.07000000000005</c:v>
                </c:pt>
                <c:pt idx="4227">
                  <c:v>585.19000000000005</c:v>
                </c:pt>
                <c:pt idx="4228">
                  <c:v>585.31999999999948</c:v>
                </c:pt>
                <c:pt idx="4229">
                  <c:v>585.44999999999948</c:v>
                </c:pt>
                <c:pt idx="4230">
                  <c:v>585.59</c:v>
                </c:pt>
                <c:pt idx="4231">
                  <c:v>585.72</c:v>
                </c:pt>
                <c:pt idx="4232">
                  <c:v>585.85999999999797</c:v>
                </c:pt>
                <c:pt idx="4233">
                  <c:v>586.01</c:v>
                </c:pt>
                <c:pt idx="4234">
                  <c:v>586.15</c:v>
                </c:pt>
                <c:pt idx="4235">
                  <c:v>586.29999999999995</c:v>
                </c:pt>
                <c:pt idx="4236">
                  <c:v>586.44999999999948</c:v>
                </c:pt>
                <c:pt idx="4237">
                  <c:v>586.59</c:v>
                </c:pt>
                <c:pt idx="4238">
                  <c:v>586.74</c:v>
                </c:pt>
                <c:pt idx="4239">
                  <c:v>586.9</c:v>
                </c:pt>
                <c:pt idx="4240">
                  <c:v>587.04999999999939</c:v>
                </c:pt>
                <c:pt idx="4241">
                  <c:v>587.20000000000005</c:v>
                </c:pt>
                <c:pt idx="4242">
                  <c:v>587.34999999999798</c:v>
                </c:pt>
                <c:pt idx="4243">
                  <c:v>587.5</c:v>
                </c:pt>
                <c:pt idx="4244">
                  <c:v>587.64</c:v>
                </c:pt>
                <c:pt idx="4245">
                  <c:v>587.78000000000054</c:v>
                </c:pt>
                <c:pt idx="4246">
                  <c:v>587.91999999999996</c:v>
                </c:pt>
                <c:pt idx="4247">
                  <c:v>588.04999999999939</c:v>
                </c:pt>
                <c:pt idx="4248">
                  <c:v>588.17999999999995</c:v>
                </c:pt>
                <c:pt idx="4249">
                  <c:v>588.29000000000053</c:v>
                </c:pt>
                <c:pt idx="4250">
                  <c:v>588.41999999999996</c:v>
                </c:pt>
                <c:pt idx="4251">
                  <c:v>588.53</c:v>
                </c:pt>
                <c:pt idx="4252">
                  <c:v>588.65</c:v>
                </c:pt>
                <c:pt idx="4253">
                  <c:v>588.76</c:v>
                </c:pt>
                <c:pt idx="4254">
                  <c:v>588.87</c:v>
                </c:pt>
                <c:pt idx="4255">
                  <c:v>588.99</c:v>
                </c:pt>
                <c:pt idx="4256">
                  <c:v>589.1</c:v>
                </c:pt>
                <c:pt idx="4257">
                  <c:v>589.23</c:v>
                </c:pt>
                <c:pt idx="4258">
                  <c:v>589.34999999999798</c:v>
                </c:pt>
                <c:pt idx="4259">
                  <c:v>589.45999999999947</c:v>
                </c:pt>
                <c:pt idx="4260">
                  <c:v>589.58000000000004</c:v>
                </c:pt>
                <c:pt idx="4261">
                  <c:v>589.70000000000005</c:v>
                </c:pt>
                <c:pt idx="4262">
                  <c:v>589.80999999999949</c:v>
                </c:pt>
                <c:pt idx="4263">
                  <c:v>589.92999999999938</c:v>
                </c:pt>
                <c:pt idx="4264">
                  <c:v>590.05999999999949</c:v>
                </c:pt>
                <c:pt idx="4265">
                  <c:v>590.17999999999995</c:v>
                </c:pt>
                <c:pt idx="4266">
                  <c:v>590.30999999999949</c:v>
                </c:pt>
                <c:pt idx="4267">
                  <c:v>590.43999999999949</c:v>
                </c:pt>
                <c:pt idx="4268">
                  <c:v>590.58000000000004</c:v>
                </c:pt>
                <c:pt idx="4269">
                  <c:v>590.71</c:v>
                </c:pt>
                <c:pt idx="4270">
                  <c:v>590.84999999999798</c:v>
                </c:pt>
                <c:pt idx="4271">
                  <c:v>591.01</c:v>
                </c:pt>
                <c:pt idx="4272">
                  <c:v>591.15</c:v>
                </c:pt>
                <c:pt idx="4273">
                  <c:v>591.29000000000053</c:v>
                </c:pt>
                <c:pt idx="4274">
                  <c:v>591.42999999999938</c:v>
                </c:pt>
                <c:pt idx="4275">
                  <c:v>591.57000000000005</c:v>
                </c:pt>
                <c:pt idx="4276">
                  <c:v>591.70000000000005</c:v>
                </c:pt>
                <c:pt idx="4277">
                  <c:v>591.83999999999946</c:v>
                </c:pt>
                <c:pt idx="4278">
                  <c:v>591.95999999999947</c:v>
                </c:pt>
                <c:pt idx="4279">
                  <c:v>592.1</c:v>
                </c:pt>
                <c:pt idx="4280">
                  <c:v>592.22</c:v>
                </c:pt>
                <c:pt idx="4281">
                  <c:v>592.34999999999798</c:v>
                </c:pt>
                <c:pt idx="4282">
                  <c:v>592.48</c:v>
                </c:pt>
                <c:pt idx="4283">
                  <c:v>592.6</c:v>
                </c:pt>
                <c:pt idx="4284">
                  <c:v>592.74</c:v>
                </c:pt>
                <c:pt idx="4285">
                  <c:v>592.85999999999797</c:v>
                </c:pt>
                <c:pt idx="4286">
                  <c:v>592.99</c:v>
                </c:pt>
                <c:pt idx="4287">
                  <c:v>593.13</c:v>
                </c:pt>
                <c:pt idx="4288">
                  <c:v>593.25</c:v>
                </c:pt>
                <c:pt idx="4289">
                  <c:v>593.39</c:v>
                </c:pt>
                <c:pt idx="4290">
                  <c:v>593.51</c:v>
                </c:pt>
                <c:pt idx="4291">
                  <c:v>593.63</c:v>
                </c:pt>
                <c:pt idx="4292">
                  <c:v>593.76</c:v>
                </c:pt>
                <c:pt idx="4293">
                  <c:v>593.87</c:v>
                </c:pt>
                <c:pt idx="4294">
                  <c:v>593.99</c:v>
                </c:pt>
                <c:pt idx="4295">
                  <c:v>594.11</c:v>
                </c:pt>
                <c:pt idx="4296">
                  <c:v>594.21</c:v>
                </c:pt>
                <c:pt idx="4297">
                  <c:v>594.32999999999947</c:v>
                </c:pt>
                <c:pt idx="4298">
                  <c:v>594.43999999999949</c:v>
                </c:pt>
                <c:pt idx="4299">
                  <c:v>594.55999999999949</c:v>
                </c:pt>
                <c:pt idx="4300">
                  <c:v>594.67999999999995</c:v>
                </c:pt>
                <c:pt idx="4301">
                  <c:v>594.79999999999995</c:v>
                </c:pt>
                <c:pt idx="4302">
                  <c:v>594.93999999999949</c:v>
                </c:pt>
                <c:pt idx="4303">
                  <c:v>595.07000000000005</c:v>
                </c:pt>
                <c:pt idx="4304">
                  <c:v>595.20000000000005</c:v>
                </c:pt>
                <c:pt idx="4305">
                  <c:v>595.33999999999946</c:v>
                </c:pt>
                <c:pt idx="4306">
                  <c:v>595.48</c:v>
                </c:pt>
                <c:pt idx="4307">
                  <c:v>595.63</c:v>
                </c:pt>
                <c:pt idx="4308">
                  <c:v>595.77000000000055</c:v>
                </c:pt>
                <c:pt idx="4309">
                  <c:v>595.91</c:v>
                </c:pt>
                <c:pt idx="4310">
                  <c:v>596.04999999999939</c:v>
                </c:pt>
                <c:pt idx="4311">
                  <c:v>596.17999999999995</c:v>
                </c:pt>
                <c:pt idx="4312">
                  <c:v>596.30999999999949</c:v>
                </c:pt>
                <c:pt idx="4313">
                  <c:v>596.42999999999938</c:v>
                </c:pt>
                <c:pt idx="4314">
                  <c:v>596.54</c:v>
                </c:pt>
                <c:pt idx="4315">
                  <c:v>596.66</c:v>
                </c:pt>
                <c:pt idx="4316">
                  <c:v>596.76</c:v>
                </c:pt>
                <c:pt idx="4317">
                  <c:v>596.87</c:v>
                </c:pt>
                <c:pt idx="4318">
                  <c:v>596.97</c:v>
                </c:pt>
                <c:pt idx="4319">
                  <c:v>597.07000000000005</c:v>
                </c:pt>
                <c:pt idx="4320">
                  <c:v>597.17999999999995</c:v>
                </c:pt>
                <c:pt idx="4321">
                  <c:v>597.29000000000053</c:v>
                </c:pt>
                <c:pt idx="4322">
                  <c:v>597.41</c:v>
                </c:pt>
                <c:pt idx="4323">
                  <c:v>597.53</c:v>
                </c:pt>
                <c:pt idx="4324">
                  <c:v>597.66</c:v>
                </c:pt>
                <c:pt idx="4325">
                  <c:v>597.77000000000055</c:v>
                </c:pt>
                <c:pt idx="4326">
                  <c:v>597.9</c:v>
                </c:pt>
                <c:pt idx="4327">
                  <c:v>598.03</c:v>
                </c:pt>
                <c:pt idx="4328">
                  <c:v>598.16</c:v>
                </c:pt>
                <c:pt idx="4329">
                  <c:v>598.28000000000054</c:v>
                </c:pt>
                <c:pt idx="4330">
                  <c:v>598.4</c:v>
                </c:pt>
                <c:pt idx="4331">
                  <c:v>598.51</c:v>
                </c:pt>
                <c:pt idx="4332">
                  <c:v>598.62</c:v>
                </c:pt>
                <c:pt idx="4333">
                  <c:v>598.71</c:v>
                </c:pt>
                <c:pt idx="4334">
                  <c:v>598.81999999999948</c:v>
                </c:pt>
                <c:pt idx="4335">
                  <c:v>598.91999999999996</c:v>
                </c:pt>
                <c:pt idx="4336">
                  <c:v>599.02</c:v>
                </c:pt>
                <c:pt idx="4337">
                  <c:v>599.12</c:v>
                </c:pt>
                <c:pt idx="4338">
                  <c:v>599.23</c:v>
                </c:pt>
                <c:pt idx="4339">
                  <c:v>599.32999999999947</c:v>
                </c:pt>
                <c:pt idx="4340">
                  <c:v>599.43999999999949</c:v>
                </c:pt>
                <c:pt idx="4341">
                  <c:v>599.54999999999939</c:v>
                </c:pt>
                <c:pt idx="4342">
                  <c:v>599.66999999999996</c:v>
                </c:pt>
                <c:pt idx="4343">
                  <c:v>599.79000000000053</c:v>
                </c:pt>
                <c:pt idx="4344">
                  <c:v>599.91</c:v>
                </c:pt>
                <c:pt idx="4345">
                  <c:v>600.03</c:v>
                </c:pt>
                <c:pt idx="4346">
                  <c:v>600.16999999999996</c:v>
                </c:pt>
                <c:pt idx="4347">
                  <c:v>600.28000000000054</c:v>
                </c:pt>
                <c:pt idx="4348">
                  <c:v>600.41999999999996</c:v>
                </c:pt>
                <c:pt idx="4349">
                  <c:v>600.54</c:v>
                </c:pt>
                <c:pt idx="4350">
                  <c:v>600.66999999999996</c:v>
                </c:pt>
                <c:pt idx="4351">
                  <c:v>600.79999999999995</c:v>
                </c:pt>
                <c:pt idx="4352">
                  <c:v>600.92999999999938</c:v>
                </c:pt>
                <c:pt idx="4353">
                  <c:v>601.05999999999949</c:v>
                </c:pt>
                <c:pt idx="4354">
                  <c:v>601.20000000000005</c:v>
                </c:pt>
                <c:pt idx="4355">
                  <c:v>601.32999999999947</c:v>
                </c:pt>
                <c:pt idx="4356">
                  <c:v>601.45999999999947</c:v>
                </c:pt>
                <c:pt idx="4357">
                  <c:v>601.6</c:v>
                </c:pt>
                <c:pt idx="4358">
                  <c:v>601.73</c:v>
                </c:pt>
                <c:pt idx="4359">
                  <c:v>601.84999999999798</c:v>
                </c:pt>
                <c:pt idx="4360">
                  <c:v>601.97</c:v>
                </c:pt>
                <c:pt idx="4361">
                  <c:v>602.08000000000004</c:v>
                </c:pt>
                <c:pt idx="4362">
                  <c:v>602.20000000000005</c:v>
                </c:pt>
                <c:pt idx="4363">
                  <c:v>602.29999999999995</c:v>
                </c:pt>
                <c:pt idx="4364">
                  <c:v>602.41</c:v>
                </c:pt>
                <c:pt idx="4365">
                  <c:v>602.51</c:v>
                </c:pt>
                <c:pt idx="4366">
                  <c:v>602.61</c:v>
                </c:pt>
                <c:pt idx="4367">
                  <c:v>602.72</c:v>
                </c:pt>
                <c:pt idx="4368">
                  <c:v>602.81999999999948</c:v>
                </c:pt>
                <c:pt idx="4369">
                  <c:v>602.93999999999949</c:v>
                </c:pt>
                <c:pt idx="4370">
                  <c:v>603.05999999999949</c:v>
                </c:pt>
                <c:pt idx="4371">
                  <c:v>603.19000000000005</c:v>
                </c:pt>
                <c:pt idx="4372">
                  <c:v>603.32999999999947</c:v>
                </c:pt>
                <c:pt idx="4373">
                  <c:v>603.48</c:v>
                </c:pt>
                <c:pt idx="4374">
                  <c:v>603.63</c:v>
                </c:pt>
                <c:pt idx="4375">
                  <c:v>603.79000000000053</c:v>
                </c:pt>
                <c:pt idx="4376">
                  <c:v>603.95999999999947</c:v>
                </c:pt>
                <c:pt idx="4377">
                  <c:v>604.12</c:v>
                </c:pt>
                <c:pt idx="4378">
                  <c:v>604.28000000000054</c:v>
                </c:pt>
                <c:pt idx="4379">
                  <c:v>604.43999999999949</c:v>
                </c:pt>
                <c:pt idx="4380">
                  <c:v>604.6</c:v>
                </c:pt>
                <c:pt idx="4381">
                  <c:v>604.74</c:v>
                </c:pt>
                <c:pt idx="4382">
                  <c:v>604.89</c:v>
                </c:pt>
                <c:pt idx="4383">
                  <c:v>605.03</c:v>
                </c:pt>
                <c:pt idx="4384">
                  <c:v>605.16</c:v>
                </c:pt>
                <c:pt idx="4385">
                  <c:v>605.29000000000053</c:v>
                </c:pt>
                <c:pt idx="4386">
                  <c:v>605.41</c:v>
                </c:pt>
                <c:pt idx="4387">
                  <c:v>605.54</c:v>
                </c:pt>
                <c:pt idx="4388">
                  <c:v>605.66</c:v>
                </c:pt>
                <c:pt idx="4389">
                  <c:v>605.78000000000054</c:v>
                </c:pt>
                <c:pt idx="4390">
                  <c:v>605.91</c:v>
                </c:pt>
                <c:pt idx="4391">
                  <c:v>606.04</c:v>
                </c:pt>
                <c:pt idx="4392">
                  <c:v>606.17999999999995</c:v>
                </c:pt>
                <c:pt idx="4393">
                  <c:v>606.29999999999995</c:v>
                </c:pt>
                <c:pt idx="4394">
                  <c:v>606.43999999999949</c:v>
                </c:pt>
                <c:pt idx="4395">
                  <c:v>606.57000000000005</c:v>
                </c:pt>
                <c:pt idx="4396">
                  <c:v>606.69000000000005</c:v>
                </c:pt>
                <c:pt idx="4397">
                  <c:v>606.81999999999948</c:v>
                </c:pt>
                <c:pt idx="4398">
                  <c:v>606.92999999999938</c:v>
                </c:pt>
                <c:pt idx="4399">
                  <c:v>607.04</c:v>
                </c:pt>
                <c:pt idx="4400">
                  <c:v>607.16</c:v>
                </c:pt>
                <c:pt idx="4401">
                  <c:v>607.27000000000055</c:v>
                </c:pt>
                <c:pt idx="4402">
                  <c:v>607.38</c:v>
                </c:pt>
                <c:pt idx="4403">
                  <c:v>607.5</c:v>
                </c:pt>
                <c:pt idx="4404">
                  <c:v>607.61</c:v>
                </c:pt>
                <c:pt idx="4405">
                  <c:v>607.73</c:v>
                </c:pt>
                <c:pt idx="4406">
                  <c:v>607.84999999999798</c:v>
                </c:pt>
                <c:pt idx="4407">
                  <c:v>607.98</c:v>
                </c:pt>
                <c:pt idx="4408">
                  <c:v>608.11</c:v>
                </c:pt>
                <c:pt idx="4409">
                  <c:v>608.23</c:v>
                </c:pt>
                <c:pt idx="4410">
                  <c:v>608.35999999999797</c:v>
                </c:pt>
                <c:pt idx="4411">
                  <c:v>608.5</c:v>
                </c:pt>
                <c:pt idx="4412">
                  <c:v>608.63</c:v>
                </c:pt>
                <c:pt idx="4413">
                  <c:v>608.78000000000054</c:v>
                </c:pt>
                <c:pt idx="4414">
                  <c:v>608.91999999999996</c:v>
                </c:pt>
                <c:pt idx="4415">
                  <c:v>609.07000000000005</c:v>
                </c:pt>
                <c:pt idx="4416">
                  <c:v>609.20000000000005</c:v>
                </c:pt>
                <c:pt idx="4417">
                  <c:v>609.34999999999798</c:v>
                </c:pt>
                <c:pt idx="4418">
                  <c:v>609.49</c:v>
                </c:pt>
                <c:pt idx="4419">
                  <c:v>609.63</c:v>
                </c:pt>
                <c:pt idx="4420">
                  <c:v>609.77000000000055</c:v>
                </c:pt>
                <c:pt idx="4421">
                  <c:v>609.91</c:v>
                </c:pt>
                <c:pt idx="4422">
                  <c:v>610.04999999999939</c:v>
                </c:pt>
                <c:pt idx="4423">
                  <c:v>610.17999999999995</c:v>
                </c:pt>
                <c:pt idx="4424">
                  <c:v>610.30999999999949</c:v>
                </c:pt>
                <c:pt idx="4425">
                  <c:v>610.44999999999948</c:v>
                </c:pt>
                <c:pt idx="4426">
                  <c:v>610.57000000000005</c:v>
                </c:pt>
                <c:pt idx="4427">
                  <c:v>610.69000000000005</c:v>
                </c:pt>
                <c:pt idx="4428">
                  <c:v>610.81999999999948</c:v>
                </c:pt>
                <c:pt idx="4429">
                  <c:v>610.93999999999949</c:v>
                </c:pt>
                <c:pt idx="4430">
                  <c:v>611.07000000000005</c:v>
                </c:pt>
                <c:pt idx="4431">
                  <c:v>611.17999999999995</c:v>
                </c:pt>
                <c:pt idx="4432">
                  <c:v>611.29999999999995</c:v>
                </c:pt>
                <c:pt idx="4433">
                  <c:v>611.41</c:v>
                </c:pt>
                <c:pt idx="4434">
                  <c:v>611.52</c:v>
                </c:pt>
                <c:pt idx="4435">
                  <c:v>611.63</c:v>
                </c:pt>
                <c:pt idx="4436">
                  <c:v>611.75</c:v>
                </c:pt>
                <c:pt idx="4437">
                  <c:v>611.84999999999798</c:v>
                </c:pt>
                <c:pt idx="4438">
                  <c:v>611.95999999999947</c:v>
                </c:pt>
                <c:pt idx="4439">
                  <c:v>612.05999999999949</c:v>
                </c:pt>
                <c:pt idx="4440">
                  <c:v>612.16999999999996</c:v>
                </c:pt>
                <c:pt idx="4441">
                  <c:v>612.29000000000053</c:v>
                </c:pt>
                <c:pt idx="4442">
                  <c:v>612.4</c:v>
                </c:pt>
                <c:pt idx="4443">
                  <c:v>612.51</c:v>
                </c:pt>
                <c:pt idx="4444">
                  <c:v>612.64</c:v>
                </c:pt>
                <c:pt idx="4445">
                  <c:v>612.77000000000055</c:v>
                </c:pt>
                <c:pt idx="4446">
                  <c:v>612.9</c:v>
                </c:pt>
                <c:pt idx="4447">
                  <c:v>613.03</c:v>
                </c:pt>
                <c:pt idx="4448">
                  <c:v>613.16999999999996</c:v>
                </c:pt>
                <c:pt idx="4449">
                  <c:v>613.30999999999949</c:v>
                </c:pt>
                <c:pt idx="4450">
                  <c:v>613.43999999999949</c:v>
                </c:pt>
                <c:pt idx="4451">
                  <c:v>613.59</c:v>
                </c:pt>
                <c:pt idx="4452">
                  <c:v>613.72</c:v>
                </c:pt>
                <c:pt idx="4453">
                  <c:v>613.87</c:v>
                </c:pt>
                <c:pt idx="4454">
                  <c:v>614</c:v>
                </c:pt>
                <c:pt idx="4455">
                  <c:v>614.14</c:v>
                </c:pt>
                <c:pt idx="4456">
                  <c:v>614.27000000000055</c:v>
                </c:pt>
                <c:pt idx="4457">
                  <c:v>614.4</c:v>
                </c:pt>
                <c:pt idx="4458">
                  <c:v>614.53</c:v>
                </c:pt>
                <c:pt idx="4459">
                  <c:v>614.66</c:v>
                </c:pt>
                <c:pt idx="4460">
                  <c:v>614.78000000000054</c:v>
                </c:pt>
                <c:pt idx="4461">
                  <c:v>614.91</c:v>
                </c:pt>
                <c:pt idx="4462">
                  <c:v>615.04</c:v>
                </c:pt>
                <c:pt idx="4463">
                  <c:v>615.16999999999996</c:v>
                </c:pt>
                <c:pt idx="4464">
                  <c:v>615.29000000000053</c:v>
                </c:pt>
                <c:pt idx="4465">
                  <c:v>615.41</c:v>
                </c:pt>
                <c:pt idx="4466">
                  <c:v>615.53</c:v>
                </c:pt>
                <c:pt idx="4467">
                  <c:v>615.65</c:v>
                </c:pt>
                <c:pt idx="4468">
                  <c:v>615.76</c:v>
                </c:pt>
                <c:pt idx="4469">
                  <c:v>615.88</c:v>
                </c:pt>
                <c:pt idx="4470">
                  <c:v>616</c:v>
                </c:pt>
                <c:pt idx="4471">
                  <c:v>616.11</c:v>
                </c:pt>
                <c:pt idx="4472">
                  <c:v>616.24</c:v>
                </c:pt>
                <c:pt idx="4473">
                  <c:v>616.37</c:v>
                </c:pt>
                <c:pt idx="4474">
                  <c:v>616.49</c:v>
                </c:pt>
                <c:pt idx="4475">
                  <c:v>616.63</c:v>
                </c:pt>
                <c:pt idx="4476">
                  <c:v>616.76</c:v>
                </c:pt>
                <c:pt idx="4477">
                  <c:v>616.9</c:v>
                </c:pt>
                <c:pt idx="4478">
                  <c:v>617.03</c:v>
                </c:pt>
                <c:pt idx="4479">
                  <c:v>617.16999999999996</c:v>
                </c:pt>
                <c:pt idx="4480">
                  <c:v>617.30999999999949</c:v>
                </c:pt>
                <c:pt idx="4481">
                  <c:v>617.44999999999948</c:v>
                </c:pt>
                <c:pt idx="4482">
                  <c:v>617.58000000000004</c:v>
                </c:pt>
                <c:pt idx="4483">
                  <c:v>617.72</c:v>
                </c:pt>
                <c:pt idx="4484">
                  <c:v>617.87</c:v>
                </c:pt>
                <c:pt idx="4485">
                  <c:v>618</c:v>
                </c:pt>
                <c:pt idx="4486">
                  <c:v>618.14</c:v>
                </c:pt>
                <c:pt idx="4487">
                  <c:v>618.28000000000054</c:v>
                </c:pt>
                <c:pt idx="4488">
                  <c:v>618.41</c:v>
                </c:pt>
                <c:pt idx="4489">
                  <c:v>618.53</c:v>
                </c:pt>
                <c:pt idx="4490">
                  <c:v>618.66</c:v>
                </c:pt>
                <c:pt idx="4491">
                  <c:v>618.79000000000053</c:v>
                </c:pt>
                <c:pt idx="4492">
                  <c:v>618.91</c:v>
                </c:pt>
                <c:pt idx="4493">
                  <c:v>619.03</c:v>
                </c:pt>
                <c:pt idx="4494">
                  <c:v>619.15</c:v>
                </c:pt>
                <c:pt idx="4495">
                  <c:v>619.27000000000055</c:v>
                </c:pt>
                <c:pt idx="4496">
                  <c:v>619.39</c:v>
                </c:pt>
                <c:pt idx="4497">
                  <c:v>619.5</c:v>
                </c:pt>
                <c:pt idx="4498">
                  <c:v>619.62</c:v>
                </c:pt>
                <c:pt idx="4499">
                  <c:v>619.74</c:v>
                </c:pt>
                <c:pt idx="4500">
                  <c:v>619.85999999999797</c:v>
                </c:pt>
                <c:pt idx="4501">
                  <c:v>619.99</c:v>
                </c:pt>
                <c:pt idx="4502">
                  <c:v>620.11</c:v>
                </c:pt>
                <c:pt idx="4503">
                  <c:v>620.24</c:v>
                </c:pt>
                <c:pt idx="4504">
                  <c:v>620.38</c:v>
                </c:pt>
                <c:pt idx="4505">
                  <c:v>620.52</c:v>
                </c:pt>
                <c:pt idx="4506">
                  <c:v>620.66</c:v>
                </c:pt>
                <c:pt idx="4507">
                  <c:v>620.79999999999995</c:v>
                </c:pt>
                <c:pt idx="4508">
                  <c:v>620.94999999999948</c:v>
                </c:pt>
                <c:pt idx="4509">
                  <c:v>621.09</c:v>
                </c:pt>
                <c:pt idx="4510">
                  <c:v>621.23</c:v>
                </c:pt>
                <c:pt idx="4511">
                  <c:v>621.37</c:v>
                </c:pt>
                <c:pt idx="4512">
                  <c:v>621.52</c:v>
                </c:pt>
                <c:pt idx="4513">
                  <c:v>621.66</c:v>
                </c:pt>
                <c:pt idx="4514">
                  <c:v>621.79000000000053</c:v>
                </c:pt>
                <c:pt idx="4515">
                  <c:v>621.91999999999996</c:v>
                </c:pt>
                <c:pt idx="4516">
                  <c:v>622.05999999999949</c:v>
                </c:pt>
                <c:pt idx="4517">
                  <c:v>622.19000000000005</c:v>
                </c:pt>
                <c:pt idx="4518">
                  <c:v>622.31999999999948</c:v>
                </c:pt>
                <c:pt idx="4519">
                  <c:v>622.44999999999948</c:v>
                </c:pt>
                <c:pt idx="4520">
                  <c:v>622.57000000000005</c:v>
                </c:pt>
                <c:pt idx="4521">
                  <c:v>622.70000000000005</c:v>
                </c:pt>
                <c:pt idx="4522">
                  <c:v>622.81999999999948</c:v>
                </c:pt>
                <c:pt idx="4523">
                  <c:v>622.94999999999948</c:v>
                </c:pt>
                <c:pt idx="4524">
                  <c:v>623.08000000000004</c:v>
                </c:pt>
                <c:pt idx="4525">
                  <c:v>623.21</c:v>
                </c:pt>
                <c:pt idx="4526">
                  <c:v>623.33999999999946</c:v>
                </c:pt>
                <c:pt idx="4527">
                  <c:v>623.45999999999947</c:v>
                </c:pt>
                <c:pt idx="4528">
                  <c:v>623.59</c:v>
                </c:pt>
                <c:pt idx="4529">
                  <c:v>623.72</c:v>
                </c:pt>
                <c:pt idx="4530">
                  <c:v>623.84999999999798</c:v>
                </c:pt>
                <c:pt idx="4531">
                  <c:v>623.97</c:v>
                </c:pt>
                <c:pt idx="4532">
                  <c:v>624.11</c:v>
                </c:pt>
                <c:pt idx="4533">
                  <c:v>624.24</c:v>
                </c:pt>
                <c:pt idx="4534">
                  <c:v>624.37</c:v>
                </c:pt>
                <c:pt idx="4535">
                  <c:v>624.51</c:v>
                </c:pt>
                <c:pt idx="4536">
                  <c:v>624.64</c:v>
                </c:pt>
                <c:pt idx="4537">
                  <c:v>624.78000000000054</c:v>
                </c:pt>
                <c:pt idx="4538">
                  <c:v>624.91</c:v>
                </c:pt>
                <c:pt idx="4539">
                  <c:v>625.04999999999939</c:v>
                </c:pt>
                <c:pt idx="4540">
                  <c:v>625.17999999999995</c:v>
                </c:pt>
                <c:pt idx="4541">
                  <c:v>625.30999999999949</c:v>
                </c:pt>
                <c:pt idx="4542">
                  <c:v>625.44999999999948</c:v>
                </c:pt>
                <c:pt idx="4543">
                  <c:v>625.59</c:v>
                </c:pt>
                <c:pt idx="4544">
                  <c:v>625.71</c:v>
                </c:pt>
                <c:pt idx="4545">
                  <c:v>625.84999999999798</c:v>
                </c:pt>
                <c:pt idx="4546">
                  <c:v>625.99</c:v>
                </c:pt>
                <c:pt idx="4547">
                  <c:v>626.12</c:v>
                </c:pt>
                <c:pt idx="4548">
                  <c:v>626.26</c:v>
                </c:pt>
                <c:pt idx="4549">
                  <c:v>626.39</c:v>
                </c:pt>
                <c:pt idx="4550">
                  <c:v>626.51</c:v>
                </c:pt>
                <c:pt idx="4551">
                  <c:v>626.64</c:v>
                </c:pt>
                <c:pt idx="4552">
                  <c:v>626.77000000000055</c:v>
                </c:pt>
                <c:pt idx="4553">
                  <c:v>626.89</c:v>
                </c:pt>
                <c:pt idx="4554">
                  <c:v>627.02</c:v>
                </c:pt>
                <c:pt idx="4555">
                  <c:v>627.14</c:v>
                </c:pt>
                <c:pt idx="4556">
                  <c:v>627.27000000000055</c:v>
                </c:pt>
                <c:pt idx="4557">
                  <c:v>627.39</c:v>
                </c:pt>
                <c:pt idx="4558">
                  <c:v>627.52</c:v>
                </c:pt>
                <c:pt idx="4559">
                  <c:v>627.65</c:v>
                </c:pt>
                <c:pt idx="4560">
                  <c:v>627.78000000000054</c:v>
                </c:pt>
                <c:pt idx="4561">
                  <c:v>627.91</c:v>
                </c:pt>
                <c:pt idx="4562">
                  <c:v>628.04</c:v>
                </c:pt>
                <c:pt idx="4563">
                  <c:v>628.16</c:v>
                </c:pt>
                <c:pt idx="4564">
                  <c:v>628.29999999999995</c:v>
                </c:pt>
                <c:pt idx="4565">
                  <c:v>628.42999999999938</c:v>
                </c:pt>
                <c:pt idx="4566">
                  <c:v>628.55999999999949</c:v>
                </c:pt>
                <c:pt idx="4567">
                  <c:v>628.69000000000005</c:v>
                </c:pt>
                <c:pt idx="4568">
                  <c:v>628.80999999999949</c:v>
                </c:pt>
                <c:pt idx="4569">
                  <c:v>628.93999999999949</c:v>
                </c:pt>
                <c:pt idx="4570">
                  <c:v>629.05999999999949</c:v>
                </c:pt>
                <c:pt idx="4571">
                  <c:v>629.19000000000005</c:v>
                </c:pt>
                <c:pt idx="4572">
                  <c:v>629.29999999999995</c:v>
                </c:pt>
                <c:pt idx="4573">
                  <c:v>629.42999999999938</c:v>
                </c:pt>
                <c:pt idx="4574">
                  <c:v>629.54999999999939</c:v>
                </c:pt>
                <c:pt idx="4575">
                  <c:v>629.66999999999996</c:v>
                </c:pt>
                <c:pt idx="4576">
                  <c:v>629.79999999999995</c:v>
                </c:pt>
                <c:pt idx="4577">
                  <c:v>629.92999999999938</c:v>
                </c:pt>
                <c:pt idx="4578">
                  <c:v>630.07000000000005</c:v>
                </c:pt>
                <c:pt idx="4579">
                  <c:v>630.20000000000005</c:v>
                </c:pt>
                <c:pt idx="4580">
                  <c:v>630.33999999999946</c:v>
                </c:pt>
                <c:pt idx="4581">
                  <c:v>630.49</c:v>
                </c:pt>
                <c:pt idx="4582">
                  <c:v>630.63</c:v>
                </c:pt>
                <c:pt idx="4583">
                  <c:v>630.77000000000055</c:v>
                </c:pt>
                <c:pt idx="4584">
                  <c:v>630.91999999999996</c:v>
                </c:pt>
                <c:pt idx="4585">
                  <c:v>631.05999999999949</c:v>
                </c:pt>
                <c:pt idx="4586">
                  <c:v>631.20000000000005</c:v>
                </c:pt>
                <c:pt idx="4587">
                  <c:v>631.31999999999948</c:v>
                </c:pt>
                <c:pt idx="4588">
                  <c:v>631.45999999999947</c:v>
                </c:pt>
                <c:pt idx="4589">
                  <c:v>631.59</c:v>
                </c:pt>
                <c:pt idx="4590">
                  <c:v>631.71</c:v>
                </c:pt>
                <c:pt idx="4591">
                  <c:v>631.82999999999947</c:v>
                </c:pt>
                <c:pt idx="4592">
                  <c:v>631.94999999999948</c:v>
                </c:pt>
                <c:pt idx="4593">
                  <c:v>632.05999999999949</c:v>
                </c:pt>
                <c:pt idx="4594">
                  <c:v>632.17999999999995</c:v>
                </c:pt>
                <c:pt idx="4595">
                  <c:v>632.29999999999995</c:v>
                </c:pt>
                <c:pt idx="4596">
                  <c:v>632.41999999999996</c:v>
                </c:pt>
                <c:pt idx="4597">
                  <c:v>632.54</c:v>
                </c:pt>
                <c:pt idx="4598">
                  <c:v>632.65</c:v>
                </c:pt>
                <c:pt idx="4599">
                  <c:v>632.77000000000055</c:v>
                </c:pt>
                <c:pt idx="4600">
                  <c:v>632.88</c:v>
                </c:pt>
                <c:pt idx="4601">
                  <c:v>633</c:v>
                </c:pt>
                <c:pt idx="4602">
                  <c:v>633.12</c:v>
                </c:pt>
                <c:pt idx="4603">
                  <c:v>633.24</c:v>
                </c:pt>
                <c:pt idx="4604">
                  <c:v>633.35999999999797</c:v>
                </c:pt>
                <c:pt idx="4605">
                  <c:v>633.49</c:v>
                </c:pt>
                <c:pt idx="4606">
                  <c:v>633.62</c:v>
                </c:pt>
                <c:pt idx="4607">
                  <c:v>633.75</c:v>
                </c:pt>
                <c:pt idx="4608">
                  <c:v>633.88</c:v>
                </c:pt>
                <c:pt idx="4609">
                  <c:v>634.02</c:v>
                </c:pt>
                <c:pt idx="4610">
                  <c:v>634.16</c:v>
                </c:pt>
                <c:pt idx="4611">
                  <c:v>634.29999999999995</c:v>
                </c:pt>
                <c:pt idx="4612">
                  <c:v>634.43999999999949</c:v>
                </c:pt>
                <c:pt idx="4613">
                  <c:v>634.58000000000004</c:v>
                </c:pt>
                <c:pt idx="4614">
                  <c:v>634.71</c:v>
                </c:pt>
                <c:pt idx="4615">
                  <c:v>634.84999999999798</c:v>
                </c:pt>
                <c:pt idx="4616">
                  <c:v>634.98</c:v>
                </c:pt>
                <c:pt idx="4617">
                  <c:v>635.11</c:v>
                </c:pt>
                <c:pt idx="4618">
                  <c:v>635.23</c:v>
                </c:pt>
                <c:pt idx="4619">
                  <c:v>635.35999999999797</c:v>
                </c:pt>
                <c:pt idx="4620">
                  <c:v>635.48</c:v>
                </c:pt>
                <c:pt idx="4621">
                  <c:v>635.59</c:v>
                </c:pt>
                <c:pt idx="4622">
                  <c:v>635.70000000000005</c:v>
                </c:pt>
                <c:pt idx="4623">
                  <c:v>635.79999999999995</c:v>
                </c:pt>
                <c:pt idx="4624">
                  <c:v>635.91</c:v>
                </c:pt>
                <c:pt idx="4625">
                  <c:v>636</c:v>
                </c:pt>
                <c:pt idx="4626">
                  <c:v>636.11</c:v>
                </c:pt>
                <c:pt idx="4627">
                  <c:v>636.22</c:v>
                </c:pt>
                <c:pt idx="4628">
                  <c:v>636.32999999999947</c:v>
                </c:pt>
                <c:pt idx="4629">
                  <c:v>636.42999999999938</c:v>
                </c:pt>
                <c:pt idx="4630">
                  <c:v>636.54999999999939</c:v>
                </c:pt>
                <c:pt idx="4631">
                  <c:v>636.67999999999995</c:v>
                </c:pt>
                <c:pt idx="4632">
                  <c:v>636.80999999999949</c:v>
                </c:pt>
                <c:pt idx="4633">
                  <c:v>636.94999999999948</c:v>
                </c:pt>
                <c:pt idx="4634">
                  <c:v>637.1</c:v>
                </c:pt>
                <c:pt idx="4635">
                  <c:v>637.25</c:v>
                </c:pt>
                <c:pt idx="4636">
                  <c:v>637.39</c:v>
                </c:pt>
                <c:pt idx="4637">
                  <c:v>637.54</c:v>
                </c:pt>
                <c:pt idx="4638">
                  <c:v>637.69000000000005</c:v>
                </c:pt>
                <c:pt idx="4639">
                  <c:v>637.81999999999948</c:v>
                </c:pt>
                <c:pt idx="4640">
                  <c:v>637.95999999999947</c:v>
                </c:pt>
                <c:pt idx="4641">
                  <c:v>638.08000000000004</c:v>
                </c:pt>
                <c:pt idx="4642">
                  <c:v>638.20000000000005</c:v>
                </c:pt>
                <c:pt idx="4643">
                  <c:v>638.30999999999949</c:v>
                </c:pt>
                <c:pt idx="4644">
                  <c:v>638.42999999999938</c:v>
                </c:pt>
                <c:pt idx="4645">
                  <c:v>638.54999999999939</c:v>
                </c:pt>
                <c:pt idx="4646">
                  <c:v>638.66999999999996</c:v>
                </c:pt>
                <c:pt idx="4647">
                  <c:v>638.79000000000053</c:v>
                </c:pt>
                <c:pt idx="4648">
                  <c:v>638.91999999999996</c:v>
                </c:pt>
                <c:pt idx="4649">
                  <c:v>639.04999999999939</c:v>
                </c:pt>
                <c:pt idx="4650">
                  <c:v>639.17999999999995</c:v>
                </c:pt>
                <c:pt idx="4651">
                  <c:v>639.32999999999947</c:v>
                </c:pt>
                <c:pt idx="4652">
                  <c:v>639.47</c:v>
                </c:pt>
                <c:pt idx="4653">
                  <c:v>639.61</c:v>
                </c:pt>
                <c:pt idx="4654">
                  <c:v>639.75</c:v>
                </c:pt>
                <c:pt idx="4655">
                  <c:v>639.89</c:v>
                </c:pt>
                <c:pt idx="4656">
                  <c:v>640.02</c:v>
                </c:pt>
                <c:pt idx="4657">
                  <c:v>640.15</c:v>
                </c:pt>
                <c:pt idx="4658">
                  <c:v>640.28000000000054</c:v>
                </c:pt>
                <c:pt idx="4659">
                  <c:v>640.39</c:v>
                </c:pt>
                <c:pt idx="4660">
                  <c:v>640.52</c:v>
                </c:pt>
                <c:pt idx="4661">
                  <c:v>640.63</c:v>
                </c:pt>
                <c:pt idx="4662">
                  <c:v>640.74</c:v>
                </c:pt>
                <c:pt idx="4663">
                  <c:v>640.85999999999797</c:v>
                </c:pt>
                <c:pt idx="4664">
                  <c:v>640.97</c:v>
                </c:pt>
                <c:pt idx="4665">
                  <c:v>641.09</c:v>
                </c:pt>
                <c:pt idx="4666">
                  <c:v>641.20000000000005</c:v>
                </c:pt>
                <c:pt idx="4667">
                  <c:v>641.31999999999948</c:v>
                </c:pt>
                <c:pt idx="4668">
                  <c:v>641.43999999999949</c:v>
                </c:pt>
                <c:pt idx="4669">
                  <c:v>641.55999999999949</c:v>
                </c:pt>
                <c:pt idx="4670">
                  <c:v>641.67999999999995</c:v>
                </c:pt>
                <c:pt idx="4671">
                  <c:v>641.79999999999995</c:v>
                </c:pt>
                <c:pt idx="4672">
                  <c:v>641.92999999999938</c:v>
                </c:pt>
                <c:pt idx="4673">
                  <c:v>642.05999999999949</c:v>
                </c:pt>
                <c:pt idx="4674">
                  <c:v>642.17999999999995</c:v>
                </c:pt>
                <c:pt idx="4675">
                  <c:v>642.30999999999949</c:v>
                </c:pt>
                <c:pt idx="4676">
                  <c:v>642.43999999999949</c:v>
                </c:pt>
                <c:pt idx="4677">
                  <c:v>642.55999999999949</c:v>
                </c:pt>
                <c:pt idx="4678">
                  <c:v>642.69000000000005</c:v>
                </c:pt>
                <c:pt idx="4679">
                  <c:v>642.81999999999948</c:v>
                </c:pt>
                <c:pt idx="4680">
                  <c:v>642.94999999999948</c:v>
                </c:pt>
                <c:pt idx="4681">
                  <c:v>643.07000000000005</c:v>
                </c:pt>
                <c:pt idx="4682">
                  <c:v>643.19000000000005</c:v>
                </c:pt>
                <c:pt idx="4683">
                  <c:v>643.31999999999948</c:v>
                </c:pt>
                <c:pt idx="4684">
                  <c:v>643.45999999999947</c:v>
                </c:pt>
                <c:pt idx="4685">
                  <c:v>643.59</c:v>
                </c:pt>
                <c:pt idx="4686">
                  <c:v>643.72</c:v>
                </c:pt>
                <c:pt idx="4687">
                  <c:v>643.84999999999798</c:v>
                </c:pt>
                <c:pt idx="4688">
                  <c:v>643.99</c:v>
                </c:pt>
                <c:pt idx="4689">
                  <c:v>644.13</c:v>
                </c:pt>
                <c:pt idx="4690">
                  <c:v>644.25</c:v>
                </c:pt>
                <c:pt idx="4691">
                  <c:v>644.38</c:v>
                </c:pt>
                <c:pt idx="4692">
                  <c:v>644.51</c:v>
                </c:pt>
                <c:pt idx="4693">
                  <c:v>644.63</c:v>
                </c:pt>
                <c:pt idx="4694">
                  <c:v>644.76</c:v>
                </c:pt>
                <c:pt idx="4695">
                  <c:v>644.88</c:v>
                </c:pt>
                <c:pt idx="4696">
                  <c:v>645</c:v>
                </c:pt>
                <c:pt idx="4697">
                  <c:v>645.11</c:v>
                </c:pt>
                <c:pt idx="4698">
                  <c:v>645.23</c:v>
                </c:pt>
                <c:pt idx="4699">
                  <c:v>645.34999999999798</c:v>
                </c:pt>
                <c:pt idx="4700">
                  <c:v>645.47</c:v>
                </c:pt>
                <c:pt idx="4701">
                  <c:v>645.59</c:v>
                </c:pt>
                <c:pt idx="4702">
                  <c:v>645.72</c:v>
                </c:pt>
                <c:pt idx="4703">
                  <c:v>645.84999999999798</c:v>
                </c:pt>
                <c:pt idx="4704">
                  <c:v>645.94999999999948</c:v>
                </c:pt>
                <c:pt idx="4705">
                  <c:v>645.95999999999947</c:v>
                </c:pt>
                <c:pt idx="4706">
                  <c:v>645.77000000000055</c:v>
                </c:pt>
                <c:pt idx="4707">
                  <c:v>645.30999999999949</c:v>
                </c:pt>
                <c:pt idx="4708">
                  <c:v>644.54</c:v>
                </c:pt>
                <c:pt idx="4709">
                  <c:v>643.41999999999996</c:v>
                </c:pt>
                <c:pt idx="4710">
                  <c:v>641.95999999999947</c:v>
                </c:pt>
                <c:pt idx="4711">
                  <c:v>640.17999999999995</c:v>
                </c:pt>
                <c:pt idx="4712">
                  <c:v>638.1</c:v>
                </c:pt>
                <c:pt idx="4713">
                  <c:v>635.77000000000055</c:v>
                </c:pt>
                <c:pt idx="4714">
                  <c:v>633.21</c:v>
                </c:pt>
                <c:pt idx="4715">
                  <c:v>630.49</c:v>
                </c:pt>
                <c:pt idx="4716">
                  <c:v>627.64</c:v>
                </c:pt>
                <c:pt idx="4717">
                  <c:v>624.70000000000005</c:v>
                </c:pt>
                <c:pt idx="4718">
                  <c:v>621.70000000000005</c:v>
                </c:pt>
                <c:pt idx="4719">
                  <c:v>618.70000000000005</c:v>
                </c:pt>
                <c:pt idx="4720">
                  <c:v>615.70000000000005</c:v>
                </c:pt>
                <c:pt idx="4721">
                  <c:v>612.73</c:v>
                </c:pt>
                <c:pt idx="4722">
                  <c:v>609.79999999999995</c:v>
                </c:pt>
                <c:pt idx="4723">
                  <c:v>606.94999999999948</c:v>
                </c:pt>
                <c:pt idx="4724">
                  <c:v>604.14</c:v>
                </c:pt>
                <c:pt idx="4725">
                  <c:v>601.41</c:v>
                </c:pt>
                <c:pt idx="4726">
                  <c:v>598.73</c:v>
                </c:pt>
                <c:pt idx="4727">
                  <c:v>596.11</c:v>
                </c:pt>
                <c:pt idx="4728">
                  <c:v>593.54</c:v>
                </c:pt>
                <c:pt idx="4729">
                  <c:v>591.01</c:v>
                </c:pt>
                <c:pt idx="4730">
                  <c:v>588.49</c:v>
                </c:pt>
                <c:pt idx="4731">
                  <c:v>586.01</c:v>
                </c:pt>
                <c:pt idx="4732">
                  <c:v>583.54</c:v>
                </c:pt>
                <c:pt idx="4733">
                  <c:v>581.08000000000004</c:v>
                </c:pt>
                <c:pt idx="4734">
                  <c:v>578.62</c:v>
                </c:pt>
                <c:pt idx="4735">
                  <c:v>576.14</c:v>
                </c:pt>
                <c:pt idx="4736">
                  <c:v>573.67999999999995</c:v>
                </c:pt>
                <c:pt idx="4737">
                  <c:v>571.20000000000005</c:v>
                </c:pt>
                <c:pt idx="4738">
                  <c:v>568.72</c:v>
                </c:pt>
                <c:pt idx="4739">
                  <c:v>566.22</c:v>
                </c:pt>
                <c:pt idx="4740">
                  <c:v>563.72</c:v>
                </c:pt>
                <c:pt idx="4741">
                  <c:v>561.21</c:v>
                </c:pt>
                <c:pt idx="4742">
                  <c:v>558.71</c:v>
                </c:pt>
                <c:pt idx="4743">
                  <c:v>556.19000000000005</c:v>
                </c:pt>
                <c:pt idx="4744">
                  <c:v>553.66999999999996</c:v>
                </c:pt>
                <c:pt idx="4745">
                  <c:v>551.15</c:v>
                </c:pt>
                <c:pt idx="4746">
                  <c:v>548.63</c:v>
                </c:pt>
                <c:pt idx="4747">
                  <c:v>546.1</c:v>
                </c:pt>
                <c:pt idx="4748">
                  <c:v>543.58000000000004</c:v>
                </c:pt>
                <c:pt idx="4749">
                  <c:v>541.04999999999939</c:v>
                </c:pt>
                <c:pt idx="4750">
                  <c:v>538.52</c:v>
                </c:pt>
                <c:pt idx="4751">
                  <c:v>535.99</c:v>
                </c:pt>
                <c:pt idx="4752">
                  <c:v>533.45999999999947</c:v>
                </c:pt>
                <c:pt idx="4753">
                  <c:v>530.92999999999938</c:v>
                </c:pt>
                <c:pt idx="4754">
                  <c:v>528.39</c:v>
                </c:pt>
                <c:pt idx="4755">
                  <c:v>525.85999999999797</c:v>
                </c:pt>
                <c:pt idx="4756">
                  <c:v>523.32999999999947</c:v>
                </c:pt>
                <c:pt idx="4757">
                  <c:v>520.79000000000053</c:v>
                </c:pt>
                <c:pt idx="4758">
                  <c:v>518.25</c:v>
                </c:pt>
                <c:pt idx="4759">
                  <c:v>515.71</c:v>
                </c:pt>
                <c:pt idx="4760">
                  <c:v>513.16999999999996</c:v>
                </c:pt>
                <c:pt idx="4761">
                  <c:v>510.64000000000038</c:v>
                </c:pt>
                <c:pt idx="4762">
                  <c:v>508.09</c:v>
                </c:pt>
                <c:pt idx="4763">
                  <c:v>505.55</c:v>
                </c:pt>
                <c:pt idx="4764">
                  <c:v>503.01</c:v>
                </c:pt>
                <c:pt idx="4765">
                  <c:v>500.47999999999894</c:v>
                </c:pt>
                <c:pt idx="4766">
                  <c:v>497.95</c:v>
                </c:pt>
                <c:pt idx="4767">
                  <c:v>495.4</c:v>
                </c:pt>
                <c:pt idx="4768">
                  <c:v>492.87</c:v>
                </c:pt>
                <c:pt idx="4769">
                  <c:v>490.33</c:v>
                </c:pt>
                <c:pt idx="4770">
                  <c:v>487.78999999999894</c:v>
                </c:pt>
                <c:pt idx="4771">
                  <c:v>485.26</c:v>
                </c:pt>
                <c:pt idx="4772">
                  <c:v>482.72999999999894</c:v>
                </c:pt>
                <c:pt idx="4773">
                  <c:v>480.19</c:v>
                </c:pt>
                <c:pt idx="4774">
                  <c:v>477.67</c:v>
                </c:pt>
                <c:pt idx="4775">
                  <c:v>475.14000000000038</c:v>
                </c:pt>
                <c:pt idx="4776">
                  <c:v>472.6</c:v>
                </c:pt>
                <c:pt idx="4777">
                  <c:v>470.07</c:v>
                </c:pt>
                <c:pt idx="4778">
                  <c:v>467.54</c:v>
                </c:pt>
                <c:pt idx="4779">
                  <c:v>465.03</c:v>
                </c:pt>
                <c:pt idx="4780">
                  <c:v>462.5</c:v>
                </c:pt>
                <c:pt idx="4781">
                  <c:v>459.96999999999969</c:v>
                </c:pt>
                <c:pt idx="4782">
                  <c:v>457.45</c:v>
                </c:pt>
                <c:pt idx="4783">
                  <c:v>454.92999999999893</c:v>
                </c:pt>
                <c:pt idx="4784">
                  <c:v>452.4</c:v>
                </c:pt>
                <c:pt idx="4785">
                  <c:v>449.88</c:v>
                </c:pt>
                <c:pt idx="4786">
                  <c:v>447.35</c:v>
                </c:pt>
                <c:pt idx="4787">
                  <c:v>444.82</c:v>
                </c:pt>
                <c:pt idx="4788">
                  <c:v>442.28999999999894</c:v>
                </c:pt>
                <c:pt idx="4789">
                  <c:v>439.76</c:v>
                </c:pt>
                <c:pt idx="4790">
                  <c:v>437.22999999999894</c:v>
                </c:pt>
                <c:pt idx="4791">
                  <c:v>434.68</c:v>
                </c:pt>
                <c:pt idx="4792">
                  <c:v>432.15000000000032</c:v>
                </c:pt>
                <c:pt idx="4793">
                  <c:v>429.61</c:v>
                </c:pt>
                <c:pt idx="4794">
                  <c:v>427.07</c:v>
                </c:pt>
                <c:pt idx="4795">
                  <c:v>424.53</c:v>
                </c:pt>
                <c:pt idx="4796">
                  <c:v>421.97999999999894</c:v>
                </c:pt>
                <c:pt idx="4797">
                  <c:v>419.44</c:v>
                </c:pt>
                <c:pt idx="4798">
                  <c:v>416.90999999999963</c:v>
                </c:pt>
                <c:pt idx="4799">
                  <c:v>414.37</c:v>
                </c:pt>
                <c:pt idx="4800">
                  <c:v>411.84000000000032</c:v>
                </c:pt>
                <c:pt idx="4801">
                  <c:v>409.3</c:v>
                </c:pt>
                <c:pt idx="4802">
                  <c:v>406.77</c:v>
                </c:pt>
                <c:pt idx="4803">
                  <c:v>404.24</c:v>
                </c:pt>
                <c:pt idx="4804">
                  <c:v>401.71999999999969</c:v>
                </c:pt>
                <c:pt idx="4805">
                  <c:v>399.19</c:v>
                </c:pt>
                <c:pt idx="4806">
                  <c:v>396.66</c:v>
                </c:pt>
                <c:pt idx="4807">
                  <c:v>394.15000000000032</c:v>
                </c:pt>
                <c:pt idx="4808">
                  <c:v>391.63</c:v>
                </c:pt>
                <c:pt idx="4809">
                  <c:v>389.11</c:v>
                </c:pt>
                <c:pt idx="4810">
                  <c:v>386.59</c:v>
                </c:pt>
                <c:pt idx="4811">
                  <c:v>384.07</c:v>
                </c:pt>
                <c:pt idx="4812">
                  <c:v>381.57</c:v>
                </c:pt>
                <c:pt idx="4813">
                  <c:v>379.06</c:v>
                </c:pt>
                <c:pt idx="4814">
                  <c:v>376.54</c:v>
                </c:pt>
                <c:pt idx="4815">
                  <c:v>374.02</c:v>
                </c:pt>
                <c:pt idx="4816">
                  <c:v>371.52</c:v>
                </c:pt>
                <c:pt idx="4817">
                  <c:v>369.01</c:v>
                </c:pt>
                <c:pt idx="4818">
                  <c:v>366.5</c:v>
                </c:pt>
                <c:pt idx="4819">
                  <c:v>363.98999999999899</c:v>
                </c:pt>
                <c:pt idx="4820">
                  <c:v>361.47999999999894</c:v>
                </c:pt>
                <c:pt idx="4821">
                  <c:v>358.96999999999969</c:v>
                </c:pt>
                <c:pt idx="4822">
                  <c:v>356.46</c:v>
                </c:pt>
                <c:pt idx="4823">
                  <c:v>353.96</c:v>
                </c:pt>
                <c:pt idx="4824">
                  <c:v>351.46</c:v>
                </c:pt>
                <c:pt idx="4825">
                  <c:v>348.95</c:v>
                </c:pt>
                <c:pt idx="4826">
                  <c:v>346.42999999999893</c:v>
                </c:pt>
                <c:pt idx="4827">
                  <c:v>343.94</c:v>
                </c:pt>
                <c:pt idx="4828">
                  <c:v>341.44</c:v>
                </c:pt>
                <c:pt idx="4829">
                  <c:v>338.92999999999893</c:v>
                </c:pt>
                <c:pt idx="4830">
                  <c:v>336.41999999999899</c:v>
                </c:pt>
                <c:pt idx="4831">
                  <c:v>333.91999999999899</c:v>
                </c:pt>
                <c:pt idx="4832">
                  <c:v>331.42999999999893</c:v>
                </c:pt>
                <c:pt idx="4833">
                  <c:v>328.92999999999893</c:v>
                </c:pt>
                <c:pt idx="4834">
                  <c:v>326.44</c:v>
                </c:pt>
                <c:pt idx="4835">
                  <c:v>323.94</c:v>
                </c:pt>
                <c:pt idx="4836">
                  <c:v>321.44</c:v>
                </c:pt>
                <c:pt idx="4837">
                  <c:v>318.95999999999964</c:v>
                </c:pt>
                <c:pt idx="4838">
                  <c:v>316.47000000000003</c:v>
                </c:pt>
                <c:pt idx="4839">
                  <c:v>313.97999999999894</c:v>
                </c:pt>
                <c:pt idx="4840">
                  <c:v>311.48999999999899</c:v>
                </c:pt>
                <c:pt idx="4841">
                  <c:v>309.01</c:v>
                </c:pt>
                <c:pt idx="4842">
                  <c:v>306.52999999999969</c:v>
                </c:pt>
                <c:pt idx="4843">
                  <c:v>304.06</c:v>
                </c:pt>
                <c:pt idx="4844">
                  <c:v>301.60000000000002</c:v>
                </c:pt>
                <c:pt idx="4845">
                  <c:v>299.11</c:v>
                </c:pt>
                <c:pt idx="4846">
                  <c:v>296.64000000000038</c:v>
                </c:pt>
                <c:pt idx="4847">
                  <c:v>294.19</c:v>
                </c:pt>
                <c:pt idx="4848">
                  <c:v>291.72000000000003</c:v>
                </c:pt>
                <c:pt idx="4849">
                  <c:v>289.27</c:v>
                </c:pt>
                <c:pt idx="4850">
                  <c:v>286.81</c:v>
                </c:pt>
                <c:pt idx="4851">
                  <c:v>284.36</c:v>
                </c:pt>
                <c:pt idx="4852">
                  <c:v>281.89999999999969</c:v>
                </c:pt>
                <c:pt idx="4853">
                  <c:v>279.45999999999964</c:v>
                </c:pt>
                <c:pt idx="4854">
                  <c:v>277.04000000000002</c:v>
                </c:pt>
                <c:pt idx="4855">
                  <c:v>274.58999999999969</c:v>
                </c:pt>
                <c:pt idx="4856">
                  <c:v>272.14999999999998</c:v>
                </c:pt>
                <c:pt idx="4857">
                  <c:v>269.72999999999894</c:v>
                </c:pt>
                <c:pt idx="4858">
                  <c:v>267.31</c:v>
                </c:pt>
                <c:pt idx="4859">
                  <c:v>264.89999999999969</c:v>
                </c:pt>
                <c:pt idx="4860">
                  <c:v>262.48999999999899</c:v>
                </c:pt>
                <c:pt idx="4861">
                  <c:v>260.07</c:v>
                </c:pt>
                <c:pt idx="4862">
                  <c:v>257.64999999999998</c:v>
                </c:pt>
                <c:pt idx="4863">
                  <c:v>255.25</c:v>
                </c:pt>
                <c:pt idx="4864">
                  <c:v>252.86</c:v>
                </c:pt>
                <c:pt idx="4865">
                  <c:v>250.47</c:v>
                </c:pt>
                <c:pt idx="4866">
                  <c:v>248.07</c:v>
                </c:pt>
                <c:pt idx="4867">
                  <c:v>245.68</c:v>
                </c:pt>
                <c:pt idx="4868">
                  <c:v>243.31</c:v>
                </c:pt>
                <c:pt idx="4869">
                  <c:v>240.93</c:v>
                </c:pt>
                <c:pt idx="4870">
                  <c:v>238.57</c:v>
                </c:pt>
                <c:pt idx="4871">
                  <c:v>236.22</c:v>
                </c:pt>
                <c:pt idx="4872">
                  <c:v>233.86</c:v>
                </c:pt>
                <c:pt idx="4873">
                  <c:v>231.51</c:v>
                </c:pt>
                <c:pt idx="4874">
                  <c:v>229.18</c:v>
                </c:pt>
                <c:pt idx="4875">
                  <c:v>226.86</c:v>
                </c:pt>
                <c:pt idx="4876">
                  <c:v>224.56</c:v>
                </c:pt>
                <c:pt idx="4877">
                  <c:v>222.25</c:v>
                </c:pt>
                <c:pt idx="4878">
                  <c:v>219.95000000000007</c:v>
                </c:pt>
                <c:pt idx="4879">
                  <c:v>217.67</c:v>
                </c:pt>
                <c:pt idx="4880">
                  <c:v>215.39000000000001</c:v>
                </c:pt>
                <c:pt idx="4881">
                  <c:v>213.14</c:v>
                </c:pt>
                <c:pt idx="4882">
                  <c:v>210.91</c:v>
                </c:pt>
                <c:pt idx="4883">
                  <c:v>208.67</c:v>
                </c:pt>
                <c:pt idx="4884">
                  <c:v>206.44</c:v>
                </c:pt>
                <c:pt idx="4885">
                  <c:v>204.23</c:v>
                </c:pt>
                <c:pt idx="4886">
                  <c:v>202.04</c:v>
                </c:pt>
                <c:pt idx="4887">
                  <c:v>199.87</c:v>
                </c:pt>
                <c:pt idx="4888">
                  <c:v>197.72</c:v>
                </c:pt>
                <c:pt idx="4889">
                  <c:v>195.58</c:v>
                </c:pt>
                <c:pt idx="4890">
                  <c:v>193.44</c:v>
                </c:pt>
                <c:pt idx="4891">
                  <c:v>191.32000000000087</c:v>
                </c:pt>
                <c:pt idx="4892">
                  <c:v>189.22</c:v>
                </c:pt>
                <c:pt idx="4893">
                  <c:v>187.15</c:v>
                </c:pt>
                <c:pt idx="4894">
                  <c:v>185.09</c:v>
                </c:pt>
                <c:pt idx="4895">
                  <c:v>183.07</c:v>
                </c:pt>
                <c:pt idx="4896">
                  <c:v>181.04</c:v>
                </c:pt>
                <c:pt idx="4897">
                  <c:v>179.02</c:v>
                </c:pt>
                <c:pt idx="4898">
                  <c:v>177.02</c:v>
                </c:pt>
                <c:pt idx="4899">
                  <c:v>175.05</c:v>
                </c:pt>
                <c:pt idx="4900">
                  <c:v>173.1</c:v>
                </c:pt>
                <c:pt idx="4901">
                  <c:v>171.16</c:v>
                </c:pt>
                <c:pt idx="4902">
                  <c:v>169.23999999999998</c:v>
                </c:pt>
                <c:pt idx="4903">
                  <c:v>167.36</c:v>
                </c:pt>
                <c:pt idx="4904">
                  <c:v>165.46</c:v>
                </c:pt>
                <c:pt idx="4905">
                  <c:v>163.59</c:v>
                </c:pt>
                <c:pt idx="4906">
                  <c:v>161.73999999999998</c:v>
                </c:pt>
                <c:pt idx="4907">
                  <c:v>159.91999999999999</c:v>
                </c:pt>
                <c:pt idx="4908">
                  <c:v>158.10999999999999</c:v>
                </c:pt>
                <c:pt idx="4909">
                  <c:v>156.34</c:v>
                </c:pt>
                <c:pt idx="4910">
                  <c:v>154.57</c:v>
                </c:pt>
                <c:pt idx="4911">
                  <c:v>152.82000000000087</c:v>
                </c:pt>
                <c:pt idx="4912">
                  <c:v>151.08000000000001</c:v>
                </c:pt>
                <c:pt idx="4913">
                  <c:v>149.35000000000107</c:v>
                </c:pt>
                <c:pt idx="4914">
                  <c:v>147.63999999999999</c:v>
                </c:pt>
                <c:pt idx="4915">
                  <c:v>145.96</c:v>
                </c:pt>
                <c:pt idx="4916">
                  <c:v>144.29</c:v>
                </c:pt>
                <c:pt idx="4917">
                  <c:v>142.65</c:v>
                </c:pt>
                <c:pt idx="4918">
                  <c:v>141.04</c:v>
                </c:pt>
                <c:pt idx="4919">
                  <c:v>139.44</c:v>
                </c:pt>
                <c:pt idx="4920">
                  <c:v>137.86000000000001</c:v>
                </c:pt>
                <c:pt idx="4921">
                  <c:v>136.26999999999998</c:v>
                </c:pt>
                <c:pt idx="4922">
                  <c:v>134.69999999999999</c:v>
                </c:pt>
                <c:pt idx="4923">
                  <c:v>133.15</c:v>
                </c:pt>
                <c:pt idx="4924">
                  <c:v>131.63</c:v>
                </c:pt>
                <c:pt idx="4925">
                  <c:v>130.12</c:v>
                </c:pt>
                <c:pt idx="4926">
                  <c:v>128.63</c:v>
                </c:pt>
                <c:pt idx="4927">
                  <c:v>127.16</c:v>
                </c:pt>
                <c:pt idx="4928">
                  <c:v>125.72</c:v>
                </c:pt>
                <c:pt idx="4929">
                  <c:v>124.29</c:v>
                </c:pt>
                <c:pt idx="4930">
                  <c:v>122.86999999999999</c:v>
                </c:pt>
                <c:pt idx="4931">
                  <c:v>121.45</c:v>
                </c:pt>
                <c:pt idx="4932">
                  <c:v>120.05</c:v>
                </c:pt>
                <c:pt idx="4933">
                  <c:v>118.66999999999999</c:v>
                </c:pt>
                <c:pt idx="4934">
                  <c:v>117.3</c:v>
                </c:pt>
                <c:pt idx="4935">
                  <c:v>115.96000000000002</c:v>
                </c:pt>
                <c:pt idx="4936">
                  <c:v>114.63</c:v>
                </c:pt>
                <c:pt idx="4937">
                  <c:v>113.33</c:v>
                </c:pt>
              </c:numCache>
            </c:numRef>
          </c:xVal>
          <c:yVal>
            <c:numRef>
              <c:f>Feuil1!$I$3:$I$4959</c:f>
              <c:numCache>
                <c:formatCode>General</c:formatCode>
                <c:ptCount val="4957"/>
                <c:pt idx="0">
                  <c:v>0.43000000000000038</c:v>
                </c:pt>
                <c:pt idx="1">
                  <c:v>0.43000000000000038</c:v>
                </c:pt>
                <c:pt idx="2">
                  <c:v>0.4</c:v>
                </c:pt>
                <c:pt idx="3">
                  <c:v>0.41000000000000031</c:v>
                </c:pt>
                <c:pt idx="4">
                  <c:v>0.4</c:v>
                </c:pt>
                <c:pt idx="5">
                  <c:v>0.39000000000000506</c:v>
                </c:pt>
                <c:pt idx="6">
                  <c:v>0.38000000000000472</c:v>
                </c:pt>
                <c:pt idx="7">
                  <c:v>0.38000000000000472</c:v>
                </c:pt>
                <c:pt idx="8">
                  <c:v>0.4</c:v>
                </c:pt>
                <c:pt idx="9">
                  <c:v>0.4</c:v>
                </c:pt>
                <c:pt idx="10">
                  <c:v>0.4</c:v>
                </c:pt>
                <c:pt idx="11">
                  <c:v>0.38000000000000472</c:v>
                </c:pt>
                <c:pt idx="12">
                  <c:v>0.39000000000000506</c:v>
                </c:pt>
                <c:pt idx="13">
                  <c:v>0.39000000000000506</c:v>
                </c:pt>
                <c:pt idx="14">
                  <c:v>0.38000000000000472</c:v>
                </c:pt>
                <c:pt idx="15">
                  <c:v>0.4</c:v>
                </c:pt>
                <c:pt idx="16">
                  <c:v>0.38000000000000472</c:v>
                </c:pt>
                <c:pt idx="17">
                  <c:v>0.39000000000000506</c:v>
                </c:pt>
                <c:pt idx="18">
                  <c:v>0.38000000000000472</c:v>
                </c:pt>
                <c:pt idx="19">
                  <c:v>0.41000000000000031</c:v>
                </c:pt>
                <c:pt idx="20">
                  <c:v>0.39000000000000506</c:v>
                </c:pt>
                <c:pt idx="21">
                  <c:v>0.39000000000000506</c:v>
                </c:pt>
                <c:pt idx="22">
                  <c:v>0.4</c:v>
                </c:pt>
                <c:pt idx="23">
                  <c:v>0.42000000000000032</c:v>
                </c:pt>
                <c:pt idx="24">
                  <c:v>0.41000000000000031</c:v>
                </c:pt>
                <c:pt idx="25">
                  <c:v>0.42000000000000032</c:v>
                </c:pt>
                <c:pt idx="26">
                  <c:v>0.4</c:v>
                </c:pt>
                <c:pt idx="27">
                  <c:v>0.4</c:v>
                </c:pt>
                <c:pt idx="28">
                  <c:v>0.39000000000000506</c:v>
                </c:pt>
                <c:pt idx="29">
                  <c:v>0.38000000000000472</c:v>
                </c:pt>
                <c:pt idx="30">
                  <c:v>0.38000000000000472</c:v>
                </c:pt>
                <c:pt idx="31">
                  <c:v>0.4</c:v>
                </c:pt>
                <c:pt idx="32">
                  <c:v>0.4</c:v>
                </c:pt>
                <c:pt idx="33">
                  <c:v>0.41000000000000031</c:v>
                </c:pt>
                <c:pt idx="34">
                  <c:v>0.42000000000000032</c:v>
                </c:pt>
                <c:pt idx="35">
                  <c:v>0.41000000000000031</c:v>
                </c:pt>
                <c:pt idx="36">
                  <c:v>0.39000000000000506</c:v>
                </c:pt>
                <c:pt idx="37">
                  <c:v>0.39000000000000506</c:v>
                </c:pt>
                <c:pt idx="38">
                  <c:v>0.4</c:v>
                </c:pt>
                <c:pt idx="39">
                  <c:v>0.4</c:v>
                </c:pt>
                <c:pt idx="40">
                  <c:v>0.39000000000000506</c:v>
                </c:pt>
                <c:pt idx="41">
                  <c:v>0.4</c:v>
                </c:pt>
                <c:pt idx="42">
                  <c:v>0.38000000000000472</c:v>
                </c:pt>
                <c:pt idx="43">
                  <c:v>0.39000000000000506</c:v>
                </c:pt>
                <c:pt idx="44">
                  <c:v>0.42000000000000032</c:v>
                </c:pt>
                <c:pt idx="45">
                  <c:v>0.39000000000000506</c:v>
                </c:pt>
                <c:pt idx="46">
                  <c:v>0.41000000000000031</c:v>
                </c:pt>
                <c:pt idx="47">
                  <c:v>0.39000000000000506</c:v>
                </c:pt>
                <c:pt idx="48">
                  <c:v>0.4</c:v>
                </c:pt>
                <c:pt idx="49">
                  <c:v>0.4</c:v>
                </c:pt>
                <c:pt idx="50">
                  <c:v>0.42000000000000032</c:v>
                </c:pt>
                <c:pt idx="51">
                  <c:v>0.42000000000000032</c:v>
                </c:pt>
                <c:pt idx="52">
                  <c:v>0.42000000000000032</c:v>
                </c:pt>
                <c:pt idx="53">
                  <c:v>0.4400000000000015</c:v>
                </c:pt>
                <c:pt idx="54">
                  <c:v>0.4400000000000015</c:v>
                </c:pt>
                <c:pt idx="55">
                  <c:v>0.42000000000000032</c:v>
                </c:pt>
                <c:pt idx="56">
                  <c:v>0.41000000000000031</c:v>
                </c:pt>
                <c:pt idx="57">
                  <c:v>0.42000000000000032</c:v>
                </c:pt>
                <c:pt idx="58">
                  <c:v>0.42000000000000032</c:v>
                </c:pt>
                <c:pt idx="59">
                  <c:v>0.42000000000000032</c:v>
                </c:pt>
                <c:pt idx="60">
                  <c:v>0.41000000000000031</c:v>
                </c:pt>
                <c:pt idx="61">
                  <c:v>0.38000000000000472</c:v>
                </c:pt>
                <c:pt idx="62">
                  <c:v>0.41000000000000031</c:v>
                </c:pt>
                <c:pt idx="63">
                  <c:v>0.37000000000000038</c:v>
                </c:pt>
                <c:pt idx="64">
                  <c:v>0.39000000000000506</c:v>
                </c:pt>
                <c:pt idx="65">
                  <c:v>0.38000000000000472</c:v>
                </c:pt>
                <c:pt idx="66">
                  <c:v>0.37000000000000038</c:v>
                </c:pt>
                <c:pt idx="67">
                  <c:v>0.37000000000000038</c:v>
                </c:pt>
                <c:pt idx="68">
                  <c:v>0.37000000000000038</c:v>
                </c:pt>
                <c:pt idx="69">
                  <c:v>0.39000000000000506</c:v>
                </c:pt>
                <c:pt idx="70">
                  <c:v>0.37000000000000038</c:v>
                </c:pt>
                <c:pt idx="71">
                  <c:v>0.38000000000000472</c:v>
                </c:pt>
                <c:pt idx="72">
                  <c:v>0.36000000000000032</c:v>
                </c:pt>
                <c:pt idx="73">
                  <c:v>0.35000000000000031</c:v>
                </c:pt>
                <c:pt idx="74">
                  <c:v>0.33000000000000534</c:v>
                </c:pt>
                <c:pt idx="75">
                  <c:v>0.33000000000000534</c:v>
                </c:pt>
                <c:pt idx="76">
                  <c:v>0.35000000000000031</c:v>
                </c:pt>
                <c:pt idx="77">
                  <c:v>0.35000000000000031</c:v>
                </c:pt>
                <c:pt idx="78">
                  <c:v>0.34000000000000197</c:v>
                </c:pt>
                <c:pt idx="79">
                  <c:v>0.35000000000000031</c:v>
                </c:pt>
                <c:pt idx="80">
                  <c:v>0.33000000000000534</c:v>
                </c:pt>
                <c:pt idx="81">
                  <c:v>0.36000000000000032</c:v>
                </c:pt>
                <c:pt idx="82">
                  <c:v>0.37000000000000038</c:v>
                </c:pt>
                <c:pt idx="83">
                  <c:v>0.32000000000000506</c:v>
                </c:pt>
                <c:pt idx="84">
                  <c:v>0.32000000000000506</c:v>
                </c:pt>
                <c:pt idx="85">
                  <c:v>0.35000000000000031</c:v>
                </c:pt>
                <c:pt idx="86">
                  <c:v>0.35000000000000031</c:v>
                </c:pt>
                <c:pt idx="87">
                  <c:v>0.33000000000000534</c:v>
                </c:pt>
                <c:pt idx="88">
                  <c:v>0.34000000000000197</c:v>
                </c:pt>
                <c:pt idx="89">
                  <c:v>0.35000000000000031</c:v>
                </c:pt>
                <c:pt idx="90">
                  <c:v>0.38000000000000472</c:v>
                </c:pt>
                <c:pt idx="91">
                  <c:v>0.36000000000000032</c:v>
                </c:pt>
                <c:pt idx="92">
                  <c:v>0.38000000000000472</c:v>
                </c:pt>
                <c:pt idx="93">
                  <c:v>0.35000000000000031</c:v>
                </c:pt>
                <c:pt idx="94">
                  <c:v>0.31000000000000238</c:v>
                </c:pt>
                <c:pt idx="95">
                  <c:v>0.29000000000000031</c:v>
                </c:pt>
                <c:pt idx="96">
                  <c:v>0.28000000000000008</c:v>
                </c:pt>
                <c:pt idx="97">
                  <c:v>0.31000000000000238</c:v>
                </c:pt>
                <c:pt idx="98">
                  <c:v>0.31000000000000238</c:v>
                </c:pt>
                <c:pt idx="99">
                  <c:v>0.31000000000000238</c:v>
                </c:pt>
                <c:pt idx="100">
                  <c:v>0.31000000000000238</c:v>
                </c:pt>
                <c:pt idx="101">
                  <c:v>0.31000000000000238</c:v>
                </c:pt>
                <c:pt idx="102">
                  <c:v>0.32000000000000506</c:v>
                </c:pt>
                <c:pt idx="103">
                  <c:v>0.33000000000000534</c:v>
                </c:pt>
                <c:pt idx="104">
                  <c:v>0.31000000000000238</c:v>
                </c:pt>
                <c:pt idx="105">
                  <c:v>0.31000000000000238</c:v>
                </c:pt>
                <c:pt idx="106">
                  <c:v>0.29000000000000031</c:v>
                </c:pt>
                <c:pt idx="107">
                  <c:v>0.30000000000000032</c:v>
                </c:pt>
                <c:pt idx="108">
                  <c:v>0.28000000000000008</c:v>
                </c:pt>
                <c:pt idx="109">
                  <c:v>0.30000000000000032</c:v>
                </c:pt>
                <c:pt idx="110">
                  <c:v>0.33000000000000534</c:v>
                </c:pt>
                <c:pt idx="111">
                  <c:v>0.32000000000000506</c:v>
                </c:pt>
                <c:pt idx="112">
                  <c:v>0.29000000000000031</c:v>
                </c:pt>
                <c:pt idx="113">
                  <c:v>0.31000000000000238</c:v>
                </c:pt>
                <c:pt idx="114">
                  <c:v>0.28000000000000008</c:v>
                </c:pt>
                <c:pt idx="115">
                  <c:v>0.27</c:v>
                </c:pt>
                <c:pt idx="116">
                  <c:v>0.28000000000000008</c:v>
                </c:pt>
                <c:pt idx="117">
                  <c:v>0.28000000000000008</c:v>
                </c:pt>
                <c:pt idx="118">
                  <c:v>0.30000000000000032</c:v>
                </c:pt>
                <c:pt idx="119">
                  <c:v>0.30000000000000032</c:v>
                </c:pt>
                <c:pt idx="120">
                  <c:v>0.28000000000000008</c:v>
                </c:pt>
                <c:pt idx="121">
                  <c:v>0.30000000000000032</c:v>
                </c:pt>
                <c:pt idx="122">
                  <c:v>0.30000000000000032</c:v>
                </c:pt>
                <c:pt idx="123">
                  <c:v>0.29000000000000031</c:v>
                </c:pt>
                <c:pt idx="124">
                  <c:v>0.27</c:v>
                </c:pt>
                <c:pt idx="125">
                  <c:v>0.26</c:v>
                </c:pt>
                <c:pt idx="126">
                  <c:v>0.24000000000000021</c:v>
                </c:pt>
                <c:pt idx="127">
                  <c:v>0.24000000000000021</c:v>
                </c:pt>
                <c:pt idx="128">
                  <c:v>0.26</c:v>
                </c:pt>
                <c:pt idx="129">
                  <c:v>0.25</c:v>
                </c:pt>
                <c:pt idx="130">
                  <c:v>0.25</c:v>
                </c:pt>
                <c:pt idx="131">
                  <c:v>0.26</c:v>
                </c:pt>
                <c:pt idx="132">
                  <c:v>0.26</c:v>
                </c:pt>
                <c:pt idx="133">
                  <c:v>0.27</c:v>
                </c:pt>
                <c:pt idx="134">
                  <c:v>0.27</c:v>
                </c:pt>
                <c:pt idx="135">
                  <c:v>0.28000000000000008</c:v>
                </c:pt>
                <c:pt idx="136">
                  <c:v>0.30000000000000032</c:v>
                </c:pt>
                <c:pt idx="137">
                  <c:v>0.27</c:v>
                </c:pt>
                <c:pt idx="138">
                  <c:v>0.27</c:v>
                </c:pt>
                <c:pt idx="139">
                  <c:v>0.29000000000000031</c:v>
                </c:pt>
                <c:pt idx="140">
                  <c:v>0.28000000000000008</c:v>
                </c:pt>
                <c:pt idx="141">
                  <c:v>0.29000000000000031</c:v>
                </c:pt>
                <c:pt idx="142">
                  <c:v>0.28000000000000008</c:v>
                </c:pt>
                <c:pt idx="143">
                  <c:v>0.28000000000000008</c:v>
                </c:pt>
                <c:pt idx="144">
                  <c:v>0.25</c:v>
                </c:pt>
                <c:pt idx="145">
                  <c:v>0.25</c:v>
                </c:pt>
                <c:pt idx="146">
                  <c:v>0.27</c:v>
                </c:pt>
                <c:pt idx="147">
                  <c:v>0.26</c:v>
                </c:pt>
                <c:pt idx="148">
                  <c:v>0.28000000000000008</c:v>
                </c:pt>
                <c:pt idx="149">
                  <c:v>0.29000000000000031</c:v>
                </c:pt>
                <c:pt idx="150">
                  <c:v>0.29000000000000031</c:v>
                </c:pt>
                <c:pt idx="151">
                  <c:v>0.30000000000000032</c:v>
                </c:pt>
                <c:pt idx="152">
                  <c:v>0.30000000000000032</c:v>
                </c:pt>
                <c:pt idx="153">
                  <c:v>0.31000000000000238</c:v>
                </c:pt>
                <c:pt idx="154">
                  <c:v>0.28000000000000008</c:v>
                </c:pt>
                <c:pt idx="155">
                  <c:v>0.30000000000000032</c:v>
                </c:pt>
                <c:pt idx="156">
                  <c:v>0.30000000000000032</c:v>
                </c:pt>
                <c:pt idx="157">
                  <c:v>0.30000000000000032</c:v>
                </c:pt>
                <c:pt idx="158">
                  <c:v>0.31000000000000238</c:v>
                </c:pt>
                <c:pt idx="159">
                  <c:v>0.32000000000000506</c:v>
                </c:pt>
                <c:pt idx="160">
                  <c:v>0.32000000000000506</c:v>
                </c:pt>
                <c:pt idx="161">
                  <c:v>0.34000000000000197</c:v>
                </c:pt>
                <c:pt idx="162">
                  <c:v>0.35000000000000031</c:v>
                </c:pt>
                <c:pt idx="163">
                  <c:v>0.34000000000000197</c:v>
                </c:pt>
                <c:pt idx="164">
                  <c:v>0.32000000000000506</c:v>
                </c:pt>
                <c:pt idx="165">
                  <c:v>0.29000000000000031</c:v>
                </c:pt>
                <c:pt idx="166">
                  <c:v>0.27</c:v>
                </c:pt>
                <c:pt idx="167">
                  <c:v>0.28000000000000008</c:v>
                </c:pt>
                <c:pt idx="168">
                  <c:v>0.26</c:v>
                </c:pt>
                <c:pt idx="169">
                  <c:v>0.26</c:v>
                </c:pt>
                <c:pt idx="170">
                  <c:v>0.28000000000000008</c:v>
                </c:pt>
                <c:pt idx="171">
                  <c:v>0.29000000000000031</c:v>
                </c:pt>
                <c:pt idx="172">
                  <c:v>0.28000000000000008</c:v>
                </c:pt>
                <c:pt idx="173">
                  <c:v>0.30000000000000032</c:v>
                </c:pt>
                <c:pt idx="174">
                  <c:v>0.31000000000000238</c:v>
                </c:pt>
                <c:pt idx="175">
                  <c:v>0.32000000000000506</c:v>
                </c:pt>
                <c:pt idx="176">
                  <c:v>0.32000000000000506</c:v>
                </c:pt>
                <c:pt idx="177">
                  <c:v>0.35000000000000031</c:v>
                </c:pt>
                <c:pt idx="178">
                  <c:v>0.36000000000000032</c:v>
                </c:pt>
                <c:pt idx="179">
                  <c:v>0.33000000000000534</c:v>
                </c:pt>
                <c:pt idx="180">
                  <c:v>0.33000000000000534</c:v>
                </c:pt>
                <c:pt idx="181">
                  <c:v>0.33000000000000534</c:v>
                </c:pt>
                <c:pt idx="182">
                  <c:v>0.31000000000000238</c:v>
                </c:pt>
                <c:pt idx="183">
                  <c:v>0.31000000000000238</c:v>
                </c:pt>
                <c:pt idx="184">
                  <c:v>0.32000000000000506</c:v>
                </c:pt>
                <c:pt idx="185">
                  <c:v>0.29000000000000031</c:v>
                </c:pt>
                <c:pt idx="186">
                  <c:v>0.30000000000000032</c:v>
                </c:pt>
                <c:pt idx="187">
                  <c:v>0.30000000000000032</c:v>
                </c:pt>
                <c:pt idx="188">
                  <c:v>0.32000000000000506</c:v>
                </c:pt>
                <c:pt idx="189">
                  <c:v>0.31000000000000238</c:v>
                </c:pt>
                <c:pt idx="190">
                  <c:v>0.31000000000000238</c:v>
                </c:pt>
                <c:pt idx="191">
                  <c:v>0.32000000000000506</c:v>
                </c:pt>
                <c:pt idx="192">
                  <c:v>0.31000000000000238</c:v>
                </c:pt>
                <c:pt idx="193">
                  <c:v>0.32000000000000506</c:v>
                </c:pt>
                <c:pt idx="194">
                  <c:v>0.32000000000000506</c:v>
                </c:pt>
                <c:pt idx="195">
                  <c:v>0.31000000000000238</c:v>
                </c:pt>
                <c:pt idx="196">
                  <c:v>0.31000000000000238</c:v>
                </c:pt>
                <c:pt idx="197">
                  <c:v>0.31000000000000238</c:v>
                </c:pt>
                <c:pt idx="198">
                  <c:v>0.32000000000000506</c:v>
                </c:pt>
                <c:pt idx="199">
                  <c:v>0.31000000000000238</c:v>
                </c:pt>
                <c:pt idx="200">
                  <c:v>0.29000000000000031</c:v>
                </c:pt>
                <c:pt idx="201">
                  <c:v>0.28000000000000008</c:v>
                </c:pt>
                <c:pt idx="202">
                  <c:v>0.29000000000000031</c:v>
                </c:pt>
                <c:pt idx="203">
                  <c:v>0.28000000000000008</c:v>
                </c:pt>
                <c:pt idx="204">
                  <c:v>0.26</c:v>
                </c:pt>
                <c:pt idx="205">
                  <c:v>0.27</c:v>
                </c:pt>
                <c:pt idx="206">
                  <c:v>0.29000000000000031</c:v>
                </c:pt>
                <c:pt idx="207">
                  <c:v>0.26</c:v>
                </c:pt>
                <c:pt idx="208">
                  <c:v>0.26</c:v>
                </c:pt>
                <c:pt idx="209">
                  <c:v>0.26</c:v>
                </c:pt>
                <c:pt idx="210">
                  <c:v>0.26</c:v>
                </c:pt>
                <c:pt idx="211">
                  <c:v>0.28000000000000008</c:v>
                </c:pt>
                <c:pt idx="212">
                  <c:v>0.28000000000000008</c:v>
                </c:pt>
                <c:pt idx="213">
                  <c:v>0.30000000000000032</c:v>
                </c:pt>
                <c:pt idx="214">
                  <c:v>0.33000000000000534</c:v>
                </c:pt>
                <c:pt idx="215">
                  <c:v>0.32000000000000506</c:v>
                </c:pt>
                <c:pt idx="216">
                  <c:v>0.33000000000000534</c:v>
                </c:pt>
                <c:pt idx="217">
                  <c:v>0.33000000000000534</c:v>
                </c:pt>
                <c:pt idx="218">
                  <c:v>0.33000000000000534</c:v>
                </c:pt>
                <c:pt idx="219">
                  <c:v>0.32000000000000506</c:v>
                </c:pt>
                <c:pt idx="220">
                  <c:v>0.33000000000000534</c:v>
                </c:pt>
                <c:pt idx="221">
                  <c:v>0.32000000000000506</c:v>
                </c:pt>
                <c:pt idx="222">
                  <c:v>0.31000000000000238</c:v>
                </c:pt>
                <c:pt idx="223">
                  <c:v>0.31000000000000238</c:v>
                </c:pt>
                <c:pt idx="224">
                  <c:v>0.32000000000000506</c:v>
                </c:pt>
                <c:pt idx="225">
                  <c:v>0.32000000000000506</c:v>
                </c:pt>
                <c:pt idx="226">
                  <c:v>0.33000000000000534</c:v>
                </c:pt>
                <c:pt idx="227">
                  <c:v>0.34000000000000197</c:v>
                </c:pt>
                <c:pt idx="228">
                  <c:v>0.29000000000000031</c:v>
                </c:pt>
                <c:pt idx="229">
                  <c:v>0.30000000000000032</c:v>
                </c:pt>
                <c:pt idx="230">
                  <c:v>0.31000000000000238</c:v>
                </c:pt>
                <c:pt idx="231">
                  <c:v>0.30000000000000032</c:v>
                </c:pt>
                <c:pt idx="232">
                  <c:v>0.31000000000000238</c:v>
                </c:pt>
                <c:pt idx="233">
                  <c:v>0.30000000000000032</c:v>
                </c:pt>
                <c:pt idx="234">
                  <c:v>0.31000000000000238</c:v>
                </c:pt>
                <c:pt idx="235">
                  <c:v>0.28000000000000008</c:v>
                </c:pt>
                <c:pt idx="236">
                  <c:v>0.26</c:v>
                </c:pt>
                <c:pt idx="237">
                  <c:v>0.28000000000000008</c:v>
                </c:pt>
                <c:pt idx="238">
                  <c:v>0.32000000000000506</c:v>
                </c:pt>
                <c:pt idx="239">
                  <c:v>0.33000000000000534</c:v>
                </c:pt>
                <c:pt idx="240">
                  <c:v>0.32000000000000506</c:v>
                </c:pt>
                <c:pt idx="241">
                  <c:v>0.31000000000000238</c:v>
                </c:pt>
                <c:pt idx="242">
                  <c:v>0.30000000000000032</c:v>
                </c:pt>
                <c:pt idx="243">
                  <c:v>0.30000000000000032</c:v>
                </c:pt>
                <c:pt idx="244">
                  <c:v>0.28000000000000008</c:v>
                </c:pt>
                <c:pt idx="245">
                  <c:v>0.28000000000000008</c:v>
                </c:pt>
                <c:pt idx="246">
                  <c:v>0.27</c:v>
                </c:pt>
                <c:pt idx="247">
                  <c:v>0.28000000000000008</c:v>
                </c:pt>
                <c:pt idx="248">
                  <c:v>0.30000000000000032</c:v>
                </c:pt>
                <c:pt idx="249">
                  <c:v>0.29000000000000031</c:v>
                </c:pt>
                <c:pt idx="250">
                  <c:v>0.30000000000000032</c:v>
                </c:pt>
                <c:pt idx="251">
                  <c:v>0.30000000000000032</c:v>
                </c:pt>
                <c:pt idx="252">
                  <c:v>0.29000000000000031</c:v>
                </c:pt>
                <c:pt idx="253">
                  <c:v>0.31000000000000238</c:v>
                </c:pt>
                <c:pt idx="254">
                  <c:v>0.32000000000000506</c:v>
                </c:pt>
                <c:pt idx="255">
                  <c:v>0.31000000000000238</c:v>
                </c:pt>
                <c:pt idx="256">
                  <c:v>0.33000000000000534</c:v>
                </c:pt>
                <c:pt idx="257">
                  <c:v>0.32000000000000506</c:v>
                </c:pt>
                <c:pt idx="258">
                  <c:v>0.32000000000000506</c:v>
                </c:pt>
                <c:pt idx="259">
                  <c:v>0.34000000000000197</c:v>
                </c:pt>
                <c:pt idx="260">
                  <c:v>0.32000000000000506</c:v>
                </c:pt>
                <c:pt idx="261">
                  <c:v>0.32000000000000506</c:v>
                </c:pt>
                <c:pt idx="262">
                  <c:v>0.30000000000000032</c:v>
                </c:pt>
                <c:pt idx="263">
                  <c:v>0.27</c:v>
                </c:pt>
                <c:pt idx="264">
                  <c:v>0.28000000000000008</c:v>
                </c:pt>
                <c:pt idx="265">
                  <c:v>0.27</c:v>
                </c:pt>
                <c:pt idx="266">
                  <c:v>0.28000000000000008</c:v>
                </c:pt>
                <c:pt idx="267">
                  <c:v>0.29000000000000031</c:v>
                </c:pt>
                <c:pt idx="268">
                  <c:v>0.28000000000000008</c:v>
                </c:pt>
                <c:pt idx="269">
                  <c:v>0.26</c:v>
                </c:pt>
                <c:pt idx="270">
                  <c:v>0.28000000000000008</c:v>
                </c:pt>
                <c:pt idx="271">
                  <c:v>0.29000000000000031</c:v>
                </c:pt>
                <c:pt idx="272">
                  <c:v>0.28000000000000008</c:v>
                </c:pt>
                <c:pt idx="273">
                  <c:v>0.28000000000000008</c:v>
                </c:pt>
                <c:pt idx="274">
                  <c:v>0.27</c:v>
                </c:pt>
                <c:pt idx="275">
                  <c:v>0.25</c:v>
                </c:pt>
                <c:pt idx="276">
                  <c:v>0.23</c:v>
                </c:pt>
                <c:pt idx="277">
                  <c:v>0.26</c:v>
                </c:pt>
                <c:pt idx="278">
                  <c:v>0.27</c:v>
                </c:pt>
                <c:pt idx="279">
                  <c:v>0.28000000000000008</c:v>
                </c:pt>
                <c:pt idx="280">
                  <c:v>0.28000000000000008</c:v>
                </c:pt>
                <c:pt idx="281">
                  <c:v>0.31000000000000238</c:v>
                </c:pt>
                <c:pt idx="282">
                  <c:v>0.27</c:v>
                </c:pt>
                <c:pt idx="283">
                  <c:v>0.28000000000000008</c:v>
                </c:pt>
                <c:pt idx="284">
                  <c:v>0.28000000000000008</c:v>
                </c:pt>
                <c:pt idx="285">
                  <c:v>0.27</c:v>
                </c:pt>
                <c:pt idx="286">
                  <c:v>0.27</c:v>
                </c:pt>
                <c:pt idx="287">
                  <c:v>0.26</c:v>
                </c:pt>
                <c:pt idx="288">
                  <c:v>0.28000000000000008</c:v>
                </c:pt>
                <c:pt idx="289">
                  <c:v>0.27</c:v>
                </c:pt>
                <c:pt idx="290">
                  <c:v>0.29000000000000031</c:v>
                </c:pt>
                <c:pt idx="291">
                  <c:v>0.29000000000000031</c:v>
                </c:pt>
                <c:pt idx="292">
                  <c:v>0.29000000000000031</c:v>
                </c:pt>
                <c:pt idx="293">
                  <c:v>0.30000000000000032</c:v>
                </c:pt>
                <c:pt idx="294">
                  <c:v>0.30000000000000032</c:v>
                </c:pt>
                <c:pt idx="295">
                  <c:v>0.29000000000000031</c:v>
                </c:pt>
                <c:pt idx="296">
                  <c:v>0.28000000000000008</c:v>
                </c:pt>
                <c:pt idx="297">
                  <c:v>0.27</c:v>
                </c:pt>
                <c:pt idx="298">
                  <c:v>0.30000000000000032</c:v>
                </c:pt>
                <c:pt idx="299">
                  <c:v>0.28000000000000008</c:v>
                </c:pt>
                <c:pt idx="300">
                  <c:v>0.26</c:v>
                </c:pt>
                <c:pt idx="301">
                  <c:v>0.26</c:v>
                </c:pt>
                <c:pt idx="302">
                  <c:v>0.26</c:v>
                </c:pt>
                <c:pt idx="303">
                  <c:v>0.24000000000000021</c:v>
                </c:pt>
                <c:pt idx="304">
                  <c:v>0.25</c:v>
                </c:pt>
                <c:pt idx="305">
                  <c:v>0.25</c:v>
                </c:pt>
                <c:pt idx="306">
                  <c:v>0.28000000000000008</c:v>
                </c:pt>
                <c:pt idx="307">
                  <c:v>0.28000000000000008</c:v>
                </c:pt>
                <c:pt idx="308">
                  <c:v>0.26</c:v>
                </c:pt>
                <c:pt idx="309">
                  <c:v>0.27</c:v>
                </c:pt>
                <c:pt idx="310">
                  <c:v>0.29000000000000031</c:v>
                </c:pt>
                <c:pt idx="311">
                  <c:v>0.29000000000000031</c:v>
                </c:pt>
                <c:pt idx="312">
                  <c:v>0.29000000000000031</c:v>
                </c:pt>
                <c:pt idx="313">
                  <c:v>0.30000000000000032</c:v>
                </c:pt>
                <c:pt idx="314">
                  <c:v>0.30000000000000032</c:v>
                </c:pt>
                <c:pt idx="315">
                  <c:v>0.30000000000000032</c:v>
                </c:pt>
                <c:pt idx="316">
                  <c:v>0.28000000000000008</c:v>
                </c:pt>
                <c:pt idx="317">
                  <c:v>0.27</c:v>
                </c:pt>
                <c:pt idx="318">
                  <c:v>0.30000000000000032</c:v>
                </c:pt>
                <c:pt idx="319">
                  <c:v>0.32000000000000506</c:v>
                </c:pt>
                <c:pt idx="320">
                  <c:v>0.32000000000000506</c:v>
                </c:pt>
                <c:pt idx="321">
                  <c:v>0.31000000000000238</c:v>
                </c:pt>
                <c:pt idx="322">
                  <c:v>0.30000000000000032</c:v>
                </c:pt>
                <c:pt idx="323">
                  <c:v>0.29000000000000031</c:v>
                </c:pt>
                <c:pt idx="324">
                  <c:v>0.28000000000000008</c:v>
                </c:pt>
                <c:pt idx="325">
                  <c:v>0.30000000000000032</c:v>
                </c:pt>
                <c:pt idx="326">
                  <c:v>0.29000000000000031</c:v>
                </c:pt>
                <c:pt idx="327">
                  <c:v>0.33000000000000534</c:v>
                </c:pt>
                <c:pt idx="328">
                  <c:v>0.31000000000000238</c:v>
                </c:pt>
                <c:pt idx="329">
                  <c:v>0.31000000000000238</c:v>
                </c:pt>
                <c:pt idx="330">
                  <c:v>0.32000000000000506</c:v>
                </c:pt>
                <c:pt idx="331">
                  <c:v>0.30000000000000032</c:v>
                </c:pt>
                <c:pt idx="332">
                  <c:v>0.29000000000000031</c:v>
                </c:pt>
                <c:pt idx="333">
                  <c:v>0.27</c:v>
                </c:pt>
                <c:pt idx="334">
                  <c:v>0.27</c:v>
                </c:pt>
                <c:pt idx="335">
                  <c:v>0.27</c:v>
                </c:pt>
                <c:pt idx="336">
                  <c:v>0.28000000000000008</c:v>
                </c:pt>
                <c:pt idx="337">
                  <c:v>0.29000000000000031</c:v>
                </c:pt>
                <c:pt idx="338">
                  <c:v>0.30000000000000032</c:v>
                </c:pt>
                <c:pt idx="339">
                  <c:v>0.30000000000000032</c:v>
                </c:pt>
                <c:pt idx="340">
                  <c:v>0.29000000000000031</c:v>
                </c:pt>
                <c:pt idx="341">
                  <c:v>0.30000000000000032</c:v>
                </c:pt>
                <c:pt idx="342">
                  <c:v>0.28000000000000008</c:v>
                </c:pt>
                <c:pt idx="343">
                  <c:v>0.28000000000000008</c:v>
                </c:pt>
                <c:pt idx="344">
                  <c:v>0.29000000000000031</c:v>
                </c:pt>
                <c:pt idx="345">
                  <c:v>0.28000000000000008</c:v>
                </c:pt>
                <c:pt idx="346">
                  <c:v>0.27</c:v>
                </c:pt>
                <c:pt idx="347">
                  <c:v>0.26</c:v>
                </c:pt>
                <c:pt idx="348">
                  <c:v>0.26</c:v>
                </c:pt>
                <c:pt idx="349">
                  <c:v>0.27</c:v>
                </c:pt>
                <c:pt idx="350">
                  <c:v>0.29000000000000031</c:v>
                </c:pt>
                <c:pt idx="351">
                  <c:v>0.30000000000000032</c:v>
                </c:pt>
                <c:pt idx="352">
                  <c:v>0.31000000000000238</c:v>
                </c:pt>
                <c:pt idx="353">
                  <c:v>0.32000000000000506</c:v>
                </c:pt>
                <c:pt idx="354">
                  <c:v>0.30000000000000032</c:v>
                </c:pt>
                <c:pt idx="355">
                  <c:v>0.30000000000000032</c:v>
                </c:pt>
                <c:pt idx="356">
                  <c:v>0.30000000000000032</c:v>
                </c:pt>
                <c:pt idx="357">
                  <c:v>0.26</c:v>
                </c:pt>
                <c:pt idx="358">
                  <c:v>0.26</c:v>
                </c:pt>
                <c:pt idx="359">
                  <c:v>0.29000000000000031</c:v>
                </c:pt>
                <c:pt idx="360">
                  <c:v>0.30000000000000032</c:v>
                </c:pt>
                <c:pt idx="361">
                  <c:v>0.31000000000000238</c:v>
                </c:pt>
                <c:pt idx="362">
                  <c:v>0.31000000000000238</c:v>
                </c:pt>
                <c:pt idx="363">
                  <c:v>0.27</c:v>
                </c:pt>
                <c:pt idx="364">
                  <c:v>0.29000000000000031</c:v>
                </c:pt>
                <c:pt idx="365">
                  <c:v>0.27</c:v>
                </c:pt>
                <c:pt idx="366">
                  <c:v>0.26</c:v>
                </c:pt>
                <c:pt idx="367">
                  <c:v>0.25</c:v>
                </c:pt>
                <c:pt idx="368">
                  <c:v>0.27</c:v>
                </c:pt>
                <c:pt idx="369">
                  <c:v>0.27</c:v>
                </c:pt>
                <c:pt idx="370">
                  <c:v>0.27</c:v>
                </c:pt>
                <c:pt idx="371">
                  <c:v>0.24000000000000021</c:v>
                </c:pt>
                <c:pt idx="372">
                  <c:v>0.26</c:v>
                </c:pt>
                <c:pt idx="373">
                  <c:v>0.24000000000000021</c:v>
                </c:pt>
                <c:pt idx="374">
                  <c:v>0.23</c:v>
                </c:pt>
                <c:pt idx="375">
                  <c:v>0.23</c:v>
                </c:pt>
                <c:pt idx="376">
                  <c:v>0.23</c:v>
                </c:pt>
                <c:pt idx="377">
                  <c:v>0.24000000000000021</c:v>
                </c:pt>
                <c:pt idx="378">
                  <c:v>0.24000000000000021</c:v>
                </c:pt>
                <c:pt idx="379">
                  <c:v>0.25</c:v>
                </c:pt>
                <c:pt idx="380">
                  <c:v>0.26</c:v>
                </c:pt>
                <c:pt idx="381">
                  <c:v>0.25</c:v>
                </c:pt>
                <c:pt idx="382">
                  <c:v>0.23</c:v>
                </c:pt>
                <c:pt idx="383">
                  <c:v>0.24000000000000021</c:v>
                </c:pt>
                <c:pt idx="384">
                  <c:v>0.26</c:v>
                </c:pt>
                <c:pt idx="385">
                  <c:v>0.25</c:v>
                </c:pt>
                <c:pt idx="386">
                  <c:v>0.26</c:v>
                </c:pt>
                <c:pt idx="387">
                  <c:v>0.27</c:v>
                </c:pt>
                <c:pt idx="388">
                  <c:v>0.26</c:v>
                </c:pt>
                <c:pt idx="389">
                  <c:v>0.26</c:v>
                </c:pt>
                <c:pt idx="390">
                  <c:v>0.28000000000000008</c:v>
                </c:pt>
                <c:pt idx="391">
                  <c:v>0.28000000000000008</c:v>
                </c:pt>
                <c:pt idx="392">
                  <c:v>0.27</c:v>
                </c:pt>
                <c:pt idx="393">
                  <c:v>0.29000000000000031</c:v>
                </c:pt>
                <c:pt idx="394">
                  <c:v>0.25</c:v>
                </c:pt>
                <c:pt idx="395">
                  <c:v>0.26</c:v>
                </c:pt>
                <c:pt idx="396">
                  <c:v>0.26</c:v>
                </c:pt>
                <c:pt idx="397">
                  <c:v>0.26</c:v>
                </c:pt>
                <c:pt idx="398">
                  <c:v>0.28000000000000008</c:v>
                </c:pt>
                <c:pt idx="399">
                  <c:v>0.28000000000000008</c:v>
                </c:pt>
                <c:pt idx="400">
                  <c:v>0.29000000000000031</c:v>
                </c:pt>
                <c:pt idx="401">
                  <c:v>0.30000000000000032</c:v>
                </c:pt>
                <c:pt idx="402">
                  <c:v>0.30000000000000032</c:v>
                </c:pt>
                <c:pt idx="403">
                  <c:v>0.28000000000000008</c:v>
                </c:pt>
                <c:pt idx="404">
                  <c:v>0.30000000000000032</c:v>
                </c:pt>
                <c:pt idx="405">
                  <c:v>0.28000000000000008</c:v>
                </c:pt>
                <c:pt idx="406">
                  <c:v>0.27</c:v>
                </c:pt>
                <c:pt idx="407">
                  <c:v>0.29000000000000031</c:v>
                </c:pt>
                <c:pt idx="408">
                  <c:v>0.28000000000000008</c:v>
                </c:pt>
                <c:pt idx="409">
                  <c:v>0.30000000000000032</c:v>
                </c:pt>
                <c:pt idx="410">
                  <c:v>0.29000000000000031</c:v>
                </c:pt>
                <c:pt idx="411">
                  <c:v>0.27</c:v>
                </c:pt>
                <c:pt idx="412">
                  <c:v>0.26</c:v>
                </c:pt>
                <c:pt idx="413">
                  <c:v>0.27</c:v>
                </c:pt>
                <c:pt idx="414">
                  <c:v>0.24000000000000021</c:v>
                </c:pt>
                <c:pt idx="415">
                  <c:v>0.25</c:v>
                </c:pt>
                <c:pt idx="416">
                  <c:v>0.26</c:v>
                </c:pt>
                <c:pt idx="417">
                  <c:v>0.27</c:v>
                </c:pt>
                <c:pt idx="418">
                  <c:v>0.27</c:v>
                </c:pt>
                <c:pt idx="419">
                  <c:v>0.30000000000000032</c:v>
                </c:pt>
                <c:pt idx="420">
                  <c:v>0.27</c:v>
                </c:pt>
                <c:pt idx="421">
                  <c:v>0.26</c:v>
                </c:pt>
                <c:pt idx="422">
                  <c:v>0.26</c:v>
                </c:pt>
                <c:pt idx="423">
                  <c:v>0.26</c:v>
                </c:pt>
                <c:pt idx="424">
                  <c:v>0.25</c:v>
                </c:pt>
                <c:pt idx="425">
                  <c:v>0.23</c:v>
                </c:pt>
                <c:pt idx="426">
                  <c:v>0.25</c:v>
                </c:pt>
                <c:pt idx="427">
                  <c:v>0.28000000000000008</c:v>
                </c:pt>
                <c:pt idx="428">
                  <c:v>0.27</c:v>
                </c:pt>
                <c:pt idx="429">
                  <c:v>0.26</c:v>
                </c:pt>
                <c:pt idx="430">
                  <c:v>0.26</c:v>
                </c:pt>
                <c:pt idx="431">
                  <c:v>0.27</c:v>
                </c:pt>
                <c:pt idx="432">
                  <c:v>0.25</c:v>
                </c:pt>
                <c:pt idx="433">
                  <c:v>0.25</c:v>
                </c:pt>
                <c:pt idx="434">
                  <c:v>0.27</c:v>
                </c:pt>
                <c:pt idx="435">
                  <c:v>0.25</c:v>
                </c:pt>
                <c:pt idx="436">
                  <c:v>0.27</c:v>
                </c:pt>
                <c:pt idx="437">
                  <c:v>0.27</c:v>
                </c:pt>
                <c:pt idx="438">
                  <c:v>0.25</c:v>
                </c:pt>
                <c:pt idx="439">
                  <c:v>0.27</c:v>
                </c:pt>
                <c:pt idx="440">
                  <c:v>0.25</c:v>
                </c:pt>
                <c:pt idx="441">
                  <c:v>0.25</c:v>
                </c:pt>
                <c:pt idx="442">
                  <c:v>0.26</c:v>
                </c:pt>
                <c:pt idx="443">
                  <c:v>0.27</c:v>
                </c:pt>
                <c:pt idx="444">
                  <c:v>0.28000000000000008</c:v>
                </c:pt>
                <c:pt idx="445">
                  <c:v>0.27</c:v>
                </c:pt>
                <c:pt idx="446">
                  <c:v>0.26</c:v>
                </c:pt>
                <c:pt idx="447">
                  <c:v>0.25</c:v>
                </c:pt>
                <c:pt idx="448">
                  <c:v>0.27</c:v>
                </c:pt>
                <c:pt idx="449">
                  <c:v>0.28000000000000008</c:v>
                </c:pt>
                <c:pt idx="450">
                  <c:v>0.26</c:v>
                </c:pt>
                <c:pt idx="451">
                  <c:v>0.27</c:v>
                </c:pt>
                <c:pt idx="452">
                  <c:v>0.26</c:v>
                </c:pt>
                <c:pt idx="453">
                  <c:v>0.24000000000000021</c:v>
                </c:pt>
                <c:pt idx="454">
                  <c:v>0.28000000000000008</c:v>
                </c:pt>
                <c:pt idx="455">
                  <c:v>0.26</c:v>
                </c:pt>
                <c:pt idx="456">
                  <c:v>0.26</c:v>
                </c:pt>
                <c:pt idx="457">
                  <c:v>0.23</c:v>
                </c:pt>
                <c:pt idx="458">
                  <c:v>0.25</c:v>
                </c:pt>
                <c:pt idx="459">
                  <c:v>0.27</c:v>
                </c:pt>
                <c:pt idx="460">
                  <c:v>0.27</c:v>
                </c:pt>
                <c:pt idx="461">
                  <c:v>0.27</c:v>
                </c:pt>
                <c:pt idx="462">
                  <c:v>0.27</c:v>
                </c:pt>
                <c:pt idx="463">
                  <c:v>0.27</c:v>
                </c:pt>
                <c:pt idx="464">
                  <c:v>0.27</c:v>
                </c:pt>
                <c:pt idx="465">
                  <c:v>0.28000000000000008</c:v>
                </c:pt>
                <c:pt idx="466">
                  <c:v>0.28000000000000008</c:v>
                </c:pt>
                <c:pt idx="467">
                  <c:v>0.26</c:v>
                </c:pt>
                <c:pt idx="468">
                  <c:v>0.25</c:v>
                </c:pt>
                <c:pt idx="469">
                  <c:v>0.26</c:v>
                </c:pt>
                <c:pt idx="470">
                  <c:v>0.23</c:v>
                </c:pt>
                <c:pt idx="471">
                  <c:v>0.27</c:v>
                </c:pt>
                <c:pt idx="472">
                  <c:v>0.28000000000000008</c:v>
                </c:pt>
                <c:pt idx="473">
                  <c:v>0.29000000000000031</c:v>
                </c:pt>
                <c:pt idx="474">
                  <c:v>0.27</c:v>
                </c:pt>
                <c:pt idx="475">
                  <c:v>0.24000000000000021</c:v>
                </c:pt>
                <c:pt idx="476">
                  <c:v>0.26</c:v>
                </c:pt>
                <c:pt idx="477">
                  <c:v>0.26</c:v>
                </c:pt>
                <c:pt idx="478">
                  <c:v>0.26</c:v>
                </c:pt>
                <c:pt idx="479">
                  <c:v>0.25</c:v>
                </c:pt>
                <c:pt idx="480">
                  <c:v>0.24000000000000021</c:v>
                </c:pt>
                <c:pt idx="481">
                  <c:v>0.26</c:v>
                </c:pt>
                <c:pt idx="482">
                  <c:v>0.25</c:v>
                </c:pt>
                <c:pt idx="483">
                  <c:v>0.27</c:v>
                </c:pt>
                <c:pt idx="484">
                  <c:v>0.30000000000000032</c:v>
                </c:pt>
                <c:pt idx="485">
                  <c:v>0.28000000000000008</c:v>
                </c:pt>
                <c:pt idx="486">
                  <c:v>0.26</c:v>
                </c:pt>
                <c:pt idx="487">
                  <c:v>0.28000000000000008</c:v>
                </c:pt>
                <c:pt idx="488">
                  <c:v>0.27</c:v>
                </c:pt>
                <c:pt idx="489">
                  <c:v>0.26</c:v>
                </c:pt>
                <c:pt idx="490">
                  <c:v>0.27</c:v>
                </c:pt>
                <c:pt idx="491">
                  <c:v>0.27</c:v>
                </c:pt>
                <c:pt idx="492">
                  <c:v>0.27</c:v>
                </c:pt>
                <c:pt idx="493">
                  <c:v>0.28000000000000008</c:v>
                </c:pt>
                <c:pt idx="494">
                  <c:v>0.26</c:v>
                </c:pt>
                <c:pt idx="495">
                  <c:v>0.27</c:v>
                </c:pt>
                <c:pt idx="496">
                  <c:v>0.27</c:v>
                </c:pt>
                <c:pt idx="497">
                  <c:v>0.27</c:v>
                </c:pt>
                <c:pt idx="498">
                  <c:v>0.27</c:v>
                </c:pt>
                <c:pt idx="499">
                  <c:v>0.28000000000000008</c:v>
                </c:pt>
                <c:pt idx="500">
                  <c:v>0.27</c:v>
                </c:pt>
                <c:pt idx="501">
                  <c:v>0.24000000000000021</c:v>
                </c:pt>
                <c:pt idx="502">
                  <c:v>0.24000000000000021</c:v>
                </c:pt>
                <c:pt idx="503">
                  <c:v>0.23</c:v>
                </c:pt>
                <c:pt idx="504">
                  <c:v>0.23</c:v>
                </c:pt>
                <c:pt idx="505">
                  <c:v>0.24000000000000021</c:v>
                </c:pt>
                <c:pt idx="506">
                  <c:v>0.24000000000000021</c:v>
                </c:pt>
                <c:pt idx="507">
                  <c:v>0.22000000000000081</c:v>
                </c:pt>
                <c:pt idx="508">
                  <c:v>0.24000000000000021</c:v>
                </c:pt>
                <c:pt idx="509">
                  <c:v>0.25</c:v>
                </c:pt>
                <c:pt idx="510">
                  <c:v>0.25</c:v>
                </c:pt>
                <c:pt idx="511">
                  <c:v>0.23</c:v>
                </c:pt>
                <c:pt idx="512">
                  <c:v>0.25</c:v>
                </c:pt>
                <c:pt idx="513">
                  <c:v>0.22000000000000081</c:v>
                </c:pt>
                <c:pt idx="514">
                  <c:v>0.24000000000000021</c:v>
                </c:pt>
                <c:pt idx="515">
                  <c:v>0.24000000000000021</c:v>
                </c:pt>
                <c:pt idx="516">
                  <c:v>0.23</c:v>
                </c:pt>
                <c:pt idx="517">
                  <c:v>0.24000000000000021</c:v>
                </c:pt>
                <c:pt idx="518">
                  <c:v>0.23</c:v>
                </c:pt>
                <c:pt idx="519">
                  <c:v>0.23</c:v>
                </c:pt>
                <c:pt idx="520">
                  <c:v>0.22000000000000081</c:v>
                </c:pt>
                <c:pt idx="521">
                  <c:v>0.23</c:v>
                </c:pt>
                <c:pt idx="522">
                  <c:v>0.24000000000000021</c:v>
                </c:pt>
                <c:pt idx="523">
                  <c:v>0.26</c:v>
                </c:pt>
                <c:pt idx="524">
                  <c:v>0.27</c:v>
                </c:pt>
                <c:pt idx="525">
                  <c:v>0.27</c:v>
                </c:pt>
                <c:pt idx="526">
                  <c:v>0.27</c:v>
                </c:pt>
                <c:pt idx="527">
                  <c:v>0.26</c:v>
                </c:pt>
                <c:pt idx="528">
                  <c:v>0.26</c:v>
                </c:pt>
                <c:pt idx="529">
                  <c:v>0.27</c:v>
                </c:pt>
                <c:pt idx="530">
                  <c:v>0.29000000000000031</c:v>
                </c:pt>
                <c:pt idx="531">
                  <c:v>0.26</c:v>
                </c:pt>
                <c:pt idx="532">
                  <c:v>0.23</c:v>
                </c:pt>
                <c:pt idx="533">
                  <c:v>0.25</c:v>
                </c:pt>
                <c:pt idx="534">
                  <c:v>0.26</c:v>
                </c:pt>
                <c:pt idx="535">
                  <c:v>0.26</c:v>
                </c:pt>
                <c:pt idx="536">
                  <c:v>0.25</c:v>
                </c:pt>
                <c:pt idx="537">
                  <c:v>0.22000000000000081</c:v>
                </c:pt>
                <c:pt idx="538">
                  <c:v>0.25</c:v>
                </c:pt>
                <c:pt idx="539">
                  <c:v>0.24000000000000021</c:v>
                </c:pt>
                <c:pt idx="540">
                  <c:v>0.24000000000000021</c:v>
                </c:pt>
                <c:pt idx="541">
                  <c:v>0.23</c:v>
                </c:pt>
                <c:pt idx="542">
                  <c:v>0.24000000000000021</c:v>
                </c:pt>
                <c:pt idx="543">
                  <c:v>0.23</c:v>
                </c:pt>
                <c:pt idx="544">
                  <c:v>0.25</c:v>
                </c:pt>
                <c:pt idx="545">
                  <c:v>0.23</c:v>
                </c:pt>
                <c:pt idx="546">
                  <c:v>0.24000000000000021</c:v>
                </c:pt>
                <c:pt idx="547">
                  <c:v>0.25</c:v>
                </c:pt>
                <c:pt idx="548">
                  <c:v>0.26</c:v>
                </c:pt>
                <c:pt idx="549">
                  <c:v>0.24000000000000021</c:v>
                </c:pt>
                <c:pt idx="550">
                  <c:v>0.24000000000000021</c:v>
                </c:pt>
                <c:pt idx="551">
                  <c:v>0.24000000000000021</c:v>
                </c:pt>
                <c:pt idx="552">
                  <c:v>0.24000000000000021</c:v>
                </c:pt>
                <c:pt idx="553">
                  <c:v>0.23</c:v>
                </c:pt>
                <c:pt idx="554">
                  <c:v>0.22000000000000081</c:v>
                </c:pt>
                <c:pt idx="555">
                  <c:v>0.22000000000000081</c:v>
                </c:pt>
                <c:pt idx="556">
                  <c:v>0.22000000000000081</c:v>
                </c:pt>
                <c:pt idx="557">
                  <c:v>0.21000000000000021</c:v>
                </c:pt>
                <c:pt idx="558">
                  <c:v>0.21000000000000021</c:v>
                </c:pt>
                <c:pt idx="559">
                  <c:v>0.21000000000000021</c:v>
                </c:pt>
                <c:pt idx="560">
                  <c:v>0.22000000000000081</c:v>
                </c:pt>
                <c:pt idx="561">
                  <c:v>0.25</c:v>
                </c:pt>
                <c:pt idx="562">
                  <c:v>0.23</c:v>
                </c:pt>
                <c:pt idx="563">
                  <c:v>0.22000000000000081</c:v>
                </c:pt>
                <c:pt idx="564">
                  <c:v>0.19000000000000081</c:v>
                </c:pt>
                <c:pt idx="565">
                  <c:v>0.23</c:v>
                </c:pt>
                <c:pt idx="566">
                  <c:v>0.21000000000000021</c:v>
                </c:pt>
                <c:pt idx="567">
                  <c:v>0.23</c:v>
                </c:pt>
                <c:pt idx="568">
                  <c:v>0.23</c:v>
                </c:pt>
                <c:pt idx="569">
                  <c:v>0.22000000000000081</c:v>
                </c:pt>
                <c:pt idx="570">
                  <c:v>0.24000000000000021</c:v>
                </c:pt>
                <c:pt idx="571">
                  <c:v>0.23</c:v>
                </c:pt>
                <c:pt idx="572">
                  <c:v>0.23</c:v>
                </c:pt>
                <c:pt idx="573">
                  <c:v>0.24000000000000021</c:v>
                </c:pt>
                <c:pt idx="574">
                  <c:v>0.28000000000000008</c:v>
                </c:pt>
                <c:pt idx="575">
                  <c:v>0.27</c:v>
                </c:pt>
                <c:pt idx="576">
                  <c:v>0.24000000000000021</c:v>
                </c:pt>
                <c:pt idx="577">
                  <c:v>0.25</c:v>
                </c:pt>
                <c:pt idx="578">
                  <c:v>0.25</c:v>
                </c:pt>
                <c:pt idx="579">
                  <c:v>0.26</c:v>
                </c:pt>
                <c:pt idx="580">
                  <c:v>0.23</c:v>
                </c:pt>
                <c:pt idx="581">
                  <c:v>0.24000000000000021</c:v>
                </c:pt>
                <c:pt idx="582">
                  <c:v>0.19000000000000081</c:v>
                </c:pt>
                <c:pt idx="583">
                  <c:v>0.22000000000000081</c:v>
                </c:pt>
                <c:pt idx="584">
                  <c:v>0.22000000000000081</c:v>
                </c:pt>
                <c:pt idx="585">
                  <c:v>0.22000000000000081</c:v>
                </c:pt>
                <c:pt idx="586">
                  <c:v>0.25</c:v>
                </c:pt>
                <c:pt idx="587">
                  <c:v>0.26</c:v>
                </c:pt>
                <c:pt idx="588">
                  <c:v>0.24000000000000021</c:v>
                </c:pt>
                <c:pt idx="589">
                  <c:v>0.25</c:v>
                </c:pt>
                <c:pt idx="590">
                  <c:v>0.24000000000000021</c:v>
                </c:pt>
                <c:pt idx="591">
                  <c:v>0.26</c:v>
                </c:pt>
                <c:pt idx="592">
                  <c:v>0.24000000000000021</c:v>
                </c:pt>
                <c:pt idx="593">
                  <c:v>0.24000000000000021</c:v>
                </c:pt>
                <c:pt idx="594">
                  <c:v>0.25</c:v>
                </c:pt>
                <c:pt idx="595">
                  <c:v>0.24000000000000021</c:v>
                </c:pt>
                <c:pt idx="596">
                  <c:v>0.25</c:v>
                </c:pt>
                <c:pt idx="597">
                  <c:v>0.21000000000000021</c:v>
                </c:pt>
                <c:pt idx="598">
                  <c:v>0.2</c:v>
                </c:pt>
                <c:pt idx="599">
                  <c:v>0.22000000000000081</c:v>
                </c:pt>
                <c:pt idx="600">
                  <c:v>0.24000000000000021</c:v>
                </c:pt>
                <c:pt idx="601">
                  <c:v>0.2</c:v>
                </c:pt>
                <c:pt idx="602">
                  <c:v>0.2</c:v>
                </c:pt>
                <c:pt idx="603">
                  <c:v>0.22000000000000081</c:v>
                </c:pt>
                <c:pt idx="604">
                  <c:v>0.23</c:v>
                </c:pt>
                <c:pt idx="605">
                  <c:v>0.24000000000000021</c:v>
                </c:pt>
                <c:pt idx="606">
                  <c:v>0.21000000000000021</c:v>
                </c:pt>
                <c:pt idx="607">
                  <c:v>0.24000000000000021</c:v>
                </c:pt>
                <c:pt idx="608">
                  <c:v>0.22000000000000081</c:v>
                </c:pt>
                <c:pt idx="609">
                  <c:v>0.22000000000000081</c:v>
                </c:pt>
                <c:pt idx="610">
                  <c:v>0.2</c:v>
                </c:pt>
                <c:pt idx="611">
                  <c:v>0.22000000000000081</c:v>
                </c:pt>
                <c:pt idx="612">
                  <c:v>0.21000000000000021</c:v>
                </c:pt>
                <c:pt idx="613">
                  <c:v>0.22000000000000081</c:v>
                </c:pt>
                <c:pt idx="614">
                  <c:v>0.24000000000000021</c:v>
                </c:pt>
                <c:pt idx="615">
                  <c:v>0.26</c:v>
                </c:pt>
                <c:pt idx="616">
                  <c:v>0.22000000000000081</c:v>
                </c:pt>
                <c:pt idx="617">
                  <c:v>0.21000000000000021</c:v>
                </c:pt>
                <c:pt idx="618">
                  <c:v>0.21000000000000021</c:v>
                </c:pt>
                <c:pt idx="619">
                  <c:v>0.23</c:v>
                </c:pt>
                <c:pt idx="620">
                  <c:v>0.24000000000000021</c:v>
                </c:pt>
                <c:pt idx="621">
                  <c:v>0.23</c:v>
                </c:pt>
                <c:pt idx="622">
                  <c:v>0.2</c:v>
                </c:pt>
                <c:pt idx="623">
                  <c:v>0.19000000000000081</c:v>
                </c:pt>
                <c:pt idx="624">
                  <c:v>0.21000000000000021</c:v>
                </c:pt>
                <c:pt idx="625">
                  <c:v>0.21000000000000021</c:v>
                </c:pt>
                <c:pt idx="626">
                  <c:v>0.18000000000000024</c:v>
                </c:pt>
                <c:pt idx="627">
                  <c:v>0.2</c:v>
                </c:pt>
                <c:pt idx="628">
                  <c:v>0.2</c:v>
                </c:pt>
                <c:pt idx="629">
                  <c:v>0.21000000000000021</c:v>
                </c:pt>
                <c:pt idx="630">
                  <c:v>0.21000000000000021</c:v>
                </c:pt>
                <c:pt idx="631">
                  <c:v>0.22000000000000081</c:v>
                </c:pt>
                <c:pt idx="632">
                  <c:v>0.23</c:v>
                </c:pt>
                <c:pt idx="633">
                  <c:v>0.21000000000000021</c:v>
                </c:pt>
                <c:pt idx="634">
                  <c:v>0.2</c:v>
                </c:pt>
                <c:pt idx="635">
                  <c:v>0.19000000000000081</c:v>
                </c:pt>
                <c:pt idx="636">
                  <c:v>0.2</c:v>
                </c:pt>
                <c:pt idx="637">
                  <c:v>0.21000000000000021</c:v>
                </c:pt>
                <c:pt idx="638">
                  <c:v>0.23</c:v>
                </c:pt>
                <c:pt idx="639">
                  <c:v>0.23</c:v>
                </c:pt>
                <c:pt idx="640">
                  <c:v>0.23</c:v>
                </c:pt>
                <c:pt idx="641">
                  <c:v>0.23</c:v>
                </c:pt>
                <c:pt idx="642">
                  <c:v>0.24000000000000021</c:v>
                </c:pt>
                <c:pt idx="643">
                  <c:v>0.25</c:v>
                </c:pt>
                <c:pt idx="644">
                  <c:v>0.25</c:v>
                </c:pt>
                <c:pt idx="645">
                  <c:v>0.26</c:v>
                </c:pt>
                <c:pt idx="646">
                  <c:v>0.24000000000000021</c:v>
                </c:pt>
                <c:pt idx="647">
                  <c:v>0.21000000000000021</c:v>
                </c:pt>
                <c:pt idx="648">
                  <c:v>0.22000000000000081</c:v>
                </c:pt>
                <c:pt idx="649">
                  <c:v>0.22000000000000081</c:v>
                </c:pt>
                <c:pt idx="650">
                  <c:v>0.21000000000000021</c:v>
                </c:pt>
                <c:pt idx="651">
                  <c:v>0.21000000000000021</c:v>
                </c:pt>
                <c:pt idx="652">
                  <c:v>0.24000000000000021</c:v>
                </c:pt>
                <c:pt idx="653">
                  <c:v>0.25</c:v>
                </c:pt>
                <c:pt idx="654">
                  <c:v>0.26</c:v>
                </c:pt>
                <c:pt idx="655">
                  <c:v>0.27</c:v>
                </c:pt>
                <c:pt idx="656">
                  <c:v>0.28000000000000008</c:v>
                </c:pt>
                <c:pt idx="657">
                  <c:v>0.25</c:v>
                </c:pt>
                <c:pt idx="658">
                  <c:v>0.25</c:v>
                </c:pt>
                <c:pt idx="659">
                  <c:v>0.26</c:v>
                </c:pt>
                <c:pt idx="660">
                  <c:v>0.23</c:v>
                </c:pt>
                <c:pt idx="661">
                  <c:v>0.23</c:v>
                </c:pt>
                <c:pt idx="662">
                  <c:v>0.23</c:v>
                </c:pt>
                <c:pt idx="663">
                  <c:v>0.23</c:v>
                </c:pt>
                <c:pt idx="664">
                  <c:v>0.23</c:v>
                </c:pt>
                <c:pt idx="665">
                  <c:v>0.2</c:v>
                </c:pt>
                <c:pt idx="666">
                  <c:v>0.2</c:v>
                </c:pt>
                <c:pt idx="667">
                  <c:v>0.22000000000000081</c:v>
                </c:pt>
                <c:pt idx="668">
                  <c:v>0.23</c:v>
                </c:pt>
                <c:pt idx="669">
                  <c:v>0.21000000000000021</c:v>
                </c:pt>
                <c:pt idx="670">
                  <c:v>0.24000000000000021</c:v>
                </c:pt>
                <c:pt idx="671">
                  <c:v>0.24000000000000021</c:v>
                </c:pt>
                <c:pt idx="672">
                  <c:v>0.22000000000000081</c:v>
                </c:pt>
                <c:pt idx="673">
                  <c:v>0.21000000000000021</c:v>
                </c:pt>
                <c:pt idx="674">
                  <c:v>0.23</c:v>
                </c:pt>
                <c:pt idx="675">
                  <c:v>0.22000000000000081</c:v>
                </c:pt>
                <c:pt idx="676">
                  <c:v>0.22000000000000081</c:v>
                </c:pt>
                <c:pt idx="677">
                  <c:v>0.24000000000000021</c:v>
                </c:pt>
                <c:pt idx="678">
                  <c:v>0.21000000000000021</c:v>
                </c:pt>
                <c:pt idx="679">
                  <c:v>0.21000000000000021</c:v>
                </c:pt>
                <c:pt idx="680">
                  <c:v>0.2</c:v>
                </c:pt>
                <c:pt idx="681">
                  <c:v>0.19000000000000081</c:v>
                </c:pt>
                <c:pt idx="682">
                  <c:v>0.2</c:v>
                </c:pt>
                <c:pt idx="683">
                  <c:v>0.2</c:v>
                </c:pt>
                <c:pt idx="684">
                  <c:v>0.2</c:v>
                </c:pt>
                <c:pt idx="685">
                  <c:v>0.2</c:v>
                </c:pt>
                <c:pt idx="686">
                  <c:v>0.18000000000000024</c:v>
                </c:pt>
                <c:pt idx="687">
                  <c:v>0.18000000000000024</c:v>
                </c:pt>
                <c:pt idx="688">
                  <c:v>0.18000000000000024</c:v>
                </c:pt>
                <c:pt idx="689">
                  <c:v>0.16000000000000081</c:v>
                </c:pt>
                <c:pt idx="690">
                  <c:v>0.15000000000000024</c:v>
                </c:pt>
                <c:pt idx="691">
                  <c:v>0.16000000000000081</c:v>
                </c:pt>
                <c:pt idx="692">
                  <c:v>0.15000000000000024</c:v>
                </c:pt>
                <c:pt idx="693">
                  <c:v>0.18000000000000024</c:v>
                </c:pt>
                <c:pt idx="694">
                  <c:v>0.16000000000000081</c:v>
                </c:pt>
                <c:pt idx="695">
                  <c:v>0.15000000000000024</c:v>
                </c:pt>
                <c:pt idx="696">
                  <c:v>0.16000000000000081</c:v>
                </c:pt>
                <c:pt idx="697">
                  <c:v>0.17</c:v>
                </c:pt>
                <c:pt idx="698">
                  <c:v>0.17</c:v>
                </c:pt>
                <c:pt idx="699">
                  <c:v>0.14000000000000001</c:v>
                </c:pt>
                <c:pt idx="700">
                  <c:v>0.15000000000000024</c:v>
                </c:pt>
                <c:pt idx="701">
                  <c:v>0.18000000000000024</c:v>
                </c:pt>
                <c:pt idx="702">
                  <c:v>0.18000000000000024</c:v>
                </c:pt>
                <c:pt idx="703">
                  <c:v>0.18000000000000024</c:v>
                </c:pt>
                <c:pt idx="704">
                  <c:v>0.19000000000000081</c:v>
                </c:pt>
                <c:pt idx="705">
                  <c:v>0.19000000000000081</c:v>
                </c:pt>
                <c:pt idx="706">
                  <c:v>0.2</c:v>
                </c:pt>
                <c:pt idx="707">
                  <c:v>0.18000000000000024</c:v>
                </c:pt>
                <c:pt idx="708">
                  <c:v>0.21000000000000021</c:v>
                </c:pt>
                <c:pt idx="709">
                  <c:v>0.21000000000000021</c:v>
                </c:pt>
                <c:pt idx="710">
                  <c:v>0.2</c:v>
                </c:pt>
                <c:pt idx="711">
                  <c:v>0.21000000000000021</c:v>
                </c:pt>
                <c:pt idx="712">
                  <c:v>0.19000000000000081</c:v>
                </c:pt>
                <c:pt idx="713">
                  <c:v>0.22000000000000081</c:v>
                </c:pt>
                <c:pt idx="714">
                  <c:v>0.21000000000000021</c:v>
                </c:pt>
                <c:pt idx="715">
                  <c:v>0.19000000000000081</c:v>
                </c:pt>
                <c:pt idx="716">
                  <c:v>0.18000000000000024</c:v>
                </c:pt>
                <c:pt idx="717">
                  <c:v>0.18000000000000024</c:v>
                </c:pt>
                <c:pt idx="718">
                  <c:v>0.2</c:v>
                </c:pt>
                <c:pt idx="719">
                  <c:v>0.21000000000000021</c:v>
                </c:pt>
                <c:pt idx="720">
                  <c:v>0.2</c:v>
                </c:pt>
                <c:pt idx="721">
                  <c:v>0.2</c:v>
                </c:pt>
                <c:pt idx="722">
                  <c:v>0.19000000000000081</c:v>
                </c:pt>
                <c:pt idx="723">
                  <c:v>0.23</c:v>
                </c:pt>
                <c:pt idx="724">
                  <c:v>0.23</c:v>
                </c:pt>
                <c:pt idx="725">
                  <c:v>0.22000000000000081</c:v>
                </c:pt>
                <c:pt idx="726">
                  <c:v>0.2</c:v>
                </c:pt>
                <c:pt idx="727">
                  <c:v>0.21000000000000021</c:v>
                </c:pt>
                <c:pt idx="728">
                  <c:v>0.2</c:v>
                </c:pt>
                <c:pt idx="729">
                  <c:v>0.19000000000000081</c:v>
                </c:pt>
                <c:pt idx="730">
                  <c:v>0.2</c:v>
                </c:pt>
                <c:pt idx="731">
                  <c:v>0.19000000000000081</c:v>
                </c:pt>
                <c:pt idx="732">
                  <c:v>0.17</c:v>
                </c:pt>
                <c:pt idx="733">
                  <c:v>0.18000000000000024</c:v>
                </c:pt>
                <c:pt idx="734">
                  <c:v>0.19000000000000081</c:v>
                </c:pt>
                <c:pt idx="735">
                  <c:v>0.19000000000000081</c:v>
                </c:pt>
                <c:pt idx="736">
                  <c:v>0.22000000000000081</c:v>
                </c:pt>
                <c:pt idx="737">
                  <c:v>0.22000000000000081</c:v>
                </c:pt>
                <c:pt idx="738">
                  <c:v>0.21000000000000021</c:v>
                </c:pt>
                <c:pt idx="739">
                  <c:v>0.18000000000000024</c:v>
                </c:pt>
                <c:pt idx="740">
                  <c:v>0.17</c:v>
                </c:pt>
                <c:pt idx="741">
                  <c:v>0.18000000000000024</c:v>
                </c:pt>
                <c:pt idx="742">
                  <c:v>0.18000000000000024</c:v>
                </c:pt>
                <c:pt idx="743">
                  <c:v>0.2</c:v>
                </c:pt>
                <c:pt idx="744">
                  <c:v>0.19000000000000081</c:v>
                </c:pt>
                <c:pt idx="745">
                  <c:v>0.17</c:v>
                </c:pt>
                <c:pt idx="746">
                  <c:v>0.18000000000000024</c:v>
                </c:pt>
                <c:pt idx="747">
                  <c:v>0.19000000000000081</c:v>
                </c:pt>
                <c:pt idx="748">
                  <c:v>0.16000000000000081</c:v>
                </c:pt>
                <c:pt idx="749">
                  <c:v>0.18000000000000024</c:v>
                </c:pt>
                <c:pt idx="750">
                  <c:v>0.16000000000000081</c:v>
                </c:pt>
                <c:pt idx="751">
                  <c:v>0.18000000000000024</c:v>
                </c:pt>
                <c:pt idx="752">
                  <c:v>0.17</c:v>
                </c:pt>
                <c:pt idx="753">
                  <c:v>0.18000000000000024</c:v>
                </c:pt>
                <c:pt idx="754">
                  <c:v>0.18000000000000024</c:v>
                </c:pt>
                <c:pt idx="755">
                  <c:v>0.19000000000000081</c:v>
                </c:pt>
                <c:pt idx="756">
                  <c:v>0.17</c:v>
                </c:pt>
                <c:pt idx="757">
                  <c:v>0.18000000000000024</c:v>
                </c:pt>
                <c:pt idx="758">
                  <c:v>0.2</c:v>
                </c:pt>
                <c:pt idx="759">
                  <c:v>0.17</c:v>
                </c:pt>
                <c:pt idx="760">
                  <c:v>0.19000000000000081</c:v>
                </c:pt>
                <c:pt idx="761">
                  <c:v>0.19000000000000081</c:v>
                </c:pt>
                <c:pt idx="762">
                  <c:v>0.18000000000000024</c:v>
                </c:pt>
                <c:pt idx="763">
                  <c:v>0.19000000000000081</c:v>
                </c:pt>
                <c:pt idx="764">
                  <c:v>0.19000000000000081</c:v>
                </c:pt>
                <c:pt idx="765">
                  <c:v>0.18000000000000024</c:v>
                </c:pt>
                <c:pt idx="766">
                  <c:v>0.17</c:v>
                </c:pt>
                <c:pt idx="767">
                  <c:v>0.17</c:v>
                </c:pt>
                <c:pt idx="768">
                  <c:v>0.17</c:v>
                </c:pt>
                <c:pt idx="769">
                  <c:v>0.18000000000000024</c:v>
                </c:pt>
                <c:pt idx="770">
                  <c:v>0.2</c:v>
                </c:pt>
                <c:pt idx="771">
                  <c:v>0.19000000000000081</c:v>
                </c:pt>
                <c:pt idx="772">
                  <c:v>0.18000000000000024</c:v>
                </c:pt>
                <c:pt idx="773">
                  <c:v>0.19000000000000081</c:v>
                </c:pt>
                <c:pt idx="774">
                  <c:v>0.19000000000000081</c:v>
                </c:pt>
                <c:pt idx="775">
                  <c:v>0.2</c:v>
                </c:pt>
                <c:pt idx="776">
                  <c:v>0.19000000000000081</c:v>
                </c:pt>
                <c:pt idx="777">
                  <c:v>0.2</c:v>
                </c:pt>
                <c:pt idx="778">
                  <c:v>0.18000000000000024</c:v>
                </c:pt>
                <c:pt idx="779">
                  <c:v>0.16000000000000081</c:v>
                </c:pt>
                <c:pt idx="780">
                  <c:v>0.19000000000000081</c:v>
                </c:pt>
                <c:pt idx="781">
                  <c:v>0.19000000000000081</c:v>
                </c:pt>
                <c:pt idx="782">
                  <c:v>0.18000000000000024</c:v>
                </c:pt>
                <c:pt idx="783">
                  <c:v>0.19000000000000081</c:v>
                </c:pt>
                <c:pt idx="784">
                  <c:v>0.19000000000000081</c:v>
                </c:pt>
                <c:pt idx="785">
                  <c:v>0.2</c:v>
                </c:pt>
                <c:pt idx="786">
                  <c:v>0.2</c:v>
                </c:pt>
                <c:pt idx="787">
                  <c:v>0.17</c:v>
                </c:pt>
                <c:pt idx="788">
                  <c:v>0.19000000000000081</c:v>
                </c:pt>
                <c:pt idx="789">
                  <c:v>0.16000000000000081</c:v>
                </c:pt>
                <c:pt idx="790">
                  <c:v>0.13</c:v>
                </c:pt>
                <c:pt idx="791">
                  <c:v>0.13</c:v>
                </c:pt>
                <c:pt idx="792">
                  <c:v>0.12000000000000002</c:v>
                </c:pt>
                <c:pt idx="793">
                  <c:v>0.13</c:v>
                </c:pt>
                <c:pt idx="794">
                  <c:v>0.14000000000000001</c:v>
                </c:pt>
                <c:pt idx="795">
                  <c:v>0.13</c:v>
                </c:pt>
                <c:pt idx="796">
                  <c:v>0.15000000000000024</c:v>
                </c:pt>
                <c:pt idx="797">
                  <c:v>0.16000000000000081</c:v>
                </c:pt>
                <c:pt idx="798">
                  <c:v>0.14000000000000001</c:v>
                </c:pt>
                <c:pt idx="799">
                  <c:v>0.13</c:v>
                </c:pt>
                <c:pt idx="800">
                  <c:v>0.13</c:v>
                </c:pt>
                <c:pt idx="801">
                  <c:v>0.12000000000000002</c:v>
                </c:pt>
                <c:pt idx="802">
                  <c:v>0.14000000000000001</c:v>
                </c:pt>
                <c:pt idx="803">
                  <c:v>0.17</c:v>
                </c:pt>
                <c:pt idx="804">
                  <c:v>0.15000000000000024</c:v>
                </c:pt>
                <c:pt idx="805">
                  <c:v>0.17</c:v>
                </c:pt>
                <c:pt idx="806">
                  <c:v>0.16000000000000081</c:v>
                </c:pt>
                <c:pt idx="807">
                  <c:v>0.18000000000000024</c:v>
                </c:pt>
                <c:pt idx="808">
                  <c:v>0.18000000000000024</c:v>
                </c:pt>
                <c:pt idx="809">
                  <c:v>0.14000000000000001</c:v>
                </c:pt>
                <c:pt idx="810">
                  <c:v>0.15000000000000024</c:v>
                </c:pt>
                <c:pt idx="811">
                  <c:v>0.13</c:v>
                </c:pt>
                <c:pt idx="812">
                  <c:v>0.16000000000000081</c:v>
                </c:pt>
                <c:pt idx="813">
                  <c:v>0.15000000000000024</c:v>
                </c:pt>
                <c:pt idx="814">
                  <c:v>0.16000000000000081</c:v>
                </c:pt>
                <c:pt idx="815">
                  <c:v>0.17</c:v>
                </c:pt>
                <c:pt idx="816">
                  <c:v>0.16000000000000081</c:v>
                </c:pt>
                <c:pt idx="817">
                  <c:v>0.16000000000000081</c:v>
                </c:pt>
                <c:pt idx="818">
                  <c:v>0.18000000000000024</c:v>
                </c:pt>
                <c:pt idx="819">
                  <c:v>0.16000000000000081</c:v>
                </c:pt>
                <c:pt idx="820">
                  <c:v>0.18000000000000024</c:v>
                </c:pt>
                <c:pt idx="821">
                  <c:v>0.14000000000000001</c:v>
                </c:pt>
                <c:pt idx="822">
                  <c:v>0.15000000000000024</c:v>
                </c:pt>
                <c:pt idx="823">
                  <c:v>0.14000000000000001</c:v>
                </c:pt>
                <c:pt idx="824">
                  <c:v>0.14000000000000001</c:v>
                </c:pt>
                <c:pt idx="825">
                  <c:v>0.16000000000000081</c:v>
                </c:pt>
                <c:pt idx="826">
                  <c:v>0.16000000000000081</c:v>
                </c:pt>
                <c:pt idx="827">
                  <c:v>0.19000000000000081</c:v>
                </c:pt>
                <c:pt idx="828">
                  <c:v>0.15000000000000024</c:v>
                </c:pt>
                <c:pt idx="829">
                  <c:v>0.16000000000000081</c:v>
                </c:pt>
                <c:pt idx="830">
                  <c:v>0.14000000000000001</c:v>
                </c:pt>
                <c:pt idx="831">
                  <c:v>0.15000000000000024</c:v>
                </c:pt>
                <c:pt idx="832">
                  <c:v>0.16000000000000081</c:v>
                </c:pt>
                <c:pt idx="833">
                  <c:v>0.16000000000000081</c:v>
                </c:pt>
                <c:pt idx="834">
                  <c:v>0.14000000000000001</c:v>
                </c:pt>
                <c:pt idx="835">
                  <c:v>0.16000000000000081</c:v>
                </c:pt>
                <c:pt idx="836">
                  <c:v>0.17</c:v>
                </c:pt>
                <c:pt idx="837">
                  <c:v>0.16000000000000081</c:v>
                </c:pt>
                <c:pt idx="838">
                  <c:v>0.18000000000000024</c:v>
                </c:pt>
                <c:pt idx="839">
                  <c:v>0.16000000000000081</c:v>
                </c:pt>
                <c:pt idx="840">
                  <c:v>0.18000000000000024</c:v>
                </c:pt>
                <c:pt idx="841">
                  <c:v>0.18000000000000024</c:v>
                </c:pt>
                <c:pt idx="842">
                  <c:v>0.16000000000000081</c:v>
                </c:pt>
                <c:pt idx="843">
                  <c:v>0.15000000000000024</c:v>
                </c:pt>
                <c:pt idx="844">
                  <c:v>0.15000000000000024</c:v>
                </c:pt>
                <c:pt idx="845">
                  <c:v>0.15000000000000024</c:v>
                </c:pt>
                <c:pt idx="846">
                  <c:v>0.17</c:v>
                </c:pt>
                <c:pt idx="847">
                  <c:v>0.17</c:v>
                </c:pt>
                <c:pt idx="848">
                  <c:v>0.16000000000000081</c:v>
                </c:pt>
                <c:pt idx="849">
                  <c:v>0.15000000000000024</c:v>
                </c:pt>
                <c:pt idx="850">
                  <c:v>0.14000000000000001</c:v>
                </c:pt>
                <c:pt idx="851">
                  <c:v>0.14000000000000001</c:v>
                </c:pt>
                <c:pt idx="852">
                  <c:v>0.13</c:v>
                </c:pt>
                <c:pt idx="853">
                  <c:v>0.14000000000000001</c:v>
                </c:pt>
                <c:pt idx="854">
                  <c:v>0.14000000000000001</c:v>
                </c:pt>
                <c:pt idx="855">
                  <c:v>0.14000000000000001</c:v>
                </c:pt>
                <c:pt idx="856">
                  <c:v>0.14000000000000001</c:v>
                </c:pt>
                <c:pt idx="857">
                  <c:v>0.15000000000000024</c:v>
                </c:pt>
                <c:pt idx="858">
                  <c:v>0.15000000000000024</c:v>
                </c:pt>
                <c:pt idx="859">
                  <c:v>0.13</c:v>
                </c:pt>
                <c:pt idx="860">
                  <c:v>0.14000000000000001</c:v>
                </c:pt>
                <c:pt idx="861">
                  <c:v>0.13</c:v>
                </c:pt>
                <c:pt idx="862">
                  <c:v>0.15000000000000024</c:v>
                </c:pt>
                <c:pt idx="863">
                  <c:v>0.15000000000000024</c:v>
                </c:pt>
                <c:pt idx="864">
                  <c:v>0.17</c:v>
                </c:pt>
                <c:pt idx="865">
                  <c:v>0.17</c:v>
                </c:pt>
                <c:pt idx="866">
                  <c:v>0.15000000000000024</c:v>
                </c:pt>
                <c:pt idx="867">
                  <c:v>0.15000000000000024</c:v>
                </c:pt>
                <c:pt idx="868">
                  <c:v>0.16000000000000081</c:v>
                </c:pt>
                <c:pt idx="869">
                  <c:v>0.16000000000000081</c:v>
                </c:pt>
                <c:pt idx="870">
                  <c:v>0.13</c:v>
                </c:pt>
                <c:pt idx="871">
                  <c:v>0.12000000000000002</c:v>
                </c:pt>
                <c:pt idx="872">
                  <c:v>0.12000000000000002</c:v>
                </c:pt>
                <c:pt idx="873">
                  <c:v>0.15000000000000024</c:v>
                </c:pt>
                <c:pt idx="874">
                  <c:v>0.17</c:v>
                </c:pt>
                <c:pt idx="875">
                  <c:v>0.13</c:v>
                </c:pt>
                <c:pt idx="876">
                  <c:v>0.13</c:v>
                </c:pt>
                <c:pt idx="877">
                  <c:v>0.12000000000000002</c:v>
                </c:pt>
                <c:pt idx="878">
                  <c:v>0.12000000000000002</c:v>
                </c:pt>
                <c:pt idx="879">
                  <c:v>0.1</c:v>
                </c:pt>
                <c:pt idx="880">
                  <c:v>0.11000000000000018</c:v>
                </c:pt>
                <c:pt idx="881">
                  <c:v>0.12000000000000002</c:v>
                </c:pt>
                <c:pt idx="882">
                  <c:v>0.15000000000000024</c:v>
                </c:pt>
                <c:pt idx="883">
                  <c:v>0.15000000000000024</c:v>
                </c:pt>
                <c:pt idx="884">
                  <c:v>0.13</c:v>
                </c:pt>
                <c:pt idx="885">
                  <c:v>0.15000000000000024</c:v>
                </c:pt>
                <c:pt idx="886">
                  <c:v>0.15000000000000024</c:v>
                </c:pt>
                <c:pt idx="887">
                  <c:v>0.14000000000000001</c:v>
                </c:pt>
                <c:pt idx="888">
                  <c:v>0.13</c:v>
                </c:pt>
                <c:pt idx="889">
                  <c:v>0.14000000000000001</c:v>
                </c:pt>
                <c:pt idx="890">
                  <c:v>0.15000000000000024</c:v>
                </c:pt>
                <c:pt idx="891">
                  <c:v>0.14000000000000001</c:v>
                </c:pt>
                <c:pt idx="892">
                  <c:v>0.17</c:v>
                </c:pt>
                <c:pt idx="893">
                  <c:v>0.16000000000000081</c:v>
                </c:pt>
                <c:pt idx="894">
                  <c:v>0.15000000000000024</c:v>
                </c:pt>
                <c:pt idx="895">
                  <c:v>0.17</c:v>
                </c:pt>
                <c:pt idx="896">
                  <c:v>0.14000000000000001</c:v>
                </c:pt>
                <c:pt idx="897">
                  <c:v>0.16000000000000081</c:v>
                </c:pt>
                <c:pt idx="898">
                  <c:v>0.13</c:v>
                </c:pt>
                <c:pt idx="899">
                  <c:v>0.17</c:v>
                </c:pt>
                <c:pt idx="900">
                  <c:v>0.14000000000000001</c:v>
                </c:pt>
                <c:pt idx="901">
                  <c:v>0.13</c:v>
                </c:pt>
                <c:pt idx="902">
                  <c:v>0.13</c:v>
                </c:pt>
                <c:pt idx="903">
                  <c:v>0.13</c:v>
                </c:pt>
                <c:pt idx="904">
                  <c:v>0.13</c:v>
                </c:pt>
                <c:pt idx="905">
                  <c:v>0.14000000000000001</c:v>
                </c:pt>
                <c:pt idx="906">
                  <c:v>0.14000000000000001</c:v>
                </c:pt>
                <c:pt idx="907">
                  <c:v>0.15000000000000024</c:v>
                </c:pt>
                <c:pt idx="908">
                  <c:v>0.15000000000000024</c:v>
                </c:pt>
                <c:pt idx="909">
                  <c:v>0.17</c:v>
                </c:pt>
                <c:pt idx="910">
                  <c:v>0.16000000000000081</c:v>
                </c:pt>
                <c:pt idx="911">
                  <c:v>0.15000000000000024</c:v>
                </c:pt>
                <c:pt idx="912">
                  <c:v>0.13</c:v>
                </c:pt>
                <c:pt idx="913">
                  <c:v>0.14000000000000001</c:v>
                </c:pt>
                <c:pt idx="914">
                  <c:v>0.12000000000000002</c:v>
                </c:pt>
                <c:pt idx="915">
                  <c:v>0.11000000000000018</c:v>
                </c:pt>
                <c:pt idx="916">
                  <c:v>0.14000000000000001</c:v>
                </c:pt>
                <c:pt idx="917">
                  <c:v>0.14000000000000001</c:v>
                </c:pt>
                <c:pt idx="918">
                  <c:v>0.13</c:v>
                </c:pt>
                <c:pt idx="919">
                  <c:v>0.13</c:v>
                </c:pt>
                <c:pt idx="920">
                  <c:v>0.13</c:v>
                </c:pt>
                <c:pt idx="921">
                  <c:v>0.13</c:v>
                </c:pt>
                <c:pt idx="922">
                  <c:v>0.12000000000000002</c:v>
                </c:pt>
                <c:pt idx="923">
                  <c:v>0.11000000000000018</c:v>
                </c:pt>
                <c:pt idx="924">
                  <c:v>0.12000000000000002</c:v>
                </c:pt>
                <c:pt idx="925">
                  <c:v>0.12000000000000002</c:v>
                </c:pt>
                <c:pt idx="926">
                  <c:v>0.1</c:v>
                </c:pt>
                <c:pt idx="927">
                  <c:v>0.13</c:v>
                </c:pt>
                <c:pt idx="928">
                  <c:v>0.13</c:v>
                </c:pt>
                <c:pt idx="929">
                  <c:v>0.13</c:v>
                </c:pt>
                <c:pt idx="930">
                  <c:v>9.0000000000000066E-2</c:v>
                </c:pt>
                <c:pt idx="931">
                  <c:v>8.0000000000000224E-2</c:v>
                </c:pt>
                <c:pt idx="932">
                  <c:v>8.0000000000000224E-2</c:v>
                </c:pt>
                <c:pt idx="933">
                  <c:v>9.0000000000000066E-2</c:v>
                </c:pt>
                <c:pt idx="934">
                  <c:v>7.0000000000000034E-2</c:v>
                </c:pt>
                <c:pt idx="935">
                  <c:v>0.11000000000000018</c:v>
                </c:pt>
                <c:pt idx="936">
                  <c:v>0.13</c:v>
                </c:pt>
                <c:pt idx="937">
                  <c:v>0.12000000000000002</c:v>
                </c:pt>
                <c:pt idx="938">
                  <c:v>0.13</c:v>
                </c:pt>
                <c:pt idx="939">
                  <c:v>0.16000000000000081</c:v>
                </c:pt>
                <c:pt idx="940">
                  <c:v>0.19000000000000081</c:v>
                </c:pt>
                <c:pt idx="941">
                  <c:v>0.18000000000000024</c:v>
                </c:pt>
                <c:pt idx="942">
                  <c:v>0.15000000000000024</c:v>
                </c:pt>
                <c:pt idx="943">
                  <c:v>0.14000000000000001</c:v>
                </c:pt>
                <c:pt idx="944">
                  <c:v>0.14000000000000001</c:v>
                </c:pt>
                <c:pt idx="945">
                  <c:v>0.15000000000000024</c:v>
                </c:pt>
                <c:pt idx="946">
                  <c:v>0.17</c:v>
                </c:pt>
                <c:pt idx="947">
                  <c:v>0.18000000000000024</c:v>
                </c:pt>
                <c:pt idx="948">
                  <c:v>0.15000000000000024</c:v>
                </c:pt>
                <c:pt idx="949">
                  <c:v>0.16000000000000081</c:v>
                </c:pt>
                <c:pt idx="950">
                  <c:v>0.18000000000000024</c:v>
                </c:pt>
                <c:pt idx="951">
                  <c:v>0.18000000000000024</c:v>
                </c:pt>
                <c:pt idx="952">
                  <c:v>0.2</c:v>
                </c:pt>
                <c:pt idx="953">
                  <c:v>0.19000000000000081</c:v>
                </c:pt>
                <c:pt idx="954">
                  <c:v>0.18000000000000024</c:v>
                </c:pt>
                <c:pt idx="955">
                  <c:v>0.16000000000000081</c:v>
                </c:pt>
                <c:pt idx="956">
                  <c:v>0.19000000000000081</c:v>
                </c:pt>
                <c:pt idx="957">
                  <c:v>0.21000000000000021</c:v>
                </c:pt>
                <c:pt idx="958">
                  <c:v>0.19000000000000081</c:v>
                </c:pt>
                <c:pt idx="959">
                  <c:v>0.19000000000000081</c:v>
                </c:pt>
                <c:pt idx="960">
                  <c:v>0.19000000000000081</c:v>
                </c:pt>
                <c:pt idx="961">
                  <c:v>0.17</c:v>
                </c:pt>
                <c:pt idx="962">
                  <c:v>0.19000000000000081</c:v>
                </c:pt>
                <c:pt idx="963">
                  <c:v>0.19000000000000081</c:v>
                </c:pt>
                <c:pt idx="964">
                  <c:v>0.19000000000000081</c:v>
                </c:pt>
                <c:pt idx="965">
                  <c:v>0.22000000000000081</c:v>
                </c:pt>
                <c:pt idx="966">
                  <c:v>0.2</c:v>
                </c:pt>
                <c:pt idx="967">
                  <c:v>0.19000000000000081</c:v>
                </c:pt>
                <c:pt idx="968">
                  <c:v>0.15000000000000024</c:v>
                </c:pt>
                <c:pt idx="969">
                  <c:v>0.16000000000000081</c:v>
                </c:pt>
                <c:pt idx="970">
                  <c:v>0.17</c:v>
                </c:pt>
                <c:pt idx="971">
                  <c:v>0.17</c:v>
                </c:pt>
                <c:pt idx="972">
                  <c:v>0.18000000000000024</c:v>
                </c:pt>
                <c:pt idx="973">
                  <c:v>0.19000000000000081</c:v>
                </c:pt>
                <c:pt idx="974">
                  <c:v>0.17</c:v>
                </c:pt>
                <c:pt idx="975">
                  <c:v>0.18000000000000024</c:v>
                </c:pt>
                <c:pt idx="976">
                  <c:v>0.17</c:v>
                </c:pt>
                <c:pt idx="977">
                  <c:v>0.2</c:v>
                </c:pt>
                <c:pt idx="978">
                  <c:v>0.17</c:v>
                </c:pt>
                <c:pt idx="979">
                  <c:v>0.18000000000000024</c:v>
                </c:pt>
                <c:pt idx="980">
                  <c:v>0.19000000000000081</c:v>
                </c:pt>
                <c:pt idx="981">
                  <c:v>0.19000000000000081</c:v>
                </c:pt>
                <c:pt idx="982">
                  <c:v>0.18000000000000024</c:v>
                </c:pt>
                <c:pt idx="983">
                  <c:v>0.18000000000000024</c:v>
                </c:pt>
                <c:pt idx="984">
                  <c:v>0.16000000000000081</c:v>
                </c:pt>
                <c:pt idx="985">
                  <c:v>0.16000000000000081</c:v>
                </c:pt>
                <c:pt idx="986">
                  <c:v>0.18000000000000024</c:v>
                </c:pt>
                <c:pt idx="987">
                  <c:v>0.18000000000000024</c:v>
                </c:pt>
                <c:pt idx="988">
                  <c:v>0.18000000000000024</c:v>
                </c:pt>
                <c:pt idx="989">
                  <c:v>0.17</c:v>
                </c:pt>
                <c:pt idx="990">
                  <c:v>0.17</c:v>
                </c:pt>
                <c:pt idx="991">
                  <c:v>0.17</c:v>
                </c:pt>
                <c:pt idx="992">
                  <c:v>0.17</c:v>
                </c:pt>
                <c:pt idx="993">
                  <c:v>0.17</c:v>
                </c:pt>
                <c:pt idx="994">
                  <c:v>0.15000000000000024</c:v>
                </c:pt>
                <c:pt idx="995">
                  <c:v>0.16000000000000081</c:v>
                </c:pt>
                <c:pt idx="996">
                  <c:v>0.15000000000000024</c:v>
                </c:pt>
                <c:pt idx="997">
                  <c:v>0.14000000000000001</c:v>
                </c:pt>
                <c:pt idx="998">
                  <c:v>0.12000000000000002</c:v>
                </c:pt>
                <c:pt idx="999">
                  <c:v>0.11000000000000018</c:v>
                </c:pt>
                <c:pt idx="1000">
                  <c:v>0.1</c:v>
                </c:pt>
                <c:pt idx="1001">
                  <c:v>0.1</c:v>
                </c:pt>
                <c:pt idx="1002">
                  <c:v>0.11000000000000018</c:v>
                </c:pt>
                <c:pt idx="1003">
                  <c:v>0.11000000000000018</c:v>
                </c:pt>
                <c:pt idx="1004">
                  <c:v>9.0000000000000066E-2</c:v>
                </c:pt>
                <c:pt idx="1005">
                  <c:v>8.0000000000000224E-2</c:v>
                </c:pt>
                <c:pt idx="1006">
                  <c:v>8.0000000000000224E-2</c:v>
                </c:pt>
                <c:pt idx="1007">
                  <c:v>8.0000000000000224E-2</c:v>
                </c:pt>
                <c:pt idx="1008">
                  <c:v>0.1</c:v>
                </c:pt>
                <c:pt idx="1009">
                  <c:v>9.0000000000000066E-2</c:v>
                </c:pt>
                <c:pt idx="1010">
                  <c:v>9.0000000000000066E-2</c:v>
                </c:pt>
                <c:pt idx="1011">
                  <c:v>9.0000000000000066E-2</c:v>
                </c:pt>
                <c:pt idx="1012">
                  <c:v>0.11000000000000018</c:v>
                </c:pt>
                <c:pt idx="1013">
                  <c:v>0.1</c:v>
                </c:pt>
                <c:pt idx="1014">
                  <c:v>7.0000000000000034E-2</c:v>
                </c:pt>
                <c:pt idx="1015">
                  <c:v>7.0000000000000034E-2</c:v>
                </c:pt>
                <c:pt idx="1016">
                  <c:v>8.0000000000000224E-2</c:v>
                </c:pt>
                <c:pt idx="1017">
                  <c:v>8.0000000000000224E-2</c:v>
                </c:pt>
                <c:pt idx="1018">
                  <c:v>7.0000000000000034E-2</c:v>
                </c:pt>
                <c:pt idx="1019">
                  <c:v>5.0000000000000114E-2</c:v>
                </c:pt>
                <c:pt idx="1020">
                  <c:v>4.0000000000000112E-2</c:v>
                </c:pt>
                <c:pt idx="1021">
                  <c:v>7.0000000000000034E-2</c:v>
                </c:pt>
                <c:pt idx="1022">
                  <c:v>9.0000000000000066E-2</c:v>
                </c:pt>
                <c:pt idx="1023">
                  <c:v>8.0000000000000224E-2</c:v>
                </c:pt>
                <c:pt idx="1024">
                  <c:v>9.0000000000000066E-2</c:v>
                </c:pt>
                <c:pt idx="1025">
                  <c:v>9.0000000000000066E-2</c:v>
                </c:pt>
                <c:pt idx="1026">
                  <c:v>0.12000000000000002</c:v>
                </c:pt>
                <c:pt idx="1027">
                  <c:v>8.0000000000000224E-2</c:v>
                </c:pt>
                <c:pt idx="1028">
                  <c:v>7.0000000000000034E-2</c:v>
                </c:pt>
                <c:pt idx="1029">
                  <c:v>0.1</c:v>
                </c:pt>
                <c:pt idx="1030">
                  <c:v>8.0000000000000224E-2</c:v>
                </c:pt>
                <c:pt idx="1031">
                  <c:v>5.0000000000000114E-2</c:v>
                </c:pt>
                <c:pt idx="1032">
                  <c:v>6.0000000000000539E-2</c:v>
                </c:pt>
                <c:pt idx="1033">
                  <c:v>4.0000000000000112E-2</c:v>
                </c:pt>
                <c:pt idx="1034">
                  <c:v>5.0000000000000114E-2</c:v>
                </c:pt>
                <c:pt idx="1035">
                  <c:v>6.0000000000000539E-2</c:v>
                </c:pt>
                <c:pt idx="1036">
                  <c:v>4.0000000000000112E-2</c:v>
                </c:pt>
                <c:pt idx="1037">
                  <c:v>2.0000000000000052E-2</c:v>
                </c:pt>
                <c:pt idx="1038">
                  <c:v>4.0000000000000112E-2</c:v>
                </c:pt>
                <c:pt idx="1039">
                  <c:v>8.0000000000000224E-2</c:v>
                </c:pt>
                <c:pt idx="1040">
                  <c:v>5.0000000000000114E-2</c:v>
                </c:pt>
                <c:pt idx="1041">
                  <c:v>7.0000000000000034E-2</c:v>
                </c:pt>
                <c:pt idx="1042">
                  <c:v>6.0000000000000539E-2</c:v>
                </c:pt>
                <c:pt idx="1043">
                  <c:v>6.0000000000000539E-2</c:v>
                </c:pt>
                <c:pt idx="1044">
                  <c:v>8.0000000000000224E-2</c:v>
                </c:pt>
                <c:pt idx="1045">
                  <c:v>5.0000000000000114E-2</c:v>
                </c:pt>
                <c:pt idx="1046">
                  <c:v>5.0000000000000114E-2</c:v>
                </c:pt>
                <c:pt idx="1047">
                  <c:v>3.0000000000000322E-2</c:v>
                </c:pt>
                <c:pt idx="1048">
                  <c:v>4.0000000000000112E-2</c:v>
                </c:pt>
                <c:pt idx="1049">
                  <c:v>5.0000000000000114E-2</c:v>
                </c:pt>
                <c:pt idx="1050">
                  <c:v>5.0000000000000114E-2</c:v>
                </c:pt>
                <c:pt idx="1051">
                  <c:v>3.0000000000000322E-2</c:v>
                </c:pt>
                <c:pt idx="1052">
                  <c:v>3.0000000000000322E-2</c:v>
                </c:pt>
                <c:pt idx="1053">
                  <c:v>2.0000000000000052E-2</c:v>
                </c:pt>
                <c:pt idx="1054">
                  <c:v>1.0000000000000083E-2</c:v>
                </c:pt>
                <c:pt idx="1055">
                  <c:v>2.0000000000000052E-2</c:v>
                </c:pt>
                <c:pt idx="1056">
                  <c:v>0</c:v>
                </c:pt>
                <c:pt idx="1057">
                  <c:v>2.0000000000000052E-2</c:v>
                </c:pt>
                <c:pt idx="1058">
                  <c:v>-1.0000000000000083E-2</c:v>
                </c:pt>
                <c:pt idx="1059">
                  <c:v>-2.0000000000000052E-2</c:v>
                </c:pt>
                <c:pt idx="1060">
                  <c:v>-1.0000000000000083E-2</c:v>
                </c:pt>
                <c:pt idx="1061">
                  <c:v>0</c:v>
                </c:pt>
                <c:pt idx="1062">
                  <c:v>1.0000000000000083E-2</c:v>
                </c:pt>
                <c:pt idx="1063">
                  <c:v>0</c:v>
                </c:pt>
                <c:pt idx="1064">
                  <c:v>1.0000000000000083E-2</c:v>
                </c:pt>
                <c:pt idx="1065">
                  <c:v>-1.0000000000000083E-2</c:v>
                </c:pt>
                <c:pt idx="1066">
                  <c:v>1.0000000000000083E-2</c:v>
                </c:pt>
                <c:pt idx="1067">
                  <c:v>3.0000000000000322E-2</c:v>
                </c:pt>
                <c:pt idx="1068">
                  <c:v>2.0000000000000052E-2</c:v>
                </c:pt>
                <c:pt idx="1069">
                  <c:v>5.0000000000000114E-2</c:v>
                </c:pt>
                <c:pt idx="1070">
                  <c:v>3.0000000000000322E-2</c:v>
                </c:pt>
                <c:pt idx="1071">
                  <c:v>2.0000000000000052E-2</c:v>
                </c:pt>
                <c:pt idx="1072">
                  <c:v>1.0000000000000083E-2</c:v>
                </c:pt>
                <c:pt idx="1073">
                  <c:v>2.0000000000000052E-2</c:v>
                </c:pt>
                <c:pt idx="1074">
                  <c:v>4.0000000000000112E-2</c:v>
                </c:pt>
                <c:pt idx="1075">
                  <c:v>5.0000000000000114E-2</c:v>
                </c:pt>
                <c:pt idx="1076">
                  <c:v>5.0000000000000114E-2</c:v>
                </c:pt>
                <c:pt idx="1077">
                  <c:v>5.0000000000000114E-2</c:v>
                </c:pt>
                <c:pt idx="1078">
                  <c:v>3.0000000000000322E-2</c:v>
                </c:pt>
                <c:pt idx="1079">
                  <c:v>4.0000000000000112E-2</c:v>
                </c:pt>
                <c:pt idx="1080">
                  <c:v>2.0000000000000052E-2</c:v>
                </c:pt>
                <c:pt idx="1081">
                  <c:v>2.0000000000000052E-2</c:v>
                </c:pt>
                <c:pt idx="1082">
                  <c:v>4.0000000000000112E-2</c:v>
                </c:pt>
                <c:pt idx="1083">
                  <c:v>3.0000000000000322E-2</c:v>
                </c:pt>
                <c:pt idx="1084">
                  <c:v>4.0000000000000112E-2</c:v>
                </c:pt>
                <c:pt idx="1085">
                  <c:v>2.0000000000000052E-2</c:v>
                </c:pt>
                <c:pt idx="1086">
                  <c:v>3.0000000000000322E-2</c:v>
                </c:pt>
                <c:pt idx="1087">
                  <c:v>2.0000000000000052E-2</c:v>
                </c:pt>
                <c:pt idx="1088">
                  <c:v>2.0000000000000052E-2</c:v>
                </c:pt>
                <c:pt idx="1089">
                  <c:v>2.0000000000000052E-2</c:v>
                </c:pt>
                <c:pt idx="1090">
                  <c:v>3.0000000000000322E-2</c:v>
                </c:pt>
                <c:pt idx="1091">
                  <c:v>1.0000000000000083E-2</c:v>
                </c:pt>
                <c:pt idx="1092">
                  <c:v>2.0000000000000052E-2</c:v>
                </c:pt>
                <c:pt idx="1093">
                  <c:v>4.0000000000000112E-2</c:v>
                </c:pt>
                <c:pt idx="1094">
                  <c:v>6.0000000000000539E-2</c:v>
                </c:pt>
                <c:pt idx="1095">
                  <c:v>4.0000000000000112E-2</c:v>
                </c:pt>
                <c:pt idx="1096">
                  <c:v>3.0000000000000322E-2</c:v>
                </c:pt>
                <c:pt idx="1097">
                  <c:v>4.0000000000000112E-2</c:v>
                </c:pt>
                <c:pt idx="1098">
                  <c:v>6.0000000000000539E-2</c:v>
                </c:pt>
                <c:pt idx="1099">
                  <c:v>4.0000000000000112E-2</c:v>
                </c:pt>
                <c:pt idx="1100">
                  <c:v>3.0000000000000322E-2</c:v>
                </c:pt>
                <c:pt idx="1101">
                  <c:v>2.0000000000000052E-2</c:v>
                </c:pt>
                <c:pt idx="1102">
                  <c:v>2.0000000000000052E-2</c:v>
                </c:pt>
                <c:pt idx="1103">
                  <c:v>1.0000000000000083E-2</c:v>
                </c:pt>
                <c:pt idx="1104">
                  <c:v>1.0000000000000083E-2</c:v>
                </c:pt>
                <c:pt idx="1105">
                  <c:v>2.0000000000000052E-2</c:v>
                </c:pt>
                <c:pt idx="1106">
                  <c:v>-1.0000000000000083E-2</c:v>
                </c:pt>
                <c:pt idx="1107">
                  <c:v>0</c:v>
                </c:pt>
                <c:pt idx="1108">
                  <c:v>0</c:v>
                </c:pt>
                <c:pt idx="1109">
                  <c:v>0</c:v>
                </c:pt>
                <c:pt idx="1110">
                  <c:v>3.0000000000000322E-2</c:v>
                </c:pt>
                <c:pt idx="1111">
                  <c:v>3.0000000000000322E-2</c:v>
                </c:pt>
                <c:pt idx="1112">
                  <c:v>4.0000000000000112E-2</c:v>
                </c:pt>
                <c:pt idx="1113">
                  <c:v>1.0000000000000083E-2</c:v>
                </c:pt>
                <c:pt idx="1114">
                  <c:v>3.0000000000000322E-2</c:v>
                </c:pt>
                <c:pt idx="1115">
                  <c:v>2.0000000000000052E-2</c:v>
                </c:pt>
                <c:pt idx="1116">
                  <c:v>0</c:v>
                </c:pt>
                <c:pt idx="1117">
                  <c:v>0</c:v>
                </c:pt>
                <c:pt idx="1118">
                  <c:v>-1.0000000000000083E-2</c:v>
                </c:pt>
                <c:pt idx="1119">
                  <c:v>1.0000000000000083E-2</c:v>
                </c:pt>
                <c:pt idx="1120">
                  <c:v>-4.0000000000000112E-2</c:v>
                </c:pt>
                <c:pt idx="1121">
                  <c:v>-1.0000000000000083E-2</c:v>
                </c:pt>
                <c:pt idx="1122">
                  <c:v>-1.0000000000000083E-2</c:v>
                </c:pt>
                <c:pt idx="1123">
                  <c:v>-3.0000000000000322E-2</c:v>
                </c:pt>
                <c:pt idx="1124">
                  <c:v>-2.0000000000000052E-2</c:v>
                </c:pt>
                <c:pt idx="1125">
                  <c:v>-2.0000000000000052E-2</c:v>
                </c:pt>
                <c:pt idx="1126">
                  <c:v>1.0000000000000083E-2</c:v>
                </c:pt>
                <c:pt idx="1127">
                  <c:v>0</c:v>
                </c:pt>
                <c:pt idx="1128">
                  <c:v>0</c:v>
                </c:pt>
                <c:pt idx="1129">
                  <c:v>0</c:v>
                </c:pt>
                <c:pt idx="1130">
                  <c:v>-1.0000000000000083E-2</c:v>
                </c:pt>
                <c:pt idx="1131">
                  <c:v>0</c:v>
                </c:pt>
                <c:pt idx="1132">
                  <c:v>0</c:v>
                </c:pt>
                <c:pt idx="1133">
                  <c:v>2.0000000000000052E-2</c:v>
                </c:pt>
                <c:pt idx="1134">
                  <c:v>2.0000000000000052E-2</c:v>
                </c:pt>
                <c:pt idx="1135">
                  <c:v>1.0000000000000083E-2</c:v>
                </c:pt>
                <c:pt idx="1136">
                  <c:v>2.0000000000000052E-2</c:v>
                </c:pt>
                <c:pt idx="1137">
                  <c:v>1.0000000000000083E-2</c:v>
                </c:pt>
                <c:pt idx="1138">
                  <c:v>0</c:v>
                </c:pt>
                <c:pt idx="1139">
                  <c:v>-3.0000000000000322E-2</c:v>
                </c:pt>
                <c:pt idx="1140">
                  <c:v>-1.0000000000000083E-2</c:v>
                </c:pt>
                <c:pt idx="1141">
                  <c:v>0</c:v>
                </c:pt>
                <c:pt idx="1142">
                  <c:v>1.0000000000000083E-2</c:v>
                </c:pt>
                <c:pt idx="1143">
                  <c:v>2.0000000000000052E-2</c:v>
                </c:pt>
                <c:pt idx="1144">
                  <c:v>2.0000000000000052E-2</c:v>
                </c:pt>
                <c:pt idx="1145">
                  <c:v>2.0000000000000052E-2</c:v>
                </c:pt>
                <c:pt idx="1146">
                  <c:v>0</c:v>
                </c:pt>
                <c:pt idx="1147">
                  <c:v>-2.0000000000000052E-2</c:v>
                </c:pt>
                <c:pt idx="1148">
                  <c:v>-2.0000000000000052E-2</c:v>
                </c:pt>
                <c:pt idx="1149">
                  <c:v>-1.0000000000000083E-2</c:v>
                </c:pt>
                <c:pt idx="1150">
                  <c:v>1.0000000000000083E-2</c:v>
                </c:pt>
                <c:pt idx="1151">
                  <c:v>2.0000000000000052E-2</c:v>
                </c:pt>
                <c:pt idx="1152">
                  <c:v>1.0000000000000083E-2</c:v>
                </c:pt>
                <c:pt idx="1153">
                  <c:v>1.0000000000000083E-2</c:v>
                </c:pt>
                <c:pt idx="1154">
                  <c:v>2.0000000000000052E-2</c:v>
                </c:pt>
                <c:pt idx="1155">
                  <c:v>-2.0000000000000052E-2</c:v>
                </c:pt>
                <c:pt idx="1156">
                  <c:v>0</c:v>
                </c:pt>
                <c:pt idx="1157">
                  <c:v>1.0000000000000083E-2</c:v>
                </c:pt>
                <c:pt idx="1158">
                  <c:v>-1.0000000000000083E-2</c:v>
                </c:pt>
                <c:pt idx="1159">
                  <c:v>-1.0000000000000083E-2</c:v>
                </c:pt>
                <c:pt idx="1160">
                  <c:v>-1.0000000000000083E-2</c:v>
                </c:pt>
                <c:pt idx="1161">
                  <c:v>1.0000000000000083E-2</c:v>
                </c:pt>
                <c:pt idx="1162">
                  <c:v>1.0000000000000083E-2</c:v>
                </c:pt>
                <c:pt idx="1163">
                  <c:v>2.0000000000000052E-2</c:v>
                </c:pt>
                <c:pt idx="1164">
                  <c:v>0</c:v>
                </c:pt>
                <c:pt idx="1165">
                  <c:v>5.0000000000000114E-2</c:v>
                </c:pt>
                <c:pt idx="1166">
                  <c:v>3.0000000000000322E-2</c:v>
                </c:pt>
                <c:pt idx="1167">
                  <c:v>2.0000000000000052E-2</c:v>
                </c:pt>
                <c:pt idx="1168">
                  <c:v>2.0000000000000052E-2</c:v>
                </c:pt>
                <c:pt idx="1169">
                  <c:v>1.0000000000000083E-2</c:v>
                </c:pt>
                <c:pt idx="1170">
                  <c:v>0</c:v>
                </c:pt>
                <c:pt idx="1171">
                  <c:v>0</c:v>
                </c:pt>
                <c:pt idx="1172">
                  <c:v>-1.0000000000000083E-2</c:v>
                </c:pt>
                <c:pt idx="1173">
                  <c:v>-3.0000000000000322E-2</c:v>
                </c:pt>
                <c:pt idx="1174">
                  <c:v>0</c:v>
                </c:pt>
                <c:pt idx="1175">
                  <c:v>0</c:v>
                </c:pt>
                <c:pt idx="1176">
                  <c:v>0</c:v>
                </c:pt>
                <c:pt idx="1177">
                  <c:v>-1.0000000000000083E-2</c:v>
                </c:pt>
                <c:pt idx="1178">
                  <c:v>0</c:v>
                </c:pt>
                <c:pt idx="1179">
                  <c:v>3.0000000000000322E-2</c:v>
                </c:pt>
                <c:pt idx="1180">
                  <c:v>0</c:v>
                </c:pt>
                <c:pt idx="1181">
                  <c:v>-1.0000000000000083E-2</c:v>
                </c:pt>
                <c:pt idx="1182">
                  <c:v>2.0000000000000052E-2</c:v>
                </c:pt>
                <c:pt idx="1183">
                  <c:v>-2.0000000000000052E-2</c:v>
                </c:pt>
                <c:pt idx="1184">
                  <c:v>1.0000000000000083E-2</c:v>
                </c:pt>
                <c:pt idx="1185">
                  <c:v>-3.0000000000000322E-2</c:v>
                </c:pt>
                <c:pt idx="1186">
                  <c:v>-1.0000000000000083E-2</c:v>
                </c:pt>
                <c:pt idx="1187">
                  <c:v>-1.0000000000000083E-2</c:v>
                </c:pt>
                <c:pt idx="1188">
                  <c:v>-4.0000000000000112E-2</c:v>
                </c:pt>
                <c:pt idx="1189">
                  <c:v>-2.0000000000000052E-2</c:v>
                </c:pt>
                <c:pt idx="1190">
                  <c:v>-1.0000000000000083E-2</c:v>
                </c:pt>
                <c:pt idx="1191">
                  <c:v>0</c:v>
                </c:pt>
                <c:pt idx="1192">
                  <c:v>-1.0000000000000083E-2</c:v>
                </c:pt>
                <c:pt idx="1193">
                  <c:v>-1.0000000000000083E-2</c:v>
                </c:pt>
                <c:pt idx="1194">
                  <c:v>-1.0000000000000083E-2</c:v>
                </c:pt>
                <c:pt idx="1195">
                  <c:v>-3.0000000000000322E-2</c:v>
                </c:pt>
                <c:pt idx="1196">
                  <c:v>-2.0000000000000052E-2</c:v>
                </c:pt>
                <c:pt idx="1197">
                  <c:v>-1.0000000000000083E-2</c:v>
                </c:pt>
                <c:pt idx="1198">
                  <c:v>-3.0000000000000322E-2</c:v>
                </c:pt>
                <c:pt idx="1199">
                  <c:v>-3.0000000000000322E-2</c:v>
                </c:pt>
                <c:pt idx="1200">
                  <c:v>-1.0000000000000083E-2</c:v>
                </c:pt>
                <c:pt idx="1201">
                  <c:v>-1.0000000000000083E-2</c:v>
                </c:pt>
                <c:pt idx="1202">
                  <c:v>-2.0000000000000052E-2</c:v>
                </c:pt>
                <c:pt idx="1203">
                  <c:v>-4.0000000000000112E-2</c:v>
                </c:pt>
                <c:pt idx="1204">
                  <c:v>-4.0000000000000112E-2</c:v>
                </c:pt>
                <c:pt idx="1205">
                  <c:v>-2.0000000000000052E-2</c:v>
                </c:pt>
                <c:pt idx="1206">
                  <c:v>-5.0000000000000114E-2</c:v>
                </c:pt>
                <c:pt idx="1207">
                  <c:v>-4.0000000000000112E-2</c:v>
                </c:pt>
                <c:pt idx="1208">
                  <c:v>-5.0000000000000114E-2</c:v>
                </c:pt>
                <c:pt idx="1209">
                  <c:v>-5.0000000000000114E-2</c:v>
                </c:pt>
                <c:pt idx="1210">
                  <c:v>-5.0000000000000114E-2</c:v>
                </c:pt>
                <c:pt idx="1211">
                  <c:v>-5.0000000000000114E-2</c:v>
                </c:pt>
                <c:pt idx="1212">
                  <c:v>-5.0000000000000114E-2</c:v>
                </c:pt>
                <c:pt idx="1213">
                  <c:v>-5.0000000000000114E-2</c:v>
                </c:pt>
                <c:pt idx="1214">
                  <c:v>-5.0000000000000114E-2</c:v>
                </c:pt>
                <c:pt idx="1215">
                  <c:v>-3.0000000000000322E-2</c:v>
                </c:pt>
                <c:pt idx="1216">
                  <c:v>-4.0000000000000112E-2</c:v>
                </c:pt>
                <c:pt idx="1217">
                  <c:v>-5.0000000000000114E-2</c:v>
                </c:pt>
                <c:pt idx="1218">
                  <c:v>-5.0000000000000114E-2</c:v>
                </c:pt>
                <c:pt idx="1219">
                  <c:v>-6.0000000000000539E-2</c:v>
                </c:pt>
                <c:pt idx="1220">
                  <c:v>-5.0000000000000114E-2</c:v>
                </c:pt>
                <c:pt idx="1221">
                  <c:v>-3.0000000000000322E-2</c:v>
                </c:pt>
                <c:pt idx="1222">
                  <c:v>-2.0000000000000052E-2</c:v>
                </c:pt>
                <c:pt idx="1223">
                  <c:v>-5.0000000000000114E-2</c:v>
                </c:pt>
                <c:pt idx="1224">
                  <c:v>-3.0000000000000322E-2</c:v>
                </c:pt>
                <c:pt idx="1225">
                  <c:v>-3.0000000000000322E-2</c:v>
                </c:pt>
                <c:pt idx="1226">
                  <c:v>-2.0000000000000052E-2</c:v>
                </c:pt>
                <c:pt idx="1227">
                  <c:v>-2.0000000000000052E-2</c:v>
                </c:pt>
                <c:pt idx="1228">
                  <c:v>-3.0000000000000322E-2</c:v>
                </c:pt>
                <c:pt idx="1229">
                  <c:v>-4.0000000000000112E-2</c:v>
                </c:pt>
                <c:pt idx="1230">
                  <c:v>-3.0000000000000322E-2</c:v>
                </c:pt>
                <c:pt idx="1231">
                  <c:v>-4.0000000000000112E-2</c:v>
                </c:pt>
                <c:pt idx="1232">
                  <c:v>-4.0000000000000112E-2</c:v>
                </c:pt>
                <c:pt idx="1233">
                  <c:v>-3.0000000000000322E-2</c:v>
                </c:pt>
                <c:pt idx="1234">
                  <c:v>-4.0000000000000112E-2</c:v>
                </c:pt>
                <c:pt idx="1235">
                  <c:v>-2.0000000000000052E-2</c:v>
                </c:pt>
                <c:pt idx="1236">
                  <c:v>-3.0000000000000322E-2</c:v>
                </c:pt>
                <c:pt idx="1237">
                  <c:v>-5.0000000000000114E-2</c:v>
                </c:pt>
                <c:pt idx="1238">
                  <c:v>-4.0000000000000112E-2</c:v>
                </c:pt>
                <c:pt idx="1239">
                  <c:v>-7.0000000000000034E-2</c:v>
                </c:pt>
                <c:pt idx="1240">
                  <c:v>-4.0000000000000112E-2</c:v>
                </c:pt>
                <c:pt idx="1241">
                  <c:v>-5.0000000000000114E-2</c:v>
                </c:pt>
                <c:pt idx="1242">
                  <c:v>-6.0000000000000539E-2</c:v>
                </c:pt>
                <c:pt idx="1243">
                  <c:v>-7.0000000000000034E-2</c:v>
                </c:pt>
                <c:pt idx="1244">
                  <c:v>-7.0000000000000034E-2</c:v>
                </c:pt>
                <c:pt idx="1245">
                  <c:v>-9.0000000000000066E-2</c:v>
                </c:pt>
                <c:pt idx="1246">
                  <c:v>-7.0000000000000034E-2</c:v>
                </c:pt>
                <c:pt idx="1247">
                  <c:v>-9.0000000000000066E-2</c:v>
                </c:pt>
                <c:pt idx="1248">
                  <c:v>-7.0000000000000034E-2</c:v>
                </c:pt>
                <c:pt idx="1249">
                  <c:v>-8.0000000000000224E-2</c:v>
                </c:pt>
                <c:pt idx="1250">
                  <c:v>-6.0000000000000539E-2</c:v>
                </c:pt>
                <c:pt idx="1251">
                  <c:v>-4.0000000000000112E-2</c:v>
                </c:pt>
                <c:pt idx="1252">
                  <c:v>-7.0000000000000034E-2</c:v>
                </c:pt>
                <c:pt idx="1253">
                  <c:v>-9.0000000000000066E-2</c:v>
                </c:pt>
                <c:pt idx="1254">
                  <c:v>-9.0000000000000066E-2</c:v>
                </c:pt>
                <c:pt idx="1255">
                  <c:v>-7.0000000000000034E-2</c:v>
                </c:pt>
                <c:pt idx="1256">
                  <c:v>-0.1</c:v>
                </c:pt>
                <c:pt idx="1257">
                  <c:v>-0.14000000000000001</c:v>
                </c:pt>
                <c:pt idx="1258">
                  <c:v>-0.1</c:v>
                </c:pt>
                <c:pt idx="1259">
                  <c:v>-8.0000000000000224E-2</c:v>
                </c:pt>
                <c:pt idx="1260">
                  <c:v>-9.0000000000000066E-2</c:v>
                </c:pt>
                <c:pt idx="1261">
                  <c:v>-7.0000000000000034E-2</c:v>
                </c:pt>
                <c:pt idx="1262">
                  <c:v>-8.0000000000000224E-2</c:v>
                </c:pt>
                <c:pt idx="1263">
                  <c:v>-9.0000000000000066E-2</c:v>
                </c:pt>
                <c:pt idx="1264">
                  <c:v>-8.0000000000000224E-2</c:v>
                </c:pt>
                <c:pt idx="1265">
                  <c:v>-0.1</c:v>
                </c:pt>
                <c:pt idx="1266">
                  <c:v>-0.1</c:v>
                </c:pt>
                <c:pt idx="1267">
                  <c:v>-0.12000000000000002</c:v>
                </c:pt>
                <c:pt idx="1268">
                  <c:v>-0.13</c:v>
                </c:pt>
                <c:pt idx="1269">
                  <c:v>-0.11000000000000018</c:v>
                </c:pt>
                <c:pt idx="1270">
                  <c:v>-0.1</c:v>
                </c:pt>
                <c:pt idx="1271">
                  <c:v>-0.1</c:v>
                </c:pt>
                <c:pt idx="1272">
                  <c:v>-8.0000000000000224E-2</c:v>
                </c:pt>
                <c:pt idx="1273">
                  <c:v>-8.0000000000000224E-2</c:v>
                </c:pt>
                <c:pt idx="1274">
                  <c:v>-9.0000000000000066E-2</c:v>
                </c:pt>
                <c:pt idx="1275">
                  <c:v>-0.1</c:v>
                </c:pt>
                <c:pt idx="1276">
                  <c:v>-0.12000000000000002</c:v>
                </c:pt>
                <c:pt idx="1277">
                  <c:v>-7.0000000000000034E-2</c:v>
                </c:pt>
                <c:pt idx="1278">
                  <c:v>-8.0000000000000224E-2</c:v>
                </c:pt>
                <c:pt idx="1279">
                  <c:v>-8.0000000000000224E-2</c:v>
                </c:pt>
                <c:pt idx="1280">
                  <c:v>-9.0000000000000066E-2</c:v>
                </c:pt>
                <c:pt idx="1281">
                  <c:v>-7.0000000000000034E-2</c:v>
                </c:pt>
                <c:pt idx="1282">
                  <c:v>-7.0000000000000034E-2</c:v>
                </c:pt>
                <c:pt idx="1283">
                  <c:v>-7.0000000000000034E-2</c:v>
                </c:pt>
                <c:pt idx="1284">
                  <c:v>-8.0000000000000224E-2</c:v>
                </c:pt>
                <c:pt idx="1285">
                  <c:v>-7.0000000000000034E-2</c:v>
                </c:pt>
                <c:pt idx="1286">
                  <c:v>-9.0000000000000066E-2</c:v>
                </c:pt>
                <c:pt idx="1287">
                  <c:v>-9.0000000000000066E-2</c:v>
                </c:pt>
                <c:pt idx="1288">
                  <c:v>-0.1</c:v>
                </c:pt>
                <c:pt idx="1289">
                  <c:v>-0.11000000000000018</c:v>
                </c:pt>
                <c:pt idx="1290">
                  <c:v>-0.1</c:v>
                </c:pt>
                <c:pt idx="1291">
                  <c:v>-0.11000000000000018</c:v>
                </c:pt>
                <c:pt idx="1292">
                  <c:v>-0.12000000000000002</c:v>
                </c:pt>
                <c:pt idx="1293">
                  <c:v>-0.1</c:v>
                </c:pt>
                <c:pt idx="1294">
                  <c:v>-9.0000000000000066E-2</c:v>
                </c:pt>
                <c:pt idx="1295">
                  <c:v>-0.11000000000000018</c:v>
                </c:pt>
                <c:pt idx="1296">
                  <c:v>-0.11000000000000018</c:v>
                </c:pt>
                <c:pt idx="1297">
                  <c:v>-0.1</c:v>
                </c:pt>
                <c:pt idx="1298">
                  <c:v>-0.1</c:v>
                </c:pt>
                <c:pt idx="1299">
                  <c:v>-0.12000000000000002</c:v>
                </c:pt>
                <c:pt idx="1300">
                  <c:v>-0.12000000000000002</c:v>
                </c:pt>
                <c:pt idx="1301">
                  <c:v>-0.13</c:v>
                </c:pt>
                <c:pt idx="1302">
                  <c:v>-0.13</c:v>
                </c:pt>
                <c:pt idx="1303">
                  <c:v>-0.14000000000000001</c:v>
                </c:pt>
                <c:pt idx="1304">
                  <c:v>-0.11000000000000018</c:v>
                </c:pt>
                <c:pt idx="1305">
                  <c:v>-0.11000000000000018</c:v>
                </c:pt>
                <c:pt idx="1306">
                  <c:v>-0.1</c:v>
                </c:pt>
                <c:pt idx="1307">
                  <c:v>-0.14000000000000001</c:v>
                </c:pt>
                <c:pt idx="1308">
                  <c:v>-0.13</c:v>
                </c:pt>
                <c:pt idx="1309">
                  <c:v>-0.13</c:v>
                </c:pt>
                <c:pt idx="1310">
                  <c:v>-0.13</c:v>
                </c:pt>
                <c:pt idx="1311">
                  <c:v>-0.12000000000000002</c:v>
                </c:pt>
                <c:pt idx="1312">
                  <c:v>-9.0000000000000066E-2</c:v>
                </c:pt>
                <c:pt idx="1313">
                  <c:v>-0.13</c:v>
                </c:pt>
                <c:pt idx="1314">
                  <c:v>-0.11000000000000018</c:v>
                </c:pt>
                <c:pt idx="1315">
                  <c:v>-0.12000000000000002</c:v>
                </c:pt>
                <c:pt idx="1316">
                  <c:v>-0.13</c:v>
                </c:pt>
                <c:pt idx="1317">
                  <c:v>-0.13</c:v>
                </c:pt>
                <c:pt idx="1318">
                  <c:v>-0.14000000000000001</c:v>
                </c:pt>
                <c:pt idx="1319">
                  <c:v>-0.15000000000000024</c:v>
                </c:pt>
                <c:pt idx="1320">
                  <c:v>-0.13</c:v>
                </c:pt>
                <c:pt idx="1321">
                  <c:v>-0.14000000000000001</c:v>
                </c:pt>
                <c:pt idx="1322">
                  <c:v>-0.13</c:v>
                </c:pt>
                <c:pt idx="1323">
                  <c:v>-0.15000000000000024</c:v>
                </c:pt>
                <c:pt idx="1324">
                  <c:v>-0.15000000000000024</c:v>
                </c:pt>
                <c:pt idx="1325">
                  <c:v>-0.14000000000000001</c:v>
                </c:pt>
                <c:pt idx="1326">
                  <c:v>-0.16000000000000081</c:v>
                </c:pt>
                <c:pt idx="1327">
                  <c:v>-0.14000000000000001</c:v>
                </c:pt>
                <c:pt idx="1328">
                  <c:v>-0.15000000000000024</c:v>
                </c:pt>
                <c:pt idx="1329">
                  <c:v>-0.14000000000000001</c:v>
                </c:pt>
                <c:pt idx="1330">
                  <c:v>-0.15000000000000024</c:v>
                </c:pt>
                <c:pt idx="1331">
                  <c:v>-0.15000000000000024</c:v>
                </c:pt>
                <c:pt idx="1332">
                  <c:v>-0.15000000000000024</c:v>
                </c:pt>
                <c:pt idx="1333">
                  <c:v>-0.12000000000000002</c:v>
                </c:pt>
                <c:pt idx="1334">
                  <c:v>-0.11000000000000018</c:v>
                </c:pt>
                <c:pt idx="1335">
                  <c:v>-0.11000000000000018</c:v>
                </c:pt>
                <c:pt idx="1336">
                  <c:v>-0.11000000000000018</c:v>
                </c:pt>
                <c:pt idx="1337">
                  <c:v>-0.1</c:v>
                </c:pt>
                <c:pt idx="1338">
                  <c:v>-0.12000000000000002</c:v>
                </c:pt>
                <c:pt idx="1339">
                  <c:v>-0.15000000000000024</c:v>
                </c:pt>
                <c:pt idx="1340">
                  <c:v>-0.12000000000000002</c:v>
                </c:pt>
                <c:pt idx="1341">
                  <c:v>-0.13</c:v>
                </c:pt>
                <c:pt idx="1342">
                  <c:v>-0.14000000000000001</c:v>
                </c:pt>
                <c:pt idx="1343">
                  <c:v>-0.14000000000000001</c:v>
                </c:pt>
                <c:pt idx="1344">
                  <c:v>-0.17</c:v>
                </c:pt>
                <c:pt idx="1345">
                  <c:v>-0.15000000000000024</c:v>
                </c:pt>
                <c:pt idx="1346">
                  <c:v>-0.14000000000000001</c:v>
                </c:pt>
                <c:pt idx="1347">
                  <c:v>-0.14000000000000001</c:v>
                </c:pt>
                <c:pt idx="1348">
                  <c:v>-0.14000000000000001</c:v>
                </c:pt>
                <c:pt idx="1349">
                  <c:v>-0.14000000000000001</c:v>
                </c:pt>
                <c:pt idx="1350">
                  <c:v>-0.12000000000000002</c:v>
                </c:pt>
                <c:pt idx="1351">
                  <c:v>-0.15000000000000024</c:v>
                </c:pt>
                <c:pt idx="1352">
                  <c:v>-0.16000000000000081</c:v>
                </c:pt>
                <c:pt idx="1353">
                  <c:v>-0.18000000000000024</c:v>
                </c:pt>
                <c:pt idx="1354">
                  <c:v>-0.17</c:v>
                </c:pt>
                <c:pt idx="1355">
                  <c:v>-0.18000000000000024</c:v>
                </c:pt>
                <c:pt idx="1356">
                  <c:v>-0.17</c:v>
                </c:pt>
                <c:pt idx="1357">
                  <c:v>-0.18000000000000024</c:v>
                </c:pt>
                <c:pt idx="1358">
                  <c:v>-0.16000000000000081</c:v>
                </c:pt>
                <c:pt idx="1359">
                  <c:v>-0.19000000000000081</c:v>
                </c:pt>
                <c:pt idx="1360">
                  <c:v>-0.17</c:v>
                </c:pt>
                <c:pt idx="1361">
                  <c:v>-0.16000000000000081</c:v>
                </c:pt>
                <c:pt idx="1362">
                  <c:v>-0.15000000000000024</c:v>
                </c:pt>
                <c:pt idx="1363">
                  <c:v>-0.17</c:v>
                </c:pt>
                <c:pt idx="1364">
                  <c:v>-0.18000000000000024</c:v>
                </c:pt>
                <c:pt idx="1365">
                  <c:v>-0.18000000000000024</c:v>
                </c:pt>
                <c:pt idx="1366">
                  <c:v>-0.16000000000000081</c:v>
                </c:pt>
                <c:pt idx="1367">
                  <c:v>-0.12000000000000002</c:v>
                </c:pt>
                <c:pt idx="1368">
                  <c:v>-0.15000000000000024</c:v>
                </c:pt>
                <c:pt idx="1369">
                  <c:v>-0.16000000000000081</c:v>
                </c:pt>
                <c:pt idx="1370">
                  <c:v>-0.17</c:v>
                </c:pt>
                <c:pt idx="1371">
                  <c:v>-0.2</c:v>
                </c:pt>
                <c:pt idx="1372">
                  <c:v>-0.19000000000000081</c:v>
                </c:pt>
                <c:pt idx="1373">
                  <c:v>-0.16000000000000081</c:v>
                </c:pt>
                <c:pt idx="1374">
                  <c:v>-0.17</c:v>
                </c:pt>
                <c:pt idx="1375">
                  <c:v>-0.17</c:v>
                </c:pt>
                <c:pt idx="1376">
                  <c:v>-0.18000000000000024</c:v>
                </c:pt>
                <c:pt idx="1377">
                  <c:v>-0.18000000000000024</c:v>
                </c:pt>
                <c:pt idx="1378">
                  <c:v>-0.18000000000000024</c:v>
                </c:pt>
                <c:pt idx="1379">
                  <c:v>-0.16000000000000081</c:v>
                </c:pt>
                <c:pt idx="1380">
                  <c:v>-0.19000000000000081</c:v>
                </c:pt>
                <c:pt idx="1381">
                  <c:v>-0.19000000000000081</c:v>
                </c:pt>
                <c:pt idx="1382">
                  <c:v>-0.19000000000000081</c:v>
                </c:pt>
                <c:pt idx="1383">
                  <c:v>-0.19000000000000081</c:v>
                </c:pt>
                <c:pt idx="1384">
                  <c:v>-0.2</c:v>
                </c:pt>
                <c:pt idx="1385">
                  <c:v>-0.21000000000000021</c:v>
                </c:pt>
                <c:pt idx="1386">
                  <c:v>-0.22000000000000081</c:v>
                </c:pt>
                <c:pt idx="1387">
                  <c:v>-0.22000000000000081</c:v>
                </c:pt>
                <c:pt idx="1388">
                  <c:v>-0.19000000000000081</c:v>
                </c:pt>
                <c:pt idx="1389">
                  <c:v>-0.21000000000000021</c:v>
                </c:pt>
                <c:pt idx="1390">
                  <c:v>-0.19000000000000081</c:v>
                </c:pt>
                <c:pt idx="1391">
                  <c:v>-0.2</c:v>
                </c:pt>
                <c:pt idx="1392">
                  <c:v>-0.19000000000000081</c:v>
                </c:pt>
                <c:pt idx="1393">
                  <c:v>-0.18000000000000024</c:v>
                </c:pt>
                <c:pt idx="1394">
                  <c:v>-0.16000000000000081</c:v>
                </c:pt>
                <c:pt idx="1395">
                  <c:v>-0.17</c:v>
                </c:pt>
                <c:pt idx="1396">
                  <c:v>-0.18000000000000024</c:v>
                </c:pt>
                <c:pt idx="1397">
                  <c:v>-0.17</c:v>
                </c:pt>
                <c:pt idx="1398">
                  <c:v>-0.2</c:v>
                </c:pt>
                <c:pt idx="1399">
                  <c:v>-0.22000000000000081</c:v>
                </c:pt>
                <c:pt idx="1400">
                  <c:v>-0.22000000000000081</c:v>
                </c:pt>
                <c:pt idx="1401">
                  <c:v>-0.23</c:v>
                </c:pt>
                <c:pt idx="1402">
                  <c:v>-0.23</c:v>
                </c:pt>
                <c:pt idx="1403">
                  <c:v>-0.22000000000000081</c:v>
                </c:pt>
                <c:pt idx="1404">
                  <c:v>-0.23</c:v>
                </c:pt>
                <c:pt idx="1405">
                  <c:v>-0.23</c:v>
                </c:pt>
                <c:pt idx="1406">
                  <c:v>-0.2</c:v>
                </c:pt>
                <c:pt idx="1407">
                  <c:v>-0.2</c:v>
                </c:pt>
                <c:pt idx="1408">
                  <c:v>-0.21000000000000021</c:v>
                </c:pt>
                <c:pt idx="1409">
                  <c:v>-0.22000000000000081</c:v>
                </c:pt>
                <c:pt idx="1410">
                  <c:v>-0.22000000000000081</c:v>
                </c:pt>
                <c:pt idx="1411">
                  <c:v>-0.25</c:v>
                </c:pt>
                <c:pt idx="1412">
                  <c:v>-0.24000000000000021</c:v>
                </c:pt>
                <c:pt idx="1413">
                  <c:v>-0.24000000000000021</c:v>
                </c:pt>
                <c:pt idx="1414">
                  <c:v>-0.23</c:v>
                </c:pt>
                <c:pt idx="1415">
                  <c:v>-0.23</c:v>
                </c:pt>
                <c:pt idx="1416">
                  <c:v>-0.23</c:v>
                </c:pt>
                <c:pt idx="1417">
                  <c:v>-0.21000000000000021</c:v>
                </c:pt>
                <c:pt idx="1418">
                  <c:v>-0.21000000000000021</c:v>
                </c:pt>
                <c:pt idx="1419">
                  <c:v>-0.22000000000000081</c:v>
                </c:pt>
                <c:pt idx="1420">
                  <c:v>-0.22000000000000081</c:v>
                </c:pt>
                <c:pt idx="1421">
                  <c:v>-0.2</c:v>
                </c:pt>
                <c:pt idx="1422">
                  <c:v>-0.2</c:v>
                </c:pt>
                <c:pt idx="1423">
                  <c:v>-0.23</c:v>
                </c:pt>
                <c:pt idx="1424">
                  <c:v>-0.24000000000000021</c:v>
                </c:pt>
                <c:pt idx="1425">
                  <c:v>-0.23</c:v>
                </c:pt>
                <c:pt idx="1426">
                  <c:v>-0.22000000000000081</c:v>
                </c:pt>
                <c:pt idx="1427">
                  <c:v>-0.21000000000000021</c:v>
                </c:pt>
                <c:pt idx="1428">
                  <c:v>-0.24000000000000021</c:v>
                </c:pt>
                <c:pt idx="1429">
                  <c:v>-0.24000000000000021</c:v>
                </c:pt>
                <c:pt idx="1430">
                  <c:v>-0.22000000000000081</c:v>
                </c:pt>
                <c:pt idx="1431">
                  <c:v>-0.21000000000000021</c:v>
                </c:pt>
                <c:pt idx="1432">
                  <c:v>-0.22000000000000081</c:v>
                </c:pt>
                <c:pt idx="1433">
                  <c:v>-0.2</c:v>
                </c:pt>
                <c:pt idx="1434">
                  <c:v>-0.21000000000000021</c:v>
                </c:pt>
                <c:pt idx="1435">
                  <c:v>-0.23</c:v>
                </c:pt>
                <c:pt idx="1436">
                  <c:v>-0.27</c:v>
                </c:pt>
                <c:pt idx="1437">
                  <c:v>-0.24000000000000021</c:v>
                </c:pt>
                <c:pt idx="1438">
                  <c:v>-0.24000000000000021</c:v>
                </c:pt>
                <c:pt idx="1439">
                  <c:v>-0.23</c:v>
                </c:pt>
                <c:pt idx="1440">
                  <c:v>-0.2</c:v>
                </c:pt>
                <c:pt idx="1441">
                  <c:v>-0.24000000000000021</c:v>
                </c:pt>
                <c:pt idx="1442">
                  <c:v>-0.22000000000000081</c:v>
                </c:pt>
                <c:pt idx="1443">
                  <c:v>-0.22000000000000081</c:v>
                </c:pt>
                <c:pt idx="1444">
                  <c:v>-0.21000000000000021</c:v>
                </c:pt>
                <c:pt idx="1445">
                  <c:v>-0.21000000000000021</c:v>
                </c:pt>
                <c:pt idx="1446">
                  <c:v>-0.21000000000000021</c:v>
                </c:pt>
                <c:pt idx="1447">
                  <c:v>-0.21000000000000021</c:v>
                </c:pt>
                <c:pt idx="1448">
                  <c:v>-0.23</c:v>
                </c:pt>
                <c:pt idx="1449">
                  <c:v>-0.22000000000000081</c:v>
                </c:pt>
                <c:pt idx="1450">
                  <c:v>-0.24000000000000021</c:v>
                </c:pt>
                <c:pt idx="1451">
                  <c:v>-0.22000000000000081</c:v>
                </c:pt>
                <c:pt idx="1452">
                  <c:v>-0.22000000000000081</c:v>
                </c:pt>
                <c:pt idx="1453">
                  <c:v>-0.22000000000000081</c:v>
                </c:pt>
                <c:pt idx="1454">
                  <c:v>-0.25</c:v>
                </c:pt>
                <c:pt idx="1455">
                  <c:v>-0.24000000000000021</c:v>
                </c:pt>
                <c:pt idx="1456">
                  <c:v>-0.24000000000000021</c:v>
                </c:pt>
                <c:pt idx="1457">
                  <c:v>-0.23</c:v>
                </c:pt>
                <c:pt idx="1458">
                  <c:v>-0.24000000000000021</c:v>
                </c:pt>
                <c:pt idx="1459">
                  <c:v>-0.23</c:v>
                </c:pt>
                <c:pt idx="1460">
                  <c:v>-0.23</c:v>
                </c:pt>
                <c:pt idx="1461">
                  <c:v>-0.22000000000000081</c:v>
                </c:pt>
                <c:pt idx="1462">
                  <c:v>-0.24000000000000021</c:v>
                </c:pt>
                <c:pt idx="1463">
                  <c:v>-0.26</c:v>
                </c:pt>
                <c:pt idx="1464">
                  <c:v>-0.25</c:v>
                </c:pt>
                <c:pt idx="1465">
                  <c:v>-0.22000000000000081</c:v>
                </c:pt>
                <c:pt idx="1466">
                  <c:v>-0.23</c:v>
                </c:pt>
                <c:pt idx="1467">
                  <c:v>-0.24000000000000021</c:v>
                </c:pt>
                <c:pt idx="1468">
                  <c:v>-0.23</c:v>
                </c:pt>
                <c:pt idx="1469">
                  <c:v>-0.23</c:v>
                </c:pt>
                <c:pt idx="1470">
                  <c:v>-0.23</c:v>
                </c:pt>
                <c:pt idx="1471">
                  <c:v>-0.23</c:v>
                </c:pt>
                <c:pt idx="1472">
                  <c:v>-0.23</c:v>
                </c:pt>
                <c:pt idx="1473">
                  <c:v>-0.25</c:v>
                </c:pt>
                <c:pt idx="1474">
                  <c:v>-0.25</c:v>
                </c:pt>
                <c:pt idx="1475">
                  <c:v>-0.26</c:v>
                </c:pt>
                <c:pt idx="1476">
                  <c:v>-0.26</c:v>
                </c:pt>
                <c:pt idx="1477">
                  <c:v>-0.27</c:v>
                </c:pt>
                <c:pt idx="1478">
                  <c:v>-0.29000000000000031</c:v>
                </c:pt>
                <c:pt idx="1479">
                  <c:v>-0.25</c:v>
                </c:pt>
                <c:pt idx="1480">
                  <c:v>-0.26</c:v>
                </c:pt>
                <c:pt idx="1481">
                  <c:v>-0.28000000000000008</c:v>
                </c:pt>
                <c:pt idx="1482">
                  <c:v>-0.26</c:v>
                </c:pt>
                <c:pt idx="1483">
                  <c:v>-0.26</c:v>
                </c:pt>
                <c:pt idx="1484">
                  <c:v>-0.24000000000000021</c:v>
                </c:pt>
                <c:pt idx="1485">
                  <c:v>-0.23</c:v>
                </c:pt>
                <c:pt idx="1486">
                  <c:v>-0.27</c:v>
                </c:pt>
                <c:pt idx="1487">
                  <c:v>-0.26</c:v>
                </c:pt>
                <c:pt idx="1488">
                  <c:v>-0.29000000000000031</c:v>
                </c:pt>
                <c:pt idx="1489">
                  <c:v>-0.27</c:v>
                </c:pt>
                <c:pt idx="1490">
                  <c:v>-0.29000000000000031</c:v>
                </c:pt>
                <c:pt idx="1491">
                  <c:v>-0.27</c:v>
                </c:pt>
                <c:pt idx="1492">
                  <c:v>-0.27</c:v>
                </c:pt>
                <c:pt idx="1493">
                  <c:v>-0.27</c:v>
                </c:pt>
                <c:pt idx="1494">
                  <c:v>-0.29000000000000031</c:v>
                </c:pt>
                <c:pt idx="1495">
                  <c:v>-0.26</c:v>
                </c:pt>
                <c:pt idx="1496">
                  <c:v>-0.28000000000000008</c:v>
                </c:pt>
                <c:pt idx="1497">
                  <c:v>-0.24000000000000021</c:v>
                </c:pt>
                <c:pt idx="1498">
                  <c:v>-0.26</c:v>
                </c:pt>
                <c:pt idx="1499">
                  <c:v>-0.26</c:v>
                </c:pt>
                <c:pt idx="1500">
                  <c:v>-0.26</c:v>
                </c:pt>
                <c:pt idx="1501">
                  <c:v>-0.26</c:v>
                </c:pt>
                <c:pt idx="1502">
                  <c:v>-0.22000000000000081</c:v>
                </c:pt>
                <c:pt idx="1503">
                  <c:v>-0.24000000000000021</c:v>
                </c:pt>
                <c:pt idx="1504">
                  <c:v>-0.26</c:v>
                </c:pt>
                <c:pt idx="1505">
                  <c:v>-0.26</c:v>
                </c:pt>
                <c:pt idx="1506">
                  <c:v>-0.24000000000000021</c:v>
                </c:pt>
                <c:pt idx="1507">
                  <c:v>-0.24000000000000021</c:v>
                </c:pt>
                <c:pt idx="1508">
                  <c:v>-0.25</c:v>
                </c:pt>
                <c:pt idx="1509">
                  <c:v>-0.24000000000000021</c:v>
                </c:pt>
                <c:pt idx="1510">
                  <c:v>-0.26</c:v>
                </c:pt>
                <c:pt idx="1511">
                  <c:v>-0.25</c:v>
                </c:pt>
                <c:pt idx="1512">
                  <c:v>-0.25</c:v>
                </c:pt>
                <c:pt idx="1513">
                  <c:v>-0.24000000000000021</c:v>
                </c:pt>
                <c:pt idx="1514">
                  <c:v>-0.27</c:v>
                </c:pt>
                <c:pt idx="1515">
                  <c:v>-0.28000000000000008</c:v>
                </c:pt>
                <c:pt idx="1516">
                  <c:v>-0.28000000000000008</c:v>
                </c:pt>
                <c:pt idx="1517">
                  <c:v>-0.29000000000000031</c:v>
                </c:pt>
                <c:pt idx="1518">
                  <c:v>-0.32000000000000506</c:v>
                </c:pt>
                <c:pt idx="1519">
                  <c:v>-0.30000000000000032</c:v>
                </c:pt>
                <c:pt idx="1520">
                  <c:v>-0.30000000000000032</c:v>
                </c:pt>
                <c:pt idx="1521">
                  <c:v>-0.29000000000000031</c:v>
                </c:pt>
                <c:pt idx="1522">
                  <c:v>-0.29000000000000031</c:v>
                </c:pt>
                <c:pt idx="1523">
                  <c:v>-0.30000000000000032</c:v>
                </c:pt>
                <c:pt idx="1524">
                  <c:v>-0.32000000000000506</c:v>
                </c:pt>
                <c:pt idx="1525">
                  <c:v>-0.28000000000000008</c:v>
                </c:pt>
                <c:pt idx="1526">
                  <c:v>-0.29000000000000031</c:v>
                </c:pt>
                <c:pt idx="1527">
                  <c:v>-0.27</c:v>
                </c:pt>
                <c:pt idx="1528">
                  <c:v>-0.28000000000000008</c:v>
                </c:pt>
                <c:pt idx="1529">
                  <c:v>-0.29000000000000031</c:v>
                </c:pt>
                <c:pt idx="1530">
                  <c:v>-0.30000000000000032</c:v>
                </c:pt>
                <c:pt idx="1531">
                  <c:v>-0.29000000000000031</c:v>
                </c:pt>
                <c:pt idx="1532">
                  <c:v>-0.31000000000000238</c:v>
                </c:pt>
                <c:pt idx="1533">
                  <c:v>-0.32000000000000506</c:v>
                </c:pt>
                <c:pt idx="1534">
                  <c:v>-0.31000000000000238</c:v>
                </c:pt>
                <c:pt idx="1535">
                  <c:v>-0.27</c:v>
                </c:pt>
                <c:pt idx="1536">
                  <c:v>-0.27</c:v>
                </c:pt>
                <c:pt idx="1537">
                  <c:v>-0.29000000000000031</c:v>
                </c:pt>
                <c:pt idx="1538">
                  <c:v>-0.29000000000000031</c:v>
                </c:pt>
                <c:pt idx="1539">
                  <c:v>-0.30000000000000032</c:v>
                </c:pt>
                <c:pt idx="1540">
                  <c:v>-0.29000000000000031</c:v>
                </c:pt>
                <c:pt idx="1541">
                  <c:v>-0.27</c:v>
                </c:pt>
                <c:pt idx="1542">
                  <c:v>-0.29000000000000031</c:v>
                </c:pt>
                <c:pt idx="1543">
                  <c:v>-0.29000000000000031</c:v>
                </c:pt>
                <c:pt idx="1544">
                  <c:v>-0.27</c:v>
                </c:pt>
                <c:pt idx="1545">
                  <c:v>-0.31000000000000238</c:v>
                </c:pt>
                <c:pt idx="1546">
                  <c:v>-0.32000000000000506</c:v>
                </c:pt>
                <c:pt idx="1547">
                  <c:v>-0.33000000000000534</c:v>
                </c:pt>
                <c:pt idx="1548">
                  <c:v>-0.31000000000000238</c:v>
                </c:pt>
                <c:pt idx="1549">
                  <c:v>-0.32000000000000506</c:v>
                </c:pt>
                <c:pt idx="1550">
                  <c:v>-0.30000000000000032</c:v>
                </c:pt>
                <c:pt idx="1551">
                  <c:v>-0.30000000000000032</c:v>
                </c:pt>
                <c:pt idx="1552">
                  <c:v>-0.33000000000000534</c:v>
                </c:pt>
                <c:pt idx="1553">
                  <c:v>-0.31000000000000238</c:v>
                </c:pt>
                <c:pt idx="1554">
                  <c:v>-0.30000000000000032</c:v>
                </c:pt>
                <c:pt idx="1555">
                  <c:v>-0.31000000000000238</c:v>
                </c:pt>
                <c:pt idx="1556">
                  <c:v>-0.35000000000000031</c:v>
                </c:pt>
                <c:pt idx="1557">
                  <c:v>-0.32000000000000506</c:v>
                </c:pt>
                <c:pt idx="1558">
                  <c:v>-0.30000000000000032</c:v>
                </c:pt>
                <c:pt idx="1559">
                  <c:v>-0.30000000000000032</c:v>
                </c:pt>
                <c:pt idx="1560">
                  <c:v>-0.28000000000000008</c:v>
                </c:pt>
                <c:pt idx="1561">
                  <c:v>-0.28000000000000008</c:v>
                </c:pt>
                <c:pt idx="1562">
                  <c:v>-0.30000000000000032</c:v>
                </c:pt>
                <c:pt idx="1563">
                  <c:v>-0.34000000000000197</c:v>
                </c:pt>
                <c:pt idx="1564">
                  <c:v>-0.33000000000000534</c:v>
                </c:pt>
                <c:pt idx="1565">
                  <c:v>-0.32000000000000506</c:v>
                </c:pt>
                <c:pt idx="1566">
                  <c:v>-0.32000000000000506</c:v>
                </c:pt>
                <c:pt idx="1567">
                  <c:v>-0.32000000000000506</c:v>
                </c:pt>
                <c:pt idx="1568">
                  <c:v>-0.31000000000000238</c:v>
                </c:pt>
                <c:pt idx="1569">
                  <c:v>-0.30000000000000032</c:v>
                </c:pt>
                <c:pt idx="1570">
                  <c:v>-0.29000000000000031</c:v>
                </c:pt>
                <c:pt idx="1571">
                  <c:v>-0.32000000000000506</c:v>
                </c:pt>
                <c:pt idx="1572">
                  <c:v>-0.34000000000000197</c:v>
                </c:pt>
                <c:pt idx="1573">
                  <c:v>-0.35000000000000031</c:v>
                </c:pt>
                <c:pt idx="1574">
                  <c:v>-0.33000000000000534</c:v>
                </c:pt>
                <c:pt idx="1575">
                  <c:v>-0.34000000000000197</c:v>
                </c:pt>
                <c:pt idx="1576">
                  <c:v>-0.35000000000000031</c:v>
                </c:pt>
                <c:pt idx="1577">
                  <c:v>-0.37000000000000038</c:v>
                </c:pt>
                <c:pt idx="1578">
                  <c:v>-0.35000000000000031</c:v>
                </c:pt>
                <c:pt idx="1579">
                  <c:v>-0.35000000000000031</c:v>
                </c:pt>
                <c:pt idx="1580">
                  <c:v>-0.34000000000000197</c:v>
                </c:pt>
                <c:pt idx="1581">
                  <c:v>-0.35000000000000031</c:v>
                </c:pt>
                <c:pt idx="1582">
                  <c:v>-0.35000000000000031</c:v>
                </c:pt>
                <c:pt idx="1583">
                  <c:v>-0.33000000000000534</c:v>
                </c:pt>
                <c:pt idx="1584">
                  <c:v>-0.33000000000000534</c:v>
                </c:pt>
                <c:pt idx="1585">
                  <c:v>-0.32000000000000506</c:v>
                </c:pt>
                <c:pt idx="1586">
                  <c:v>-0.33000000000000534</c:v>
                </c:pt>
                <c:pt idx="1587">
                  <c:v>-0.33000000000000534</c:v>
                </c:pt>
                <c:pt idx="1588">
                  <c:v>-0.34000000000000197</c:v>
                </c:pt>
                <c:pt idx="1589">
                  <c:v>-0.35000000000000031</c:v>
                </c:pt>
                <c:pt idx="1590">
                  <c:v>-0.34000000000000197</c:v>
                </c:pt>
                <c:pt idx="1591">
                  <c:v>-0.35000000000000031</c:v>
                </c:pt>
                <c:pt idx="1592">
                  <c:v>-0.34000000000000197</c:v>
                </c:pt>
                <c:pt idx="1593">
                  <c:v>-0.36000000000000032</c:v>
                </c:pt>
                <c:pt idx="1594">
                  <c:v>-0.37000000000000038</c:v>
                </c:pt>
                <c:pt idx="1595">
                  <c:v>-0.38000000000000472</c:v>
                </c:pt>
                <c:pt idx="1596">
                  <c:v>-0.36000000000000032</c:v>
                </c:pt>
                <c:pt idx="1597">
                  <c:v>-0.38000000000000472</c:v>
                </c:pt>
                <c:pt idx="1598">
                  <c:v>-0.36000000000000032</c:v>
                </c:pt>
                <c:pt idx="1599">
                  <c:v>-0.34000000000000197</c:v>
                </c:pt>
                <c:pt idx="1600">
                  <c:v>-0.33000000000000534</c:v>
                </c:pt>
                <c:pt idx="1601">
                  <c:v>-0.31000000000000238</c:v>
                </c:pt>
                <c:pt idx="1602">
                  <c:v>-0.35000000000000031</c:v>
                </c:pt>
                <c:pt idx="1603">
                  <c:v>-0.34000000000000197</c:v>
                </c:pt>
                <c:pt idx="1604">
                  <c:v>-0.33000000000000534</c:v>
                </c:pt>
                <c:pt idx="1605">
                  <c:v>-0.35000000000000031</c:v>
                </c:pt>
                <c:pt idx="1606">
                  <c:v>-0.37000000000000038</c:v>
                </c:pt>
                <c:pt idx="1607">
                  <c:v>-0.38000000000000472</c:v>
                </c:pt>
                <c:pt idx="1608">
                  <c:v>-0.37000000000000038</c:v>
                </c:pt>
                <c:pt idx="1609">
                  <c:v>-0.38000000000000472</c:v>
                </c:pt>
                <c:pt idx="1610">
                  <c:v>-0.39000000000000506</c:v>
                </c:pt>
                <c:pt idx="1611">
                  <c:v>-0.37000000000000038</c:v>
                </c:pt>
                <c:pt idx="1612">
                  <c:v>-0.39000000000000506</c:v>
                </c:pt>
                <c:pt idx="1613">
                  <c:v>-0.37000000000000038</c:v>
                </c:pt>
                <c:pt idx="1614">
                  <c:v>-0.38000000000000472</c:v>
                </c:pt>
                <c:pt idx="1615">
                  <c:v>-0.38000000000000472</c:v>
                </c:pt>
                <c:pt idx="1616">
                  <c:v>-0.39000000000000506</c:v>
                </c:pt>
                <c:pt idx="1617">
                  <c:v>-0.38000000000000472</c:v>
                </c:pt>
                <c:pt idx="1618">
                  <c:v>-0.37000000000000038</c:v>
                </c:pt>
                <c:pt idx="1619">
                  <c:v>-0.35000000000000031</c:v>
                </c:pt>
                <c:pt idx="1620">
                  <c:v>-0.37000000000000038</c:v>
                </c:pt>
                <c:pt idx="1621">
                  <c:v>-0.39000000000000506</c:v>
                </c:pt>
                <c:pt idx="1622">
                  <c:v>-0.38000000000000472</c:v>
                </c:pt>
                <c:pt idx="1623">
                  <c:v>-0.37000000000000038</c:v>
                </c:pt>
                <c:pt idx="1624">
                  <c:v>-0.35000000000000031</c:v>
                </c:pt>
                <c:pt idx="1625">
                  <c:v>-0.39000000000000506</c:v>
                </c:pt>
                <c:pt idx="1626">
                  <c:v>-0.37000000000000038</c:v>
                </c:pt>
                <c:pt idx="1627">
                  <c:v>-0.36000000000000032</c:v>
                </c:pt>
                <c:pt idx="1628">
                  <c:v>-0.36000000000000032</c:v>
                </c:pt>
                <c:pt idx="1629">
                  <c:v>-0.4</c:v>
                </c:pt>
                <c:pt idx="1630">
                  <c:v>-0.41000000000000031</c:v>
                </c:pt>
                <c:pt idx="1631">
                  <c:v>-0.38000000000000472</c:v>
                </c:pt>
                <c:pt idx="1632">
                  <c:v>-0.39000000000000506</c:v>
                </c:pt>
                <c:pt idx="1633">
                  <c:v>-0.4</c:v>
                </c:pt>
                <c:pt idx="1634">
                  <c:v>-0.4</c:v>
                </c:pt>
                <c:pt idx="1635">
                  <c:v>-0.38000000000000472</c:v>
                </c:pt>
                <c:pt idx="1636">
                  <c:v>-0.39000000000000506</c:v>
                </c:pt>
                <c:pt idx="1637">
                  <c:v>-0.36000000000000032</c:v>
                </c:pt>
                <c:pt idx="1638">
                  <c:v>-0.36000000000000032</c:v>
                </c:pt>
                <c:pt idx="1639">
                  <c:v>-0.35000000000000031</c:v>
                </c:pt>
                <c:pt idx="1640">
                  <c:v>-0.35000000000000031</c:v>
                </c:pt>
                <c:pt idx="1641">
                  <c:v>-0.35000000000000031</c:v>
                </c:pt>
                <c:pt idx="1642">
                  <c:v>-0.35000000000000031</c:v>
                </c:pt>
                <c:pt idx="1643">
                  <c:v>-0.35000000000000031</c:v>
                </c:pt>
                <c:pt idx="1644">
                  <c:v>-0.35000000000000031</c:v>
                </c:pt>
                <c:pt idx="1645">
                  <c:v>-0.35000000000000031</c:v>
                </c:pt>
                <c:pt idx="1646">
                  <c:v>-0.39000000000000506</c:v>
                </c:pt>
                <c:pt idx="1647">
                  <c:v>-0.4</c:v>
                </c:pt>
                <c:pt idx="1648">
                  <c:v>-0.38000000000000472</c:v>
                </c:pt>
                <c:pt idx="1649">
                  <c:v>-0.38000000000000472</c:v>
                </c:pt>
                <c:pt idx="1650">
                  <c:v>-0.39000000000000506</c:v>
                </c:pt>
                <c:pt idx="1651">
                  <c:v>-0.41000000000000031</c:v>
                </c:pt>
                <c:pt idx="1652">
                  <c:v>-0.4</c:v>
                </c:pt>
                <c:pt idx="1653">
                  <c:v>-0.38000000000000472</c:v>
                </c:pt>
                <c:pt idx="1654">
                  <c:v>-0.37000000000000038</c:v>
                </c:pt>
                <c:pt idx="1655">
                  <c:v>-0.38000000000000472</c:v>
                </c:pt>
                <c:pt idx="1656">
                  <c:v>-0.38000000000000472</c:v>
                </c:pt>
                <c:pt idx="1657">
                  <c:v>-0.37000000000000038</c:v>
                </c:pt>
                <c:pt idx="1658">
                  <c:v>-0.36000000000000032</c:v>
                </c:pt>
                <c:pt idx="1659">
                  <c:v>-0.37000000000000038</c:v>
                </c:pt>
                <c:pt idx="1660">
                  <c:v>-0.37000000000000038</c:v>
                </c:pt>
                <c:pt idx="1661">
                  <c:v>-0.37000000000000038</c:v>
                </c:pt>
                <c:pt idx="1662">
                  <c:v>-0.39000000000000506</c:v>
                </c:pt>
                <c:pt idx="1663">
                  <c:v>-0.37000000000000038</c:v>
                </c:pt>
                <c:pt idx="1664">
                  <c:v>-0.37000000000000038</c:v>
                </c:pt>
                <c:pt idx="1665">
                  <c:v>-0.38000000000000472</c:v>
                </c:pt>
                <c:pt idx="1666">
                  <c:v>-0.37000000000000038</c:v>
                </c:pt>
                <c:pt idx="1667">
                  <c:v>-0.4</c:v>
                </c:pt>
                <c:pt idx="1668">
                  <c:v>-0.39000000000000506</c:v>
                </c:pt>
                <c:pt idx="1669">
                  <c:v>-0.37000000000000038</c:v>
                </c:pt>
                <c:pt idx="1670">
                  <c:v>-0.37000000000000038</c:v>
                </c:pt>
                <c:pt idx="1671">
                  <c:v>-0.36000000000000032</c:v>
                </c:pt>
                <c:pt idx="1672">
                  <c:v>-0.4</c:v>
                </c:pt>
                <c:pt idx="1673">
                  <c:v>-0.4</c:v>
                </c:pt>
                <c:pt idx="1674">
                  <c:v>-0.4</c:v>
                </c:pt>
                <c:pt idx="1675">
                  <c:v>-0.41000000000000031</c:v>
                </c:pt>
                <c:pt idx="1676">
                  <c:v>-0.42000000000000032</c:v>
                </c:pt>
                <c:pt idx="1677">
                  <c:v>-0.42000000000000032</c:v>
                </c:pt>
                <c:pt idx="1678">
                  <c:v>-0.41000000000000031</c:v>
                </c:pt>
                <c:pt idx="1679">
                  <c:v>-0.4</c:v>
                </c:pt>
                <c:pt idx="1680">
                  <c:v>-0.41000000000000031</c:v>
                </c:pt>
                <c:pt idx="1681">
                  <c:v>-0.41000000000000031</c:v>
                </c:pt>
                <c:pt idx="1682">
                  <c:v>-0.41000000000000031</c:v>
                </c:pt>
                <c:pt idx="1683">
                  <c:v>-0.39000000000000506</c:v>
                </c:pt>
                <c:pt idx="1684">
                  <c:v>-0.38000000000000472</c:v>
                </c:pt>
                <c:pt idx="1685">
                  <c:v>-0.41000000000000031</c:v>
                </c:pt>
                <c:pt idx="1686">
                  <c:v>-0.39000000000000506</c:v>
                </c:pt>
                <c:pt idx="1687">
                  <c:v>-0.37000000000000038</c:v>
                </c:pt>
                <c:pt idx="1688">
                  <c:v>-0.4</c:v>
                </c:pt>
                <c:pt idx="1689">
                  <c:v>-0.38000000000000472</c:v>
                </c:pt>
                <c:pt idx="1690">
                  <c:v>-0.38000000000000472</c:v>
                </c:pt>
                <c:pt idx="1691">
                  <c:v>-0.39000000000000506</c:v>
                </c:pt>
                <c:pt idx="1692">
                  <c:v>-0.42000000000000032</c:v>
                </c:pt>
                <c:pt idx="1693">
                  <c:v>-0.43000000000000038</c:v>
                </c:pt>
                <c:pt idx="1694">
                  <c:v>-0.45</c:v>
                </c:pt>
                <c:pt idx="1695">
                  <c:v>-0.4400000000000015</c:v>
                </c:pt>
                <c:pt idx="1696">
                  <c:v>-0.46</c:v>
                </c:pt>
                <c:pt idx="1697">
                  <c:v>-0.45</c:v>
                </c:pt>
                <c:pt idx="1698">
                  <c:v>-0.45</c:v>
                </c:pt>
                <c:pt idx="1699">
                  <c:v>-0.42000000000000032</c:v>
                </c:pt>
                <c:pt idx="1700">
                  <c:v>-0.43000000000000038</c:v>
                </c:pt>
                <c:pt idx="1701">
                  <c:v>-0.43000000000000038</c:v>
                </c:pt>
                <c:pt idx="1702">
                  <c:v>-0.4400000000000015</c:v>
                </c:pt>
                <c:pt idx="1703">
                  <c:v>-0.46</c:v>
                </c:pt>
                <c:pt idx="1704">
                  <c:v>-0.45</c:v>
                </c:pt>
                <c:pt idx="1705">
                  <c:v>-0.46</c:v>
                </c:pt>
                <c:pt idx="1706">
                  <c:v>-0.45</c:v>
                </c:pt>
                <c:pt idx="1707">
                  <c:v>-0.46</c:v>
                </c:pt>
                <c:pt idx="1708">
                  <c:v>-0.46</c:v>
                </c:pt>
                <c:pt idx="1709">
                  <c:v>-0.45</c:v>
                </c:pt>
                <c:pt idx="1710">
                  <c:v>-0.4400000000000015</c:v>
                </c:pt>
                <c:pt idx="1711">
                  <c:v>-0.42000000000000032</c:v>
                </c:pt>
                <c:pt idx="1712">
                  <c:v>-0.43000000000000038</c:v>
                </c:pt>
                <c:pt idx="1713">
                  <c:v>-0.42000000000000032</c:v>
                </c:pt>
                <c:pt idx="1714">
                  <c:v>-0.41000000000000031</c:v>
                </c:pt>
                <c:pt idx="1715">
                  <c:v>-0.45</c:v>
                </c:pt>
                <c:pt idx="1716">
                  <c:v>-0.43000000000000038</c:v>
                </c:pt>
                <c:pt idx="1717">
                  <c:v>-0.42000000000000032</c:v>
                </c:pt>
                <c:pt idx="1718">
                  <c:v>-0.42000000000000032</c:v>
                </c:pt>
                <c:pt idx="1719">
                  <c:v>-0.42000000000000032</c:v>
                </c:pt>
                <c:pt idx="1720">
                  <c:v>-0.43000000000000038</c:v>
                </c:pt>
                <c:pt idx="1721">
                  <c:v>-0.45</c:v>
                </c:pt>
                <c:pt idx="1722">
                  <c:v>-0.46</c:v>
                </c:pt>
                <c:pt idx="1723">
                  <c:v>-0.48000000000000032</c:v>
                </c:pt>
                <c:pt idx="1724">
                  <c:v>-0.48000000000000032</c:v>
                </c:pt>
                <c:pt idx="1725">
                  <c:v>-0.48000000000000032</c:v>
                </c:pt>
                <c:pt idx="1726">
                  <c:v>-0.47000000000000008</c:v>
                </c:pt>
                <c:pt idx="1727">
                  <c:v>-0.48000000000000032</c:v>
                </c:pt>
                <c:pt idx="1728">
                  <c:v>-0.47000000000000008</c:v>
                </c:pt>
                <c:pt idx="1729">
                  <c:v>-0.4400000000000015</c:v>
                </c:pt>
                <c:pt idx="1730">
                  <c:v>-0.4400000000000015</c:v>
                </c:pt>
                <c:pt idx="1731">
                  <c:v>-0.45</c:v>
                </c:pt>
                <c:pt idx="1732">
                  <c:v>-0.43000000000000038</c:v>
                </c:pt>
                <c:pt idx="1733">
                  <c:v>-0.46</c:v>
                </c:pt>
                <c:pt idx="1734">
                  <c:v>-0.46</c:v>
                </c:pt>
                <c:pt idx="1735">
                  <c:v>-0.48000000000000032</c:v>
                </c:pt>
                <c:pt idx="1736">
                  <c:v>-0.49000000000000032</c:v>
                </c:pt>
                <c:pt idx="1737">
                  <c:v>-0.48000000000000032</c:v>
                </c:pt>
                <c:pt idx="1738">
                  <c:v>-0.47000000000000008</c:v>
                </c:pt>
                <c:pt idx="1739">
                  <c:v>-0.48000000000000032</c:v>
                </c:pt>
                <c:pt idx="1740">
                  <c:v>-0.47000000000000008</c:v>
                </c:pt>
                <c:pt idx="1741">
                  <c:v>-0.48000000000000032</c:v>
                </c:pt>
                <c:pt idx="1742">
                  <c:v>-0.48000000000000032</c:v>
                </c:pt>
                <c:pt idx="1743">
                  <c:v>-0.51</c:v>
                </c:pt>
                <c:pt idx="1744">
                  <c:v>-0.47000000000000008</c:v>
                </c:pt>
                <c:pt idx="1745">
                  <c:v>-0.48000000000000032</c:v>
                </c:pt>
                <c:pt idx="1746">
                  <c:v>-0.46</c:v>
                </c:pt>
                <c:pt idx="1747">
                  <c:v>-0.46</c:v>
                </c:pt>
                <c:pt idx="1748">
                  <c:v>-0.46</c:v>
                </c:pt>
                <c:pt idx="1749">
                  <c:v>-0.46</c:v>
                </c:pt>
                <c:pt idx="1750">
                  <c:v>-0.45</c:v>
                </c:pt>
                <c:pt idx="1751">
                  <c:v>-0.4400000000000015</c:v>
                </c:pt>
                <c:pt idx="1752">
                  <c:v>-0.48000000000000032</c:v>
                </c:pt>
                <c:pt idx="1753">
                  <c:v>-0.5</c:v>
                </c:pt>
                <c:pt idx="1754">
                  <c:v>-0.51</c:v>
                </c:pt>
                <c:pt idx="1755">
                  <c:v>-0.49000000000000032</c:v>
                </c:pt>
                <c:pt idx="1756">
                  <c:v>-0.48000000000000032</c:v>
                </c:pt>
                <c:pt idx="1757">
                  <c:v>-0.47000000000000008</c:v>
                </c:pt>
                <c:pt idx="1758">
                  <c:v>-0.47000000000000008</c:v>
                </c:pt>
                <c:pt idx="1759">
                  <c:v>-0.45</c:v>
                </c:pt>
                <c:pt idx="1760">
                  <c:v>-0.46</c:v>
                </c:pt>
                <c:pt idx="1761">
                  <c:v>-0.47000000000000008</c:v>
                </c:pt>
                <c:pt idx="1762">
                  <c:v>-0.48000000000000032</c:v>
                </c:pt>
                <c:pt idx="1763">
                  <c:v>-0.46</c:v>
                </c:pt>
                <c:pt idx="1764">
                  <c:v>-0.46</c:v>
                </c:pt>
                <c:pt idx="1765">
                  <c:v>-0.48000000000000032</c:v>
                </c:pt>
                <c:pt idx="1766">
                  <c:v>-0.49000000000000032</c:v>
                </c:pt>
                <c:pt idx="1767">
                  <c:v>-0.49000000000000032</c:v>
                </c:pt>
                <c:pt idx="1768">
                  <c:v>-0.49000000000000032</c:v>
                </c:pt>
                <c:pt idx="1769">
                  <c:v>-0.51</c:v>
                </c:pt>
                <c:pt idx="1770">
                  <c:v>-0.51</c:v>
                </c:pt>
                <c:pt idx="1771">
                  <c:v>-0.53</c:v>
                </c:pt>
                <c:pt idx="1772">
                  <c:v>-0.51</c:v>
                </c:pt>
                <c:pt idx="1773">
                  <c:v>-0.48000000000000032</c:v>
                </c:pt>
                <c:pt idx="1774">
                  <c:v>-0.48000000000000032</c:v>
                </c:pt>
                <c:pt idx="1775">
                  <c:v>-0.49000000000000032</c:v>
                </c:pt>
                <c:pt idx="1776">
                  <c:v>-0.47000000000000008</c:v>
                </c:pt>
                <c:pt idx="1777">
                  <c:v>-0.47000000000000008</c:v>
                </c:pt>
                <c:pt idx="1778">
                  <c:v>-0.4400000000000015</c:v>
                </c:pt>
                <c:pt idx="1779">
                  <c:v>-0.46</c:v>
                </c:pt>
                <c:pt idx="1780">
                  <c:v>-0.46</c:v>
                </c:pt>
                <c:pt idx="1781">
                  <c:v>-0.46</c:v>
                </c:pt>
                <c:pt idx="1782">
                  <c:v>-0.46</c:v>
                </c:pt>
                <c:pt idx="1783">
                  <c:v>-0.4400000000000015</c:v>
                </c:pt>
                <c:pt idx="1784">
                  <c:v>-0.4400000000000015</c:v>
                </c:pt>
                <c:pt idx="1785">
                  <c:v>-0.4400000000000015</c:v>
                </c:pt>
                <c:pt idx="1786">
                  <c:v>-0.47000000000000008</c:v>
                </c:pt>
                <c:pt idx="1787">
                  <c:v>-0.5</c:v>
                </c:pt>
                <c:pt idx="1788">
                  <c:v>-0.51</c:v>
                </c:pt>
                <c:pt idx="1789">
                  <c:v>-0.5</c:v>
                </c:pt>
                <c:pt idx="1790">
                  <c:v>-0.51</c:v>
                </c:pt>
                <c:pt idx="1791">
                  <c:v>-0.51</c:v>
                </c:pt>
                <c:pt idx="1792">
                  <c:v>-0.51</c:v>
                </c:pt>
                <c:pt idx="1793">
                  <c:v>-0.51</c:v>
                </c:pt>
                <c:pt idx="1794">
                  <c:v>-0.49000000000000032</c:v>
                </c:pt>
                <c:pt idx="1795">
                  <c:v>-0.52</c:v>
                </c:pt>
                <c:pt idx="1796">
                  <c:v>-0.53</c:v>
                </c:pt>
                <c:pt idx="1797">
                  <c:v>-0.51</c:v>
                </c:pt>
                <c:pt idx="1798">
                  <c:v>-0.5</c:v>
                </c:pt>
                <c:pt idx="1799">
                  <c:v>-0.48000000000000032</c:v>
                </c:pt>
                <c:pt idx="1800">
                  <c:v>-0.46</c:v>
                </c:pt>
                <c:pt idx="1801">
                  <c:v>-0.49000000000000032</c:v>
                </c:pt>
                <c:pt idx="1802">
                  <c:v>-0.46</c:v>
                </c:pt>
                <c:pt idx="1803">
                  <c:v>-0.49000000000000032</c:v>
                </c:pt>
                <c:pt idx="1804">
                  <c:v>-0.48000000000000032</c:v>
                </c:pt>
                <c:pt idx="1805">
                  <c:v>-0.5</c:v>
                </c:pt>
                <c:pt idx="1806">
                  <c:v>-0.5</c:v>
                </c:pt>
                <c:pt idx="1807">
                  <c:v>-0.5</c:v>
                </c:pt>
                <c:pt idx="1808">
                  <c:v>-0.48000000000000032</c:v>
                </c:pt>
                <c:pt idx="1809">
                  <c:v>-0.5</c:v>
                </c:pt>
                <c:pt idx="1810">
                  <c:v>-0.53</c:v>
                </c:pt>
                <c:pt idx="1811">
                  <c:v>-0.55000000000000004</c:v>
                </c:pt>
                <c:pt idx="1812">
                  <c:v>-0.53</c:v>
                </c:pt>
                <c:pt idx="1813">
                  <c:v>-0.52</c:v>
                </c:pt>
                <c:pt idx="1814">
                  <c:v>-0.51</c:v>
                </c:pt>
                <c:pt idx="1815">
                  <c:v>-0.52</c:v>
                </c:pt>
                <c:pt idx="1816">
                  <c:v>-0.51</c:v>
                </c:pt>
                <c:pt idx="1817">
                  <c:v>-0.52</c:v>
                </c:pt>
                <c:pt idx="1818">
                  <c:v>-0.54</c:v>
                </c:pt>
                <c:pt idx="1819">
                  <c:v>-0.53</c:v>
                </c:pt>
                <c:pt idx="1820">
                  <c:v>-0.53</c:v>
                </c:pt>
                <c:pt idx="1821">
                  <c:v>-0.52</c:v>
                </c:pt>
                <c:pt idx="1822">
                  <c:v>-0.52</c:v>
                </c:pt>
                <c:pt idx="1823">
                  <c:v>-0.53</c:v>
                </c:pt>
                <c:pt idx="1824">
                  <c:v>-0.52</c:v>
                </c:pt>
                <c:pt idx="1825">
                  <c:v>-0.53</c:v>
                </c:pt>
                <c:pt idx="1826">
                  <c:v>-0.53</c:v>
                </c:pt>
                <c:pt idx="1827">
                  <c:v>-0.56000000000000005</c:v>
                </c:pt>
                <c:pt idx="1828">
                  <c:v>-0.56000000000000005</c:v>
                </c:pt>
                <c:pt idx="1829">
                  <c:v>-0.59000000000000052</c:v>
                </c:pt>
                <c:pt idx="1830">
                  <c:v>-0.58000000000000052</c:v>
                </c:pt>
                <c:pt idx="1831">
                  <c:v>-0.56999999999999995</c:v>
                </c:pt>
                <c:pt idx="1832">
                  <c:v>-0.56000000000000005</c:v>
                </c:pt>
                <c:pt idx="1833">
                  <c:v>-0.54</c:v>
                </c:pt>
                <c:pt idx="1834">
                  <c:v>-0.55000000000000004</c:v>
                </c:pt>
                <c:pt idx="1835">
                  <c:v>-0.54</c:v>
                </c:pt>
                <c:pt idx="1836">
                  <c:v>-0.54</c:v>
                </c:pt>
                <c:pt idx="1837">
                  <c:v>-0.56000000000000005</c:v>
                </c:pt>
                <c:pt idx="1838">
                  <c:v>-0.55000000000000004</c:v>
                </c:pt>
                <c:pt idx="1839">
                  <c:v>-0.55000000000000004</c:v>
                </c:pt>
                <c:pt idx="1840">
                  <c:v>-0.56999999999999995</c:v>
                </c:pt>
                <c:pt idx="1841">
                  <c:v>-0.56000000000000005</c:v>
                </c:pt>
                <c:pt idx="1842">
                  <c:v>-0.56000000000000005</c:v>
                </c:pt>
                <c:pt idx="1843">
                  <c:v>-0.55000000000000004</c:v>
                </c:pt>
                <c:pt idx="1844">
                  <c:v>-0.55000000000000004</c:v>
                </c:pt>
                <c:pt idx="1845">
                  <c:v>-0.58000000000000052</c:v>
                </c:pt>
                <c:pt idx="1846">
                  <c:v>-0.56000000000000005</c:v>
                </c:pt>
                <c:pt idx="1847">
                  <c:v>-0.55000000000000004</c:v>
                </c:pt>
                <c:pt idx="1848">
                  <c:v>-0.55000000000000004</c:v>
                </c:pt>
                <c:pt idx="1849">
                  <c:v>-0.56000000000000005</c:v>
                </c:pt>
                <c:pt idx="1850">
                  <c:v>-0.58000000000000052</c:v>
                </c:pt>
                <c:pt idx="1851">
                  <c:v>-0.55000000000000004</c:v>
                </c:pt>
                <c:pt idx="1852">
                  <c:v>-0.56999999999999995</c:v>
                </c:pt>
                <c:pt idx="1853">
                  <c:v>-0.56999999999999995</c:v>
                </c:pt>
                <c:pt idx="1854">
                  <c:v>-0.59000000000000052</c:v>
                </c:pt>
                <c:pt idx="1855">
                  <c:v>-0.59000000000000052</c:v>
                </c:pt>
                <c:pt idx="1856">
                  <c:v>-0.56999999999999995</c:v>
                </c:pt>
                <c:pt idx="1857">
                  <c:v>-0.56999999999999995</c:v>
                </c:pt>
                <c:pt idx="1858">
                  <c:v>-0.59000000000000052</c:v>
                </c:pt>
                <c:pt idx="1859">
                  <c:v>-0.60000000000000064</c:v>
                </c:pt>
                <c:pt idx="1860">
                  <c:v>-0.60000000000000064</c:v>
                </c:pt>
                <c:pt idx="1861">
                  <c:v>-0.59000000000000052</c:v>
                </c:pt>
                <c:pt idx="1862">
                  <c:v>-0.59000000000000052</c:v>
                </c:pt>
                <c:pt idx="1863">
                  <c:v>-0.56999999999999995</c:v>
                </c:pt>
                <c:pt idx="1864">
                  <c:v>-0.55000000000000004</c:v>
                </c:pt>
                <c:pt idx="1865">
                  <c:v>-0.56000000000000005</c:v>
                </c:pt>
                <c:pt idx="1866">
                  <c:v>-0.54</c:v>
                </c:pt>
                <c:pt idx="1867">
                  <c:v>-0.58000000000000052</c:v>
                </c:pt>
                <c:pt idx="1868">
                  <c:v>-0.55000000000000004</c:v>
                </c:pt>
                <c:pt idx="1869">
                  <c:v>-0.56999999999999995</c:v>
                </c:pt>
                <c:pt idx="1870">
                  <c:v>-0.58000000000000052</c:v>
                </c:pt>
                <c:pt idx="1871">
                  <c:v>-0.58000000000000052</c:v>
                </c:pt>
                <c:pt idx="1872">
                  <c:v>-0.60000000000000064</c:v>
                </c:pt>
                <c:pt idx="1873">
                  <c:v>-0.56999999999999995</c:v>
                </c:pt>
                <c:pt idx="1874">
                  <c:v>-0.60000000000000064</c:v>
                </c:pt>
                <c:pt idx="1875">
                  <c:v>-0.61000000000000065</c:v>
                </c:pt>
                <c:pt idx="1876">
                  <c:v>-0.60000000000000064</c:v>
                </c:pt>
                <c:pt idx="1877">
                  <c:v>-0.61000000000000065</c:v>
                </c:pt>
                <c:pt idx="1878">
                  <c:v>-0.59000000000000052</c:v>
                </c:pt>
                <c:pt idx="1879">
                  <c:v>-0.56999999999999995</c:v>
                </c:pt>
                <c:pt idx="1880">
                  <c:v>-0.56000000000000005</c:v>
                </c:pt>
                <c:pt idx="1881">
                  <c:v>-0.60000000000000064</c:v>
                </c:pt>
                <c:pt idx="1882">
                  <c:v>-0.59000000000000052</c:v>
                </c:pt>
                <c:pt idx="1883">
                  <c:v>-0.60000000000000064</c:v>
                </c:pt>
                <c:pt idx="1884">
                  <c:v>-0.59000000000000052</c:v>
                </c:pt>
                <c:pt idx="1885">
                  <c:v>-0.59000000000000052</c:v>
                </c:pt>
                <c:pt idx="1886">
                  <c:v>-0.59000000000000052</c:v>
                </c:pt>
                <c:pt idx="1887">
                  <c:v>-0.61000000000000065</c:v>
                </c:pt>
                <c:pt idx="1888">
                  <c:v>-0.61000000000000065</c:v>
                </c:pt>
                <c:pt idx="1889">
                  <c:v>-0.62000000000000899</c:v>
                </c:pt>
                <c:pt idx="1890">
                  <c:v>-0.62000000000000899</c:v>
                </c:pt>
                <c:pt idx="1891">
                  <c:v>-0.62000000000000899</c:v>
                </c:pt>
                <c:pt idx="1892">
                  <c:v>-0.61000000000000065</c:v>
                </c:pt>
                <c:pt idx="1893">
                  <c:v>-0.63000000000000966</c:v>
                </c:pt>
                <c:pt idx="1894">
                  <c:v>-0.60000000000000064</c:v>
                </c:pt>
                <c:pt idx="1895">
                  <c:v>-0.58000000000000052</c:v>
                </c:pt>
                <c:pt idx="1896">
                  <c:v>-0.61000000000000065</c:v>
                </c:pt>
                <c:pt idx="1897">
                  <c:v>-0.64000000000001012</c:v>
                </c:pt>
                <c:pt idx="1898">
                  <c:v>-0.64000000000001012</c:v>
                </c:pt>
                <c:pt idx="1899">
                  <c:v>-0.62000000000000899</c:v>
                </c:pt>
                <c:pt idx="1900">
                  <c:v>-0.65000000000001024</c:v>
                </c:pt>
                <c:pt idx="1901">
                  <c:v>-0.64000000000001012</c:v>
                </c:pt>
                <c:pt idx="1902">
                  <c:v>-0.63000000000000966</c:v>
                </c:pt>
                <c:pt idx="1903">
                  <c:v>-0.60000000000000064</c:v>
                </c:pt>
                <c:pt idx="1904">
                  <c:v>-0.61000000000000065</c:v>
                </c:pt>
                <c:pt idx="1905">
                  <c:v>-0.60000000000000064</c:v>
                </c:pt>
                <c:pt idx="1906">
                  <c:v>-0.58000000000000052</c:v>
                </c:pt>
                <c:pt idx="1907">
                  <c:v>-0.60000000000000064</c:v>
                </c:pt>
                <c:pt idx="1908">
                  <c:v>-0.64000000000001012</c:v>
                </c:pt>
                <c:pt idx="1909">
                  <c:v>-0.63000000000000966</c:v>
                </c:pt>
                <c:pt idx="1910">
                  <c:v>-0.62000000000000899</c:v>
                </c:pt>
                <c:pt idx="1911">
                  <c:v>-0.62000000000000899</c:v>
                </c:pt>
                <c:pt idx="1912">
                  <c:v>-0.63000000000000966</c:v>
                </c:pt>
                <c:pt idx="1913">
                  <c:v>-0.63000000000000966</c:v>
                </c:pt>
                <c:pt idx="1914">
                  <c:v>-0.62000000000000899</c:v>
                </c:pt>
                <c:pt idx="1915">
                  <c:v>-0.61000000000000065</c:v>
                </c:pt>
                <c:pt idx="1916">
                  <c:v>-0.62000000000000899</c:v>
                </c:pt>
                <c:pt idx="1917">
                  <c:v>-0.63000000000000966</c:v>
                </c:pt>
                <c:pt idx="1918">
                  <c:v>-0.63000000000000966</c:v>
                </c:pt>
                <c:pt idx="1919">
                  <c:v>-0.65000000000001024</c:v>
                </c:pt>
                <c:pt idx="1920">
                  <c:v>-0.64000000000001012</c:v>
                </c:pt>
                <c:pt idx="1921">
                  <c:v>-0.61000000000000065</c:v>
                </c:pt>
                <c:pt idx="1922">
                  <c:v>-0.59000000000000052</c:v>
                </c:pt>
                <c:pt idx="1923">
                  <c:v>-0.62000000000000899</c:v>
                </c:pt>
                <c:pt idx="1924">
                  <c:v>-0.64000000000001012</c:v>
                </c:pt>
                <c:pt idx="1925">
                  <c:v>-0.64000000000001012</c:v>
                </c:pt>
                <c:pt idx="1926">
                  <c:v>-0.64000000000001012</c:v>
                </c:pt>
                <c:pt idx="1927">
                  <c:v>-0.65000000000001024</c:v>
                </c:pt>
                <c:pt idx="1928">
                  <c:v>-0.65000000000001024</c:v>
                </c:pt>
                <c:pt idx="1929">
                  <c:v>-0.67000000000001159</c:v>
                </c:pt>
                <c:pt idx="1930">
                  <c:v>-0.66000000000001158</c:v>
                </c:pt>
                <c:pt idx="1931">
                  <c:v>-0.68000000000000482</c:v>
                </c:pt>
                <c:pt idx="1932">
                  <c:v>-0.68000000000000482</c:v>
                </c:pt>
                <c:pt idx="1933">
                  <c:v>-0.66000000000001158</c:v>
                </c:pt>
                <c:pt idx="1934">
                  <c:v>-0.65000000000001024</c:v>
                </c:pt>
                <c:pt idx="1935">
                  <c:v>-0.66000000000001158</c:v>
                </c:pt>
                <c:pt idx="1936">
                  <c:v>-0.66000000000001158</c:v>
                </c:pt>
                <c:pt idx="1937">
                  <c:v>-0.67000000000001159</c:v>
                </c:pt>
                <c:pt idx="1938">
                  <c:v>-0.65000000000001024</c:v>
                </c:pt>
                <c:pt idx="1939">
                  <c:v>-0.65000000000001024</c:v>
                </c:pt>
                <c:pt idx="1940">
                  <c:v>-0.66000000000001158</c:v>
                </c:pt>
                <c:pt idx="1941">
                  <c:v>-0.66000000000001158</c:v>
                </c:pt>
                <c:pt idx="1942">
                  <c:v>-0.65000000000001024</c:v>
                </c:pt>
                <c:pt idx="1943">
                  <c:v>-0.65000000000001024</c:v>
                </c:pt>
                <c:pt idx="1944">
                  <c:v>-0.68000000000000482</c:v>
                </c:pt>
                <c:pt idx="1945">
                  <c:v>-0.65000000000001024</c:v>
                </c:pt>
                <c:pt idx="1946">
                  <c:v>-0.68000000000000482</c:v>
                </c:pt>
                <c:pt idx="1947">
                  <c:v>-0.68000000000000482</c:v>
                </c:pt>
                <c:pt idx="1948">
                  <c:v>-0.66000000000001158</c:v>
                </c:pt>
                <c:pt idx="1949">
                  <c:v>-0.67000000000001159</c:v>
                </c:pt>
                <c:pt idx="1950">
                  <c:v>-0.68000000000000482</c:v>
                </c:pt>
                <c:pt idx="1951">
                  <c:v>-0.67000000000001159</c:v>
                </c:pt>
                <c:pt idx="1952">
                  <c:v>-0.68000000000000482</c:v>
                </c:pt>
                <c:pt idx="1953">
                  <c:v>-0.67000000000001159</c:v>
                </c:pt>
                <c:pt idx="1954">
                  <c:v>-0.66000000000001158</c:v>
                </c:pt>
                <c:pt idx="1955">
                  <c:v>-0.66000000000001158</c:v>
                </c:pt>
                <c:pt idx="1956">
                  <c:v>-0.63000000000000966</c:v>
                </c:pt>
                <c:pt idx="1957">
                  <c:v>-0.64000000000001012</c:v>
                </c:pt>
                <c:pt idx="1958">
                  <c:v>-0.62000000000000899</c:v>
                </c:pt>
                <c:pt idx="1959">
                  <c:v>-0.63000000000000966</c:v>
                </c:pt>
                <c:pt idx="1960">
                  <c:v>-0.65000000000001024</c:v>
                </c:pt>
                <c:pt idx="1961">
                  <c:v>-0.64000000000001012</c:v>
                </c:pt>
                <c:pt idx="1962">
                  <c:v>-0.65000000000001024</c:v>
                </c:pt>
                <c:pt idx="1963">
                  <c:v>-0.63000000000000966</c:v>
                </c:pt>
                <c:pt idx="1964">
                  <c:v>-0.63000000000000966</c:v>
                </c:pt>
                <c:pt idx="1965">
                  <c:v>-0.65000000000001024</c:v>
                </c:pt>
                <c:pt idx="1966">
                  <c:v>-0.63000000000000966</c:v>
                </c:pt>
                <c:pt idx="1967">
                  <c:v>-0.63000000000000966</c:v>
                </c:pt>
                <c:pt idx="1968">
                  <c:v>-0.62000000000000899</c:v>
                </c:pt>
                <c:pt idx="1969">
                  <c:v>-0.64000000000001012</c:v>
                </c:pt>
                <c:pt idx="1970">
                  <c:v>-0.65000000000001024</c:v>
                </c:pt>
                <c:pt idx="1971">
                  <c:v>-0.66000000000001158</c:v>
                </c:pt>
                <c:pt idx="1972">
                  <c:v>-0.67000000000001159</c:v>
                </c:pt>
                <c:pt idx="1973">
                  <c:v>-0.68000000000000482</c:v>
                </c:pt>
                <c:pt idx="1974">
                  <c:v>-0.70000000000000062</c:v>
                </c:pt>
                <c:pt idx="1975">
                  <c:v>-0.71000000000000063</c:v>
                </c:pt>
                <c:pt idx="1976">
                  <c:v>-0.71000000000000063</c:v>
                </c:pt>
                <c:pt idx="1977">
                  <c:v>-0.71000000000000063</c:v>
                </c:pt>
                <c:pt idx="1978">
                  <c:v>-0.72000000000000064</c:v>
                </c:pt>
                <c:pt idx="1979">
                  <c:v>-0.72000000000000064</c:v>
                </c:pt>
                <c:pt idx="1980">
                  <c:v>-0.68000000000000482</c:v>
                </c:pt>
                <c:pt idx="1981">
                  <c:v>-0.68000000000000482</c:v>
                </c:pt>
                <c:pt idx="1982">
                  <c:v>-0.69000000000000561</c:v>
                </c:pt>
                <c:pt idx="1983">
                  <c:v>-0.71000000000000063</c:v>
                </c:pt>
                <c:pt idx="1984">
                  <c:v>-0.72000000000000064</c:v>
                </c:pt>
                <c:pt idx="1985">
                  <c:v>-0.72000000000000064</c:v>
                </c:pt>
                <c:pt idx="1986">
                  <c:v>-0.71000000000000063</c:v>
                </c:pt>
                <c:pt idx="1987">
                  <c:v>-0.72000000000000064</c:v>
                </c:pt>
                <c:pt idx="1988">
                  <c:v>-0.70000000000000062</c:v>
                </c:pt>
                <c:pt idx="1989">
                  <c:v>-0.69000000000000561</c:v>
                </c:pt>
                <c:pt idx="1990">
                  <c:v>-0.69000000000000561</c:v>
                </c:pt>
                <c:pt idx="1991">
                  <c:v>-0.68000000000000482</c:v>
                </c:pt>
                <c:pt idx="1992">
                  <c:v>-0.70000000000000062</c:v>
                </c:pt>
                <c:pt idx="1993">
                  <c:v>-0.71000000000000063</c:v>
                </c:pt>
                <c:pt idx="1994">
                  <c:v>-0.69000000000000561</c:v>
                </c:pt>
                <c:pt idx="1995">
                  <c:v>-0.68000000000000482</c:v>
                </c:pt>
                <c:pt idx="1996">
                  <c:v>-0.69000000000000561</c:v>
                </c:pt>
                <c:pt idx="1997">
                  <c:v>-0.69000000000000561</c:v>
                </c:pt>
                <c:pt idx="1998">
                  <c:v>-0.69000000000000561</c:v>
                </c:pt>
                <c:pt idx="1999">
                  <c:v>-0.68000000000000482</c:v>
                </c:pt>
                <c:pt idx="2000">
                  <c:v>-0.67000000000001159</c:v>
                </c:pt>
                <c:pt idx="2001">
                  <c:v>-0.67000000000001159</c:v>
                </c:pt>
                <c:pt idx="2002">
                  <c:v>-0.68000000000000482</c:v>
                </c:pt>
                <c:pt idx="2003">
                  <c:v>-0.69000000000000561</c:v>
                </c:pt>
                <c:pt idx="2004">
                  <c:v>-0.67000000000001159</c:v>
                </c:pt>
                <c:pt idx="2005">
                  <c:v>-0.68000000000000482</c:v>
                </c:pt>
                <c:pt idx="2006">
                  <c:v>-0.74000000000000365</c:v>
                </c:pt>
                <c:pt idx="2007">
                  <c:v>-0.7500000000000091</c:v>
                </c:pt>
                <c:pt idx="2008">
                  <c:v>-0.71000000000000063</c:v>
                </c:pt>
                <c:pt idx="2009">
                  <c:v>-0.71000000000000063</c:v>
                </c:pt>
                <c:pt idx="2010">
                  <c:v>-0.69000000000000561</c:v>
                </c:pt>
                <c:pt idx="2011">
                  <c:v>-0.70000000000000062</c:v>
                </c:pt>
                <c:pt idx="2012">
                  <c:v>-0.71000000000000063</c:v>
                </c:pt>
                <c:pt idx="2013">
                  <c:v>-0.70000000000000062</c:v>
                </c:pt>
                <c:pt idx="2014">
                  <c:v>-0.69000000000000561</c:v>
                </c:pt>
                <c:pt idx="2015">
                  <c:v>-0.68000000000000482</c:v>
                </c:pt>
                <c:pt idx="2016">
                  <c:v>-0.68000000000000482</c:v>
                </c:pt>
                <c:pt idx="2017">
                  <c:v>-0.68000000000000482</c:v>
                </c:pt>
                <c:pt idx="2018">
                  <c:v>-0.67000000000001159</c:v>
                </c:pt>
                <c:pt idx="2019">
                  <c:v>-0.68000000000000482</c:v>
                </c:pt>
                <c:pt idx="2020">
                  <c:v>-0.69000000000000561</c:v>
                </c:pt>
                <c:pt idx="2021">
                  <c:v>-0.68000000000000482</c:v>
                </c:pt>
                <c:pt idx="2022">
                  <c:v>-0.69000000000000561</c:v>
                </c:pt>
                <c:pt idx="2023">
                  <c:v>-0.69000000000000561</c:v>
                </c:pt>
                <c:pt idx="2024">
                  <c:v>-0.69000000000000561</c:v>
                </c:pt>
                <c:pt idx="2025">
                  <c:v>-0.70000000000000062</c:v>
                </c:pt>
                <c:pt idx="2026">
                  <c:v>-0.70000000000000062</c:v>
                </c:pt>
                <c:pt idx="2027">
                  <c:v>-0.72000000000000064</c:v>
                </c:pt>
                <c:pt idx="2028">
                  <c:v>-0.73000000000000065</c:v>
                </c:pt>
                <c:pt idx="2029">
                  <c:v>-0.74000000000000365</c:v>
                </c:pt>
                <c:pt idx="2030">
                  <c:v>-0.7500000000000091</c:v>
                </c:pt>
                <c:pt idx="2031">
                  <c:v>-0.7500000000000091</c:v>
                </c:pt>
                <c:pt idx="2032">
                  <c:v>-0.7500000000000091</c:v>
                </c:pt>
                <c:pt idx="2033">
                  <c:v>-0.74000000000000365</c:v>
                </c:pt>
                <c:pt idx="2034">
                  <c:v>-0.73000000000000065</c:v>
                </c:pt>
                <c:pt idx="2035">
                  <c:v>-0.73000000000000065</c:v>
                </c:pt>
                <c:pt idx="2036">
                  <c:v>-0.7500000000000091</c:v>
                </c:pt>
                <c:pt idx="2037">
                  <c:v>-0.74000000000000365</c:v>
                </c:pt>
                <c:pt idx="2038">
                  <c:v>-0.73000000000000065</c:v>
                </c:pt>
                <c:pt idx="2039">
                  <c:v>-0.72000000000000064</c:v>
                </c:pt>
                <c:pt idx="2040">
                  <c:v>-0.74000000000000365</c:v>
                </c:pt>
                <c:pt idx="2041">
                  <c:v>-0.7500000000000091</c:v>
                </c:pt>
                <c:pt idx="2042">
                  <c:v>-0.74000000000000365</c:v>
                </c:pt>
                <c:pt idx="2043">
                  <c:v>-0.7500000000000091</c:v>
                </c:pt>
                <c:pt idx="2044">
                  <c:v>-0.7500000000000091</c:v>
                </c:pt>
                <c:pt idx="2045">
                  <c:v>-0.73000000000000065</c:v>
                </c:pt>
                <c:pt idx="2046">
                  <c:v>-0.73000000000000065</c:v>
                </c:pt>
                <c:pt idx="2047">
                  <c:v>-0.71000000000000063</c:v>
                </c:pt>
                <c:pt idx="2048">
                  <c:v>-0.72000000000000064</c:v>
                </c:pt>
                <c:pt idx="2049">
                  <c:v>-0.7500000000000091</c:v>
                </c:pt>
                <c:pt idx="2050">
                  <c:v>-0.76000000000001011</c:v>
                </c:pt>
                <c:pt idx="2051">
                  <c:v>-0.76000000000001011</c:v>
                </c:pt>
                <c:pt idx="2052">
                  <c:v>-0.7500000000000091</c:v>
                </c:pt>
                <c:pt idx="2053">
                  <c:v>-0.76000000000001011</c:v>
                </c:pt>
                <c:pt idx="2054">
                  <c:v>-0.7500000000000091</c:v>
                </c:pt>
                <c:pt idx="2055">
                  <c:v>-0.76000000000001011</c:v>
                </c:pt>
                <c:pt idx="2056">
                  <c:v>-0.7500000000000091</c:v>
                </c:pt>
                <c:pt idx="2057">
                  <c:v>-0.76000000000001011</c:v>
                </c:pt>
                <c:pt idx="2058">
                  <c:v>-0.7500000000000091</c:v>
                </c:pt>
                <c:pt idx="2059">
                  <c:v>-0.7500000000000091</c:v>
                </c:pt>
                <c:pt idx="2060">
                  <c:v>-0.76000000000001011</c:v>
                </c:pt>
                <c:pt idx="2061">
                  <c:v>-0.76000000000001011</c:v>
                </c:pt>
                <c:pt idx="2062">
                  <c:v>-0.78</c:v>
                </c:pt>
                <c:pt idx="2063">
                  <c:v>-0.76000000000001011</c:v>
                </c:pt>
                <c:pt idx="2064">
                  <c:v>-0.74000000000000365</c:v>
                </c:pt>
                <c:pt idx="2065">
                  <c:v>-0.72000000000000064</c:v>
                </c:pt>
                <c:pt idx="2066">
                  <c:v>-0.76000000000001011</c:v>
                </c:pt>
                <c:pt idx="2067">
                  <c:v>-0.79</c:v>
                </c:pt>
                <c:pt idx="2068">
                  <c:v>-0.78</c:v>
                </c:pt>
                <c:pt idx="2069">
                  <c:v>-0.76000000000001011</c:v>
                </c:pt>
                <c:pt idx="2070">
                  <c:v>-0.79</c:v>
                </c:pt>
                <c:pt idx="2071">
                  <c:v>-0.76000000000001011</c:v>
                </c:pt>
                <c:pt idx="2072">
                  <c:v>-0.79</c:v>
                </c:pt>
                <c:pt idx="2073">
                  <c:v>-0.78</c:v>
                </c:pt>
                <c:pt idx="2074">
                  <c:v>-0.78</c:v>
                </c:pt>
                <c:pt idx="2075">
                  <c:v>-0.77000000000000723</c:v>
                </c:pt>
                <c:pt idx="2076">
                  <c:v>-0.7500000000000091</c:v>
                </c:pt>
                <c:pt idx="2077">
                  <c:v>-0.78</c:v>
                </c:pt>
                <c:pt idx="2078">
                  <c:v>-0.77000000000000723</c:v>
                </c:pt>
                <c:pt idx="2079">
                  <c:v>-0.8</c:v>
                </c:pt>
                <c:pt idx="2080">
                  <c:v>-0.8</c:v>
                </c:pt>
                <c:pt idx="2081">
                  <c:v>-0.8</c:v>
                </c:pt>
                <c:pt idx="2082">
                  <c:v>-0.8</c:v>
                </c:pt>
                <c:pt idx="2083">
                  <c:v>-0.79</c:v>
                </c:pt>
                <c:pt idx="2084">
                  <c:v>-0.79</c:v>
                </c:pt>
                <c:pt idx="2085">
                  <c:v>-0.78</c:v>
                </c:pt>
                <c:pt idx="2086">
                  <c:v>-0.79</c:v>
                </c:pt>
                <c:pt idx="2087">
                  <c:v>-0.77000000000000723</c:v>
                </c:pt>
                <c:pt idx="2088">
                  <c:v>-0.79</c:v>
                </c:pt>
                <c:pt idx="2089">
                  <c:v>-0.79</c:v>
                </c:pt>
                <c:pt idx="2090">
                  <c:v>-0.78</c:v>
                </c:pt>
                <c:pt idx="2091">
                  <c:v>-0.8</c:v>
                </c:pt>
                <c:pt idx="2092">
                  <c:v>-0.81</c:v>
                </c:pt>
                <c:pt idx="2093">
                  <c:v>-0.81</c:v>
                </c:pt>
                <c:pt idx="2094">
                  <c:v>-0.82000000000000062</c:v>
                </c:pt>
                <c:pt idx="2095">
                  <c:v>-0.8</c:v>
                </c:pt>
                <c:pt idx="2096">
                  <c:v>-0.82000000000000062</c:v>
                </c:pt>
                <c:pt idx="2097">
                  <c:v>-0.81</c:v>
                </c:pt>
                <c:pt idx="2098">
                  <c:v>-0.8</c:v>
                </c:pt>
                <c:pt idx="2099">
                  <c:v>-0.77000000000000723</c:v>
                </c:pt>
                <c:pt idx="2100">
                  <c:v>-0.77000000000000723</c:v>
                </c:pt>
                <c:pt idx="2101">
                  <c:v>-0.79</c:v>
                </c:pt>
                <c:pt idx="2102">
                  <c:v>-0.8</c:v>
                </c:pt>
                <c:pt idx="2103">
                  <c:v>-0.8</c:v>
                </c:pt>
                <c:pt idx="2104">
                  <c:v>-0.8</c:v>
                </c:pt>
                <c:pt idx="2105">
                  <c:v>-0.8</c:v>
                </c:pt>
                <c:pt idx="2106">
                  <c:v>-0.8</c:v>
                </c:pt>
                <c:pt idx="2107">
                  <c:v>-0.78</c:v>
                </c:pt>
                <c:pt idx="2108">
                  <c:v>-0.76000000000001011</c:v>
                </c:pt>
                <c:pt idx="2109">
                  <c:v>-0.78</c:v>
                </c:pt>
                <c:pt idx="2110">
                  <c:v>-0.82000000000000062</c:v>
                </c:pt>
                <c:pt idx="2111">
                  <c:v>-0.8</c:v>
                </c:pt>
                <c:pt idx="2112">
                  <c:v>-0.8</c:v>
                </c:pt>
                <c:pt idx="2113">
                  <c:v>-0.79</c:v>
                </c:pt>
                <c:pt idx="2114">
                  <c:v>-0.76000000000001011</c:v>
                </c:pt>
                <c:pt idx="2115">
                  <c:v>-0.8</c:v>
                </c:pt>
                <c:pt idx="2116">
                  <c:v>-0.78</c:v>
                </c:pt>
                <c:pt idx="2117">
                  <c:v>-0.82000000000000062</c:v>
                </c:pt>
                <c:pt idx="2118">
                  <c:v>-0.8</c:v>
                </c:pt>
                <c:pt idx="2119">
                  <c:v>-0.81</c:v>
                </c:pt>
                <c:pt idx="2120">
                  <c:v>-0.8</c:v>
                </c:pt>
                <c:pt idx="2121">
                  <c:v>-0.78</c:v>
                </c:pt>
                <c:pt idx="2122">
                  <c:v>-0.8</c:v>
                </c:pt>
                <c:pt idx="2123">
                  <c:v>-0.81</c:v>
                </c:pt>
                <c:pt idx="2124">
                  <c:v>-0.81</c:v>
                </c:pt>
                <c:pt idx="2125">
                  <c:v>-0.8</c:v>
                </c:pt>
                <c:pt idx="2126">
                  <c:v>-0.83000000000000063</c:v>
                </c:pt>
                <c:pt idx="2127">
                  <c:v>-0.82000000000000062</c:v>
                </c:pt>
                <c:pt idx="2128">
                  <c:v>-0.82000000000000062</c:v>
                </c:pt>
                <c:pt idx="2129">
                  <c:v>-0.83000000000000063</c:v>
                </c:pt>
                <c:pt idx="2130">
                  <c:v>-0.85000000000000064</c:v>
                </c:pt>
                <c:pt idx="2131">
                  <c:v>-0.87000000000000899</c:v>
                </c:pt>
                <c:pt idx="2132">
                  <c:v>-0.88000000000000334</c:v>
                </c:pt>
                <c:pt idx="2133">
                  <c:v>-0.84000000000000064</c:v>
                </c:pt>
                <c:pt idx="2134">
                  <c:v>-0.85000000000000064</c:v>
                </c:pt>
                <c:pt idx="2135">
                  <c:v>-0.86000000000000065</c:v>
                </c:pt>
                <c:pt idx="2136">
                  <c:v>-0.86000000000000065</c:v>
                </c:pt>
                <c:pt idx="2137">
                  <c:v>-0.85000000000000064</c:v>
                </c:pt>
                <c:pt idx="2138">
                  <c:v>-0.81</c:v>
                </c:pt>
                <c:pt idx="2139">
                  <c:v>-0.81</c:v>
                </c:pt>
                <c:pt idx="2140">
                  <c:v>-0.85000000000000064</c:v>
                </c:pt>
                <c:pt idx="2141">
                  <c:v>-0.85000000000000064</c:v>
                </c:pt>
                <c:pt idx="2142">
                  <c:v>-0.83000000000000063</c:v>
                </c:pt>
                <c:pt idx="2143">
                  <c:v>-0.82000000000000062</c:v>
                </c:pt>
                <c:pt idx="2144">
                  <c:v>-0.79</c:v>
                </c:pt>
                <c:pt idx="2145">
                  <c:v>-0.79</c:v>
                </c:pt>
                <c:pt idx="2146">
                  <c:v>-0.8</c:v>
                </c:pt>
                <c:pt idx="2147">
                  <c:v>-0.8</c:v>
                </c:pt>
                <c:pt idx="2148">
                  <c:v>-0.79</c:v>
                </c:pt>
                <c:pt idx="2149">
                  <c:v>-0.82000000000000062</c:v>
                </c:pt>
                <c:pt idx="2150">
                  <c:v>-0.84000000000000064</c:v>
                </c:pt>
                <c:pt idx="2151">
                  <c:v>-0.82000000000000062</c:v>
                </c:pt>
                <c:pt idx="2152">
                  <c:v>-0.84000000000000064</c:v>
                </c:pt>
                <c:pt idx="2153">
                  <c:v>-0.86000000000000065</c:v>
                </c:pt>
                <c:pt idx="2154">
                  <c:v>-0.86000000000000065</c:v>
                </c:pt>
                <c:pt idx="2155">
                  <c:v>-0.84000000000000064</c:v>
                </c:pt>
                <c:pt idx="2156">
                  <c:v>-0.85000000000000064</c:v>
                </c:pt>
                <c:pt idx="2157">
                  <c:v>-0.82000000000000062</c:v>
                </c:pt>
                <c:pt idx="2158">
                  <c:v>-0.85000000000000064</c:v>
                </c:pt>
                <c:pt idx="2159">
                  <c:v>-0.84000000000000064</c:v>
                </c:pt>
                <c:pt idx="2160">
                  <c:v>-0.8</c:v>
                </c:pt>
                <c:pt idx="2161">
                  <c:v>-0.8</c:v>
                </c:pt>
                <c:pt idx="2162">
                  <c:v>-0.83000000000000063</c:v>
                </c:pt>
                <c:pt idx="2163">
                  <c:v>-0.8</c:v>
                </c:pt>
                <c:pt idx="2164">
                  <c:v>-0.8</c:v>
                </c:pt>
                <c:pt idx="2165">
                  <c:v>-0.8</c:v>
                </c:pt>
                <c:pt idx="2166">
                  <c:v>-0.81</c:v>
                </c:pt>
                <c:pt idx="2167">
                  <c:v>-0.83000000000000063</c:v>
                </c:pt>
                <c:pt idx="2168">
                  <c:v>-0.85000000000000064</c:v>
                </c:pt>
                <c:pt idx="2169">
                  <c:v>-0.88000000000000334</c:v>
                </c:pt>
                <c:pt idx="2170">
                  <c:v>-0.91</c:v>
                </c:pt>
                <c:pt idx="2171">
                  <c:v>-0.9</c:v>
                </c:pt>
                <c:pt idx="2172">
                  <c:v>-0.86000000000000065</c:v>
                </c:pt>
                <c:pt idx="2173">
                  <c:v>-0.87000000000000899</c:v>
                </c:pt>
                <c:pt idx="2174">
                  <c:v>-0.86000000000000065</c:v>
                </c:pt>
                <c:pt idx="2175">
                  <c:v>-0.85000000000000064</c:v>
                </c:pt>
                <c:pt idx="2176">
                  <c:v>-0.85000000000000064</c:v>
                </c:pt>
                <c:pt idx="2177">
                  <c:v>-0.85000000000000064</c:v>
                </c:pt>
                <c:pt idx="2178">
                  <c:v>-0.85000000000000064</c:v>
                </c:pt>
                <c:pt idx="2179">
                  <c:v>-0.84000000000000064</c:v>
                </c:pt>
                <c:pt idx="2180">
                  <c:v>-0.84000000000000064</c:v>
                </c:pt>
                <c:pt idx="2181">
                  <c:v>-0.87000000000000899</c:v>
                </c:pt>
                <c:pt idx="2182">
                  <c:v>-0.8900000000000039</c:v>
                </c:pt>
                <c:pt idx="2183">
                  <c:v>-0.9</c:v>
                </c:pt>
                <c:pt idx="2184">
                  <c:v>-0.9</c:v>
                </c:pt>
                <c:pt idx="2185">
                  <c:v>-0.88000000000000334</c:v>
                </c:pt>
                <c:pt idx="2186">
                  <c:v>-0.9</c:v>
                </c:pt>
                <c:pt idx="2187">
                  <c:v>-0.9</c:v>
                </c:pt>
                <c:pt idx="2188">
                  <c:v>-0.88000000000000334</c:v>
                </c:pt>
                <c:pt idx="2189">
                  <c:v>-0.88000000000000334</c:v>
                </c:pt>
                <c:pt idx="2190">
                  <c:v>-0.86000000000000065</c:v>
                </c:pt>
                <c:pt idx="2191">
                  <c:v>-0.85000000000000064</c:v>
                </c:pt>
                <c:pt idx="2192">
                  <c:v>-0.86000000000000065</c:v>
                </c:pt>
                <c:pt idx="2193">
                  <c:v>-0.84000000000000064</c:v>
                </c:pt>
                <c:pt idx="2194">
                  <c:v>-0.87000000000000899</c:v>
                </c:pt>
                <c:pt idx="2195">
                  <c:v>-0.87000000000000899</c:v>
                </c:pt>
                <c:pt idx="2196">
                  <c:v>-0.87000000000000899</c:v>
                </c:pt>
                <c:pt idx="2197">
                  <c:v>-0.86000000000000065</c:v>
                </c:pt>
                <c:pt idx="2198">
                  <c:v>-0.8900000000000039</c:v>
                </c:pt>
                <c:pt idx="2199">
                  <c:v>-0.87000000000000899</c:v>
                </c:pt>
                <c:pt idx="2200">
                  <c:v>-0.85000000000000064</c:v>
                </c:pt>
                <c:pt idx="2201">
                  <c:v>-0.86000000000000065</c:v>
                </c:pt>
                <c:pt idx="2202">
                  <c:v>-0.86000000000000065</c:v>
                </c:pt>
                <c:pt idx="2203">
                  <c:v>-0.86000000000000065</c:v>
                </c:pt>
                <c:pt idx="2204">
                  <c:v>-0.86000000000000065</c:v>
                </c:pt>
                <c:pt idx="2205">
                  <c:v>-0.87000000000000899</c:v>
                </c:pt>
                <c:pt idx="2206">
                  <c:v>-0.87000000000000899</c:v>
                </c:pt>
                <c:pt idx="2207">
                  <c:v>-0.8900000000000039</c:v>
                </c:pt>
                <c:pt idx="2208">
                  <c:v>-0.91</c:v>
                </c:pt>
                <c:pt idx="2209">
                  <c:v>-0.93</c:v>
                </c:pt>
                <c:pt idx="2210">
                  <c:v>-0.96000000000000063</c:v>
                </c:pt>
                <c:pt idx="2211">
                  <c:v>-0.9</c:v>
                </c:pt>
                <c:pt idx="2212">
                  <c:v>-0.8900000000000039</c:v>
                </c:pt>
                <c:pt idx="2213">
                  <c:v>-0.8900000000000039</c:v>
                </c:pt>
                <c:pt idx="2214">
                  <c:v>-0.9</c:v>
                </c:pt>
                <c:pt idx="2215">
                  <c:v>-0.8900000000000039</c:v>
                </c:pt>
                <c:pt idx="2216">
                  <c:v>-0.92</c:v>
                </c:pt>
                <c:pt idx="2217">
                  <c:v>-0.92</c:v>
                </c:pt>
                <c:pt idx="2218">
                  <c:v>-0.93</c:v>
                </c:pt>
                <c:pt idx="2219">
                  <c:v>-0.91</c:v>
                </c:pt>
                <c:pt idx="2220">
                  <c:v>-0.9</c:v>
                </c:pt>
                <c:pt idx="2221">
                  <c:v>-0.91</c:v>
                </c:pt>
                <c:pt idx="2222">
                  <c:v>-0.91</c:v>
                </c:pt>
                <c:pt idx="2223">
                  <c:v>-0.91</c:v>
                </c:pt>
                <c:pt idx="2224">
                  <c:v>-0.92</c:v>
                </c:pt>
                <c:pt idx="2225">
                  <c:v>-0.91</c:v>
                </c:pt>
                <c:pt idx="2226">
                  <c:v>-0.91</c:v>
                </c:pt>
                <c:pt idx="2227">
                  <c:v>-0.94000000000000061</c:v>
                </c:pt>
                <c:pt idx="2228">
                  <c:v>-0.92</c:v>
                </c:pt>
                <c:pt idx="2229">
                  <c:v>-0.93</c:v>
                </c:pt>
                <c:pt idx="2230">
                  <c:v>-0.94000000000000061</c:v>
                </c:pt>
                <c:pt idx="2231">
                  <c:v>-0.94000000000000061</c:v>
                </c:pt>
                <c:pt idx="2232">
                  <c:v>-0.96000000000000063</c:v>
                </c:pt>
                <c:pt idx="2233">
                  <c:v>-0.96000000000000063</c:v>
                </c:pt>
                <c:pt idx="2234">
                  <c:v>-0.93</c:v>
                </c:pt>
                <c:pt idx="2235">
                  <c:v>-0.94000000000000061</c:v>
                </c:pt>
                <c:pt idx="2236">
                  <c:v>-0.95000000000000062</c:v>
                </c:pt>
                <c:pt idx="2237">
                  <c:v>-0.97000000000000064</c:v>
                </c:pt>
                <c:pt idx="2238">
                  <c:v>-0.99</c:v>
                </c:pt>
                <c:pt idx="2239">
                  <c:v>-0.98</c:v>
                </c:pt>
                <c:pt idx="2240">
                  <c:v>-0.98</c:v>
                </c:pt>
                <c:pt idx="2241">
                  <c:v>-0.99</c:v>
                </c:pt>
                <c:pt idx="2242">
                  <c:v>-0.97000000000000064</c:v>
                </c:pt>
                <c:pt idx="2243">
                  <c:v>-0.97000000000000064</c:v>
                </c:pt>
                <c:pt idx="2244">
                  <c:v>-0.96000000000000063</c:v>
                </c:pt>
                <c:pt idx="2245">
                  <c:v>-0.97000000000000064</c:v>
                </c:pt>
                <c:pt idx="2246">
                  <c:v>-0.96000000000000063</c:v>
                </c:pt>
                <c:pt idx="2247">
                  <c:v>-0.93</c:v>
                </c:pt>
                <c:pt idx="2248">
                  <c:v>-0.93</c:v>
                </c:pt>
                <c:pt idx="2249">
                  <c:v>-0.93</c:v>
                </c:pt>
                <c:pt idx="2250">
                  <c:v>-0.96000000000000063</c:v>
                </c:pt>
                <c:pt idx="2251">
                  <c:v>-0.96000000000000063</c:v>
                </c:pt>
                <c:pt idx="2252">
                  <c:v>-1</c:v>
                </c:pt>
                <c:pt idx="2253">
                  <c:v>-0.99</c:v>
                </c:pt>
                <c:pt idx="2254">
                  <c:v>-0.97000000000000064</c:v>
                </c:pt>
                <c:pt idx="2255">
                  <c:v>-0.97000000000000064</c:v>
                </c:pt>
                <c:pt idx="2256">
                  <c:v>-0.96000000000000063</c:v>
                </c:pt>
                <c:pt idx="2257">
                  <c:v>-0.96000000000000063</c:v>
                </c:pt>
                <c:pt idx="2258">
                  <c:v>-0.95000000000000062</c:v>
                </c:pt>
                <c:pt idx="2259">
                  <c:v>-0.96000000000000063</c:v>
                </c:pt>
                <c:pt idx="2260">
                  <c:v>-0.97000000000000064</c:v>
                </c:pt>
                <c:pt idx="2261">
                  <c:v>-0.95000000000000062</c:v>
                </c:pt>
                <c:pt idx="2262">
                  <c:v>-0.97000000000000064</c:v>
                </c:pt>
                <c:pt idx="2263">
                  <c:v>-0.96000000000000063</c:v>
                </c:pt>
                <c:pt idx="2264">
                  <c:v>-0.98</c:v>
                </c:pt>
                <c:pt idx="2265">
                  <c:v>-0.97000000000000064</c:v>
                </c:pt>
                <c:pt idx="2266">
                  <c:v>-0.95000000000000062</c:v>
                </c:pt>
                <c:pt idx="2267">
                  <c:v>-0.96000000000000063</c:v>
                </c:pt>
                <c:pt idx="2268">
                  <c:v>-0.95000000000000062</c:v>
                </c:pt>
                <c:pt idx="2269">
                  <c:v>-0.97000000000000064</c:v>
                </c:pt>
                <c:pt idx="2270">
                  <c:v>-0.98</c:v>
                </c:pt>
                <c:pt idx="2271">
                  <c:v>-0.97000000000000064</c:v>
                </c:pt>
                <c:pt idx="2272">
                  <c:v>-0.96000000000000063</c:v>
                </c:pt>
                <c:pt idx="2273">
                  <c:v>-0.96000000000000063</c:v>
                </c:pt>
                <c:pt idx="2274">
                  <c:v>-0.98</c:v>
                </c:pt>
                <c:pt idx="2275">
                  <c:v>-1</c:v>
                </c:pt>
                <c:pt idx="2276">
                  <c:v>-0.98</c:v>
                </c:pt>
                <c:pt idx="2277">
                  <c:v>-0.96000000000000063</c:v>
                </c:pt>
                <c:pt idx="2278">
                  <c:v>-1</c:v>
                </c:pt>
                <c:pt idx="2279">
                  <c:v>-0.98</c:v>
                </c:pt>
                <c:pt idx="2280">
                  <c:v>-0.98</c:v>
                </c:pt>
                <c:pt idx="2281">
                  <c:v>-0.96000000000000063</c:v>
                </c:pt>
                <c:pt idx="2282">
                  <c:v>-0.98</c:v>
                </c:pt>
                <c:pt idx="2283">
                  <c:v>-0.97000000000000064</c:v>
                </c:pt>
                <c:pt idx="2284">
                  <c:v>-0.96000000000000063</c:v>
                </c:pt>
                <c:pt idx="2285">
                  <c:v>-0.97000000000000064</c:v>
                </c:pt>
                <c:pt idx="2286">
                  <c:v>-0.96000000000000063</c:v>
                </c:pt>
                <c:pt idx="2287">
                  <c:v>-0.97000000000000064</c:v>
                </c:pt>
                <c:pt idx="2288">
                  <c:v>-0.95000000000000062</c:v>
                </c:pt>
                <c:pt idx="2289">
                  <c:v>-0.95000000000000062</c:v>
                </c:pt>
                <c:pt idx="2290">
                  <c:v>-0.96000000000000063</c:v>
                </c:pt>
                <c:pt idx="2291">
                  <c:v>-0.97000000000000064</c:v>
                </c:pt>
                <c:pt idx="2292">
                  <c:v>-0.96000000000000063</c:v>
                </c:pt>
                <c:pt idx="2293">
                  <c:v>-0.98</c:v>
                </c:pt>
                <c:pt idx="2294">
                  <c:v>-0.96000000000000063</c:v>
                </c:pt>
                <c:pt idx="2295">
                  <c:v>-0.99</c:v>
                </c:pt>
                <c:pt idx="2296">
                  <c:v>-1.01</c:v>
                </c:pt>
                <c:pt idx="2297">
                  <c:v>-1.02</c:v>
                </c:pt>
                <c:pt idx="2298">
                  <c:v>-1.02</c:v>
                </c:pt>
                <c:pt idx="2299">
                  <c:v>-1.03</c:v>
                </c:pt>
                <c:pt idx="2300">
                  <c:v>-0.98</c:v>
                </c:pt>
                <c:pt idx="2301">
                  <c:v>-0.98</c:v>
                </c:pt>
                <c:pt idx="2302">
                  <c:v>-0.97000000000000064</c:v>
                </c:pt>
                <c:pt idx="2303">
                  <c:v>-0.96000000000000063</c:v>
                </c:pt>
                <c:pt idx="2304">
                  <c:v>-0.98</c:v>
                </c:pt>
                <c:pt idx="2305">
                  <c:v>-0.97000000000000064</c:v>
                </c:pt>
                <c:pt idx="2306">
                  <c:v>-0.99</c:v>
                </c:pt>
                <c:pt idx="2307">
                  <c:v>-0.97000000000000064</c:v>
                </c:pt>
                <c:pt idx="2308">
                  <c:v>-0.99</c:v>
                </c:pt>
                <c:pt idx="2309">
                  <c:v>-1</c:v>
                </c:pt>
                <c:pt idx="2310">
                  <c:v>-1.02</c:v>
                </c:pt>
                <c:pt idx="2311">
                  <c:v>-1</c:v>
                </c:pt>
                <c:pt idx="2312">
                  <c:v>-1.01</c:v>
                </c:pt>
                <c:pt idx="2313">
                  <c:v>-1.02</c:v>
                </c:pt>
                <c:pt idx="2314">
                  <c:v>-1.02</c:v>
                </c:pt>
                <c:pt idx="2315">
                  <c:v>-0.99</c:v>
                </c:pt>
                <c:pt idx="2316">
                  <c:v>-0.99</c:v>
                </c:pt>
                <c:pt idx="2317">
                  <c:v>-0.99</c:v>
                </c:pt>
                <c:pt idx="2318">
                  <c:v>-1.01</c:v>
                </c:pt>
                <c:pt idx="2319">
                  <c:v>-1</c:v>
                </c:pt>
                <c:pt idx="2320">
                  <c:v>-1</c:v>
                </c:pt>
                <c:pt idx="2321">
                  <c:v>-1.02</c:v>
                </c:pt>
                <c:pt idx="2322">
                  <c:v>-1</c:v>
                </c:pt>
                <c:pt idx="2323">
                  <c:v>-1</c:v>
                </c:pt>
                <c:pt idx="2324">
                  <c:v>-0.99</c:v>
                </c:pt>
                <c:pt idx="2325">
                  <c:v>-0.99</c:v>
                </c:pt>
                <c:pt idx="2326">
                  <c:v>-0.98</c:v>
                </c:pt>
                <c:pt idx="2327">
                  <c:v>-1</c:v>
                </c:pt>
                <c:pt idx="2328">
                  <c:v>-1.02</c:v>
                </c:pt>
                <c:pt idx="2329">
                  <c:v>-1.03</c:v>
                </c:pt>
                <c:pt idx="2330">
                  <c:v>-1.01</c:v>
                </c:pt>
                <c:pt idx="2331">
                  <c:v>-0.98</c:v>
                </c:pt>
                <c:pt idx="2332">
                  <c:v>-1</c:v>
                </c:pt>
                <c:pt idx="2333">
                  <c:v>-1.01</c:v>
                </c:pt>
                <c:pt idx="2334">
                  <c:v>-1.03</c:v>
                </c:pt>
                <c:pt idx="2335">
                  <c:v>-1.06</c:v>
                </c:pt>
                <c:pt idx="2336">
                  <c:v>-1.05</c:v>
                </c:pt>
                <c:pt idx="2337">
                  <c:v>-1.05</c:v>
                </c:pt>
                <c:pt idx="2338">
                  <c:v>-1.06</c:v>
                </c:pt>
                <c:pt idx="2339">
                  <c:v>-1.06</c:v>
                </c:pt>
                <c:pt idx="2340">
                  <c:v>-1.06</c:v>
                </c:pt>
                <c:pt idx="2341">
                  <c:v>-1.07</c:v>
                </c:pt>
                <c:pt idx="2342">
                  <c:v>-1.05</c:v>
                </c:pt>
                <c:pt idx="2343">
                  <c:v>-1.07</c:v>
                </c:pt>
                <c:pt idx="2344">
                  <c:v>-1.06</c:v>
                </c:pt>
                <c:pt idx="2345">
                  <c:v>-1.05</c:v>
                </c:pt>
                <c:pt idx="2346">
                  <c:v>-1.05</c:v>
                </c:pt>
                <c:pt idx="2347">
                  <c:v>-1.08</c:v>
                </c:pt>
                <c:pt idx="2348">
                  <c:v>-1.07</c:v>
                </c:pt>
                <c:pt idx="2349">
                  <c:v>-1.07</c:v>
                </c:pt>
                <c:pt idx="2350">
                  <c:v>-1.06</c:v>
                </c:pt>
                <c:pt idx="2351">
                  <c:v>-1.08</c:v>
                </c:pt>
                <c:pt idx="2352">
                  <c:v>-1.0900000000000001</c:v>
                </c:pt>
                <c:pt idx="2353">
                  <c:v>-1.0900000000000001</c:v>
                </c:pt>
                <c:pt idx="2354">
                  <c:v>-1.08</c:v>
                </c:pt>
                <c:pt idx="2355">
                  <c:v>-1.06</c:v>
                </c:pt>
                <c:pt idx="2356">
                  <c:v>-1.06</c:v>
                </c:pt>
                <c:pt idx="2357">
                  <c:v>-1.03</c:v>
                </c:pt>
                <c:pt idx="2358">
                  <c:v>-1.06</c:v>
                </c:pt>
                <c:pt idx="2359">
                  <c:v>-1.0900000000000001</c:v>
                </c:pt>
                <c:pt idx="2360">
                  <c:v>-1.08</c:v>
                </c:pt>
                <c:pt idx="2361">
                  <c:v>-1.07</c:v>
                </c:pt>
                <c:pt idx="2362">
                  <c:v>-1.05</c:v>
                </c:pt>
                <c:pt idx="2363">
                  <c:v>-1.03</c:v>
                </c:pt>
                <c:pt idx="2364">
                  <c:v>-1.03</c:v>
                </c:pt>
                <c:pt idx="2365">
                  <c:v>-1.05</c:v>
                </c:pt>
                <c:pt idx="2366">
                  <c:v>-1.02</c:v>
                </c:pt>
                <c:pt idx="2367">
                  <c:v>-1.03</c:v>
                </c:pt>
                <c:pt idx="2368">
                  <c:v>-1.04</c:v>
                </c:pt>
                <c:pt idx="2369">
                  <c:v>-1.05</c:v>
                </c:pt>
                <c:pt idx="2370">
                  <c:v>-1.03</c:v>
                </c:pt>
                <c:pt idx="2371">
                  <c:v>-1.05</c:v>
                </c:pt>
                <c:pt idx="2372">
                  <c:v>-1.06</c:v>
                </c:pt>
                <c:pt idx="2373">
                  <c:v>-1.08</c:v>
                </c:pt>
                <c:pt idx="2374">
                  <c:v>-1.08</c:v>
                </c:pt>
                <c:pt idx="2375">
                  <c:v>-1.0900000000000001</c:v>
                </c:pt>
                <c:pt idx="2376">
                  <c:v>-1.07</c:v>
                </c:pt>
                <c:pt idx="2377">
                  <c:v>-1.07</c:v>
                </c:pt>
                <c:pt idx="2378">
                  <c:v>-1.07</c:v>
                </c:pt>
                <c:pt idx="2379">
                  <c:v>-1.0900000000000001</c:v>
                </c:pt>
                <c:pt idx="2380">
                  <c:v>-1.1000000000000001</c:v>
                </c:pt>
                <c:pt idx="2381">
                  <c:v>-1.1100000000000001</c:v>
                </c:pt>
                <c:pt idx="2382">
                  <c:v>-1.1200000000000001</c:v>
                </c:pt>
                <c:pt idx="2383">
                  <c:v>-1.1299999999999797</c:v>
                </c:pt>
                <c:pt idx="2384">
                  <c:v>-1.1399999999999797</c:v>
                </c:pt>
                <c:pt idx="2385">
                  <c:v>-1.1200000000000001</c:v>
                </c:pt>
                <c:pt idx="2386">
                  <c:v>-1.1200000000000001</c:v>
                </c:pt>
                <c:pt idx="2387">
                  <c:v>-1.1299999999999797</c:v>
                </c:pt>
                <c:pt idx="2388">
                  <c:v>-1.0900000000000001</c:v>
                </c:pt>
                <c:pt idx="2389">
                  <c:v>-1.0900000000000001</c:v>
                </c:pt>
                <c:pt idx="2390">
                  <c:v>-1.1100000000000001</c:v>
                </c:pt>
                <c:pt idx="2391">
                  <c:v>-1.1000000000000001</c:v>
                </c:pt>
                <c:pt idx="2392">
                  <c:v>-1.08</c:v>
                </c:pt>
                <c:pt idx="2393">
                  <c:v>-1.07</c:v>
                </c:pt>
                <c:pt idx="2394">
                  <c:v>-1.07</c:v>
                </c:pt>
                <c:pt idx="2395">
                  <c:v>-1.07</c:v>
                </c:pt>
                <c:pt idx="2396">
                  <c:v>-1.05</c:v>
                </c:pt>
                <c:pt idx="2397">
                  <c:v>-1.08</c:v>
                </c:pt>
                <c:pt idx="2398">
                  <c:v>-1.0900000000000001</c:v>
                </c:pt>
                <c:pt idx="2399">
                  <c:v>-1.07</c:v>
                </c:pt>
                <c:pt idx="2400">
                  <c:v>-1.06</c:v>
                </c:pt>
                <c:pt idx="2401">
                  <c:v>-1.05</c:v>
                </c:pt>
                <c:pt idx="2402">
                  <c:v>-1.08</c:v>
                </c:pt>
                <c:pt idx="2403">
                  <c:v>-1.1100000000000001</c:v>
                </c:pt>
                <c:pt idx="2404">
                  <c:v>-1.07</c:v>
                </c:pt>
                <c:pt idx="2405">
                  <c:v>-1.08</c:v>
                </c:pt>
                <c:pt idx="2406">
                  <c:v>-1.07</c:v>
                </c:pt>
                <c:pt idx="2407">
                  <c:v>-1.0900000000000001</c:v>
                </c:pt>
                <c:pt idx="2408">
                  <c:v>-1.08</c:v>
                </c:pt>
                <c:pt idx="2409">
                  <c:v>-1.0900000000000001</c:v>
                </c:pt>
                <c:pt idx="2410">
                  <c:v>-1.08</c:v>
                </c:pt>
                <c:pt idx="2411">
                  <c:v>-1.1000000000000001</c:v>
                </c:pt>
                <c:pt idx="2412">
                  <c:v>-1.1000000000000001</c:v>
                </c:pt>
                <c:pt idx="2413">
                  <c:v>-1.0900000000000001</c:v>
                </c:pt>
                <c:pt idx="2414">
                  <c:v>-1.1100000000000001</c:v>
                </c:pt>
                <c:pt idx="2415">
                  <c:v>-1.1299999999999797</c:v>
                </c:pt>
                <c:pt idx="2416">
                  <c:v>-1.1299999999999797</c:v>
                </c:pt>
                <c:pt idx="2417">
                  <c:v>-1.1299999999999797</c:v>
                </c:pt>
                <c:pt idx="2418">
                  <c:v>-1.1299999999999797</c:v>
                </c:pt>
                <c:pt idx="2419">
                  <c:v>-1.1200000000000001</c:v>
                </c:pt>
                <c:pt idx="2420">
                  <c:v>-1.1000000000000001</c:v>
                </c:pt>
                <c:pt idx="2421">
                  <c:v>-1.1100000000000001</c:v>
                </c:pt>
                <c:pt idx="2422">
                  <c:v>-1.1100000000000001</c:v>
                </c:pt>
                <c:pt idx="2423">
                  <c:v>-1.0900000000000001</c:v>
                </c:pt>
                <c:pt idx="2424">
                  <c:v>-1.08</c:v>
                </c:pt>
                <c:pt idx="2425">
                  <c:v>-1.07</c:v>
                </c:pt>
                <c:pt idx="2426">
                  <c:v>-1.07</c:v>
                </c:pt>
                <c:pt idx="2427">
                  <c:v>-1.08</c:v>
                </c:pt>
                <c:pt idx="2428">
                  <c:v>-1.0900000000000001</c:v>
                </c:pt>
                <c:pt idx="2429">
                  <c:v>-1.1200000000000001</c:v>
                </c:pt>
                <c:pt idx="2430">
                  <c:v>-1.1299999999999797</c:v>
                </c:pt>
                <c:pt idx="2431">
                  <c:v>-1.1299999999999797</c:v>
                </c:pt>
                <c:pt idx="2432">
                  <c:v>-1.159999999999981</c:v>
                </c:pt>
                <c:pt idx="2433">
                  <c:v>-1.1299999999999797</c:v>
                </c:pt>
                <c:pt idx="2434">
                  <c:v>-1.159999999999981</c:v>
                </c:pt>
                <c:pt idx="2435">
                  <c:v>-1.1299999999999797</c:v>
                </c:pt>
                <c:pt idx="2436">
                  <c:v>-1.1399999999999797</c:v>
                </c:pt>
                <c:pt idx="2437">
                  <c:v>-1.1499999999999797</c:v>
                </c:pt>
                <c:pt idx="2438">
                  <c:v>-1.1399999999999797</c:v>
                </c:pt>
                <c:pt idx="2439">
                  <c:v>-1.159999999999981</c:v>
                </c:pt>
                <c:pt idx="2440">
                  <c:v>-1.1700000000000021</c:v>
                </c:pt>
                <c:pt idx="2441">
                  <c:v>-1.1499999999999797</c:v>
                </c:pt>
                <c:pt idx="2442">
                  <c:v>-1.159999999999981</c:v>
                </c:pt>
                <c:pt idx="2443">
                  <c:v>-1.1700000000000021</c:v>
                </c:pt>
                <c:pt idx="2444">
                  <c:v>-1.1700000000000021</c:v>
                </c:pt>
                <c:pt idx="2445">
                  <c:v>-1.159999999999981</c:v>
                </c:pt>
                <c:pt idx="2446">
                  <c:v>-1.1499999999999797</c:v>
                </c:pt>
                <c:pt idx="2447">
                  <c:v>-1.1399999999999797</c:v>
                </c:pt>
                <c:pt idx="2448">
                  <c:v>-1.1399999999999797</c:v>
                </c:pt>
                <c:pt idx="2449">
                  <c:v>-1.1399999999999797</c:v>
                </c:pt>
                <c:pt idx="2450">
                  <c:v>-1.1200000000000001</c:v>
                </c:pt>
                <c:pt idx="2451">
                  <c:v>-1.1299999999999797</c:v>
                </c:pt>
                <c:pt idx="2452">
                  <c:v>-1.1299999999999797</c:v>
                </c:pt>
                <c:pt idx="2453">
                  <c:v>-1.1200000000000001</c:v>
                </c:pt>
                <c:pt idx="2454">
                  <c:v>-1.1000000000000001</c:v>
                </c:pt>
                <c:pt idx="2455">
                  <c:v>-1.1200000000000001</c:v>
                </c:pt>
                <c:pt idx="2456">
                  <c:v>-1.1200000000000001</c:v>
                </c:pt>
                <c:pt idx="2457">
                  <c:v>-1.1100000000000001</c:v>
                </c:pt>
                <c:pt idx="2458">
                  <c:v>-1.1100000000000001</c:v>
                </c:pt>
                <c:pt idx="2459">
                  <c:v>-1.1200000000000001</c:v>
                </c:pt>
                <c:pt idx="2460">
                  <c:v>-1.1200000000000001</c:v>
                </c:pt>
                <c:pt idx="2461">
                  <c:v>-1.1299999999999797</c:v>
                </c:pt>
                <c:pt idx="2462">
                  <c:v>-1.1299999999999797</c:v>
                </c:pt>
                <c:pt idx="2463">
                  <c:v>-1.1499999999999797</c:v>
                </c:pt>
                <c:pt idx="2464">
                  <c:v>-1.1299999999999797</c:v>
                </c:pt>
                <c:pt idx="2465">
                  <c:v>-1.1299999999999797</c:v>
                </c:pt>
                <c:pt idx="2466">
                  <c:v>-1.1200000000000001</c:v>
                </c:pt>
                <c:pt idx="2467">
                  <c:v>-1.1299999999999797</c:v>
                </c:pt>
                <c:pt idx="2468">
                  <c:v>-1.1299999999999797</c:v>
                </c:pt>
                <c:pt idx="2469">
                  <c:v>-1.1399999999999797</c:v>
                </c:pt>
                <c:pt idx="2470">
                  <c:v>-1.1100000000000001</c:v>
                </c:pt>
                <c:pt idx="2471">
                  <c:v>-1.1100000000000001</c:v>
                </c:pt>
                <c:pt idx="2472">
                  <c:v>-1.1100000000000001</c:v>
                </c:pt>
                <c:pt idx="2473">
                  <c:v>-1.1299999999999797</c:v>
                </c:pt>
                <c:pt idx="2474">
                  <c:v>-1.159999999999981</c:v>
                </c:pt>
                <c:pt idx="2475">
                  <c:v>-1.1299999999999797</c:v>
                </c:pt>
                <c:pt idx="2476">
                  <c:v>-1.1499999999999797</c:v>
                </c:pt>
                <c:pt idx="2477">
                  <c:v>-1.1499999999999797</c:v>
                </c:pt>
                <c:pt idx="2478">
                  <c:v>-1.1499999999999797</c:v>
                </c:pt>
                <c:pt idx="2479">
                  <c:v>-1.159999999999981</c:v>
                </c:pt>
                <c:pt idx="2480">
                  <c:v>-1.1499999999999797</c:v>
                </c:pt>
                <c:pt idx="2481">
                  <c:v>-1.1700000000000021</c:v>
                </c:pt>
                <c:pt idx="2482">
                  <c:v>-1.1800000000000141</c:v>
                </c:pt>
                <c:pt idx="2483">
                  <c:v>-1.159999999999981</c:v>
                </c:pt>
                <c:pt idx="2484">
                  <c:v>-1.1800000000000141</c:v>
                </c:pt>
                <c:pt idx="2485">
                  <c:v>-1.1800000000000141</c:v>
                </c:pt>
                <c:pt idx="2486">
                  <c:v>-1.1900000000000179</c:v>
                </c:pt>
                <c:pt idx="2487">
                  <c:v>-1.1700000000000021</c:v>
                </c:pt>
                <c:pt idx="2488">
                  <c:v>-1.159999999999981</c:v>
                </c:pt>
                <c:pt idx="2489">
                  <c:v>-1.1900000000000179</c:v>
                </c:pt>
                <c:pt idx="2490">
                  <c:v>-1.2</c:v>
                </c:pt>
                <c:pt idx="2491">
                  <c:v>-1.1900000000000179</c:v>
                </c:pt>
                <c:pt idx="2492">
                  <c:v>-1.1900000000000179</c:v>
                </c:pt>
                <c:pt idx="2493">
                  <c:v>-1.1900000000000179</c:v>
                </c:pt>
                <c:pt idx="2494">
                  <c:v>-1.1900000000000179</c:v>
                </c:pt>
                <c:pt idx="2495">
                  <c:v>-1.1900000000000179</c:v>
                </c:pt>
                <c:pt idx="2496">
                  <c:v>-1.1800000000000141</c:v>
                </c:pt>
                <c:pt idx="2497">
                  <c:v>-1.1499999999999797</c:v>
                </c:pt>
                <c:pt idx="2498">
                  <c:v>-1.1299999999999797</c:v>
                </c:pt>
                <c:pt idx="2499">
                  <c:v>-1.159999999999981</c:v>
                </c:pt>
                <c:pt idx="2500">
                  <c:v>-1.1800000000000141</c:v>
                </c:pt>
                <c:pt idx="2501">
                  <c:v>-1.159999999999981</c:v>
                </c:pt>
                <c:pt idx="2502">
                  <c:v>-1.1900000000000179</c:v>
                </c:pt>
                <c:pt idx="2503">
                  <c:v>-1.1800000000000141</c:v>
                </c:pt>
                <c:pt idx="2504">
                  <c:v>-1.159999999999981</c:v>
                </c:pt>
                <c:pt idx="2505">
                  <c:v>-1.1700000000000021</c:v>
                </c:pt>
                <c:pt idx="2506">
                  <c:v>-1.1700000000000021</c:v>
                </c:pt>
                <c:pt idx="2507">
                  <c:v>-1.1900000000000179</c:v>
                </c:pt>
                <c:pt idx="2508">
                  <c:v>-1.2</c:v>
                </c:pt>
                <c:pt idx="2509">
                  <c:v>-1.1900000000000179</c:v>
                </c:pt>
                <c:pt idx="2510">
                  <c:v>-1.1900000000000179</c:v>
                </c:pt>
                <c:pt idx="2511">
                  <c:v>-1.21</c:v>
                </c:pt>
                <c:pt idx="2512">
                  <c:v>-1.1900000000000179</c:v>
                </c:pt>
                <c:pt idx="2513">
                  <c:v>-1.159999999999981</c:v>
                </c:pt>
                <c:pt idx="2514">
                  <c:v>-1.1299999999999797</c:v>
                </c:pt>
                <c:pt idx="2515">
                  <c:v>-1.1399999999999797</c:v>
                </c:pt>
                <c:pt idx="2516">
                  <c:v>-1.159999999999981</c:v>
                </c:pt>
                <c:pt idx="2517">
                  <c:v>-1.159999999999981</c:v>
                </c:pt>
                <c:pt idx="2518">
                  <c:v>-1.1700000000000021</c:v>
                </c:pt>
                <c:pt idx="2519">
                  <c:v>-1.1900000000000179</c:v>
                </c:pt>
                <c:pt idx="2520">
                  <c:v>-1.1900000000000179</c:v>
                </c:pt>
                <c:pt idx="2521">
                  <c:v>-1.1900000000000179</c:v>
                </c:pt>
                <c:pt idx="2522">
                  <c:v>-1.1800000000000141</c:v>
                </c:pt>
                <c:pt idx="2523">
                  <c:v>-1.1700000000000021</c:v>
                </c:pt>
                <c:pt idx="2524">
                  <c:v>-1.1800000000000141</c:v>
                </c:pt>
                <c:pt idx="2525">
                  <c:v>-1.1800000000000141</c:v>
                </c:pt>
                <c:pt idx="2526">
                  <c:v>-1.1800000000000141</c:v>
                </c:pt>
                <c:pt idx="2527">
                  <c:v>-1.1900000000000179</c:v>
                </c:pt>
                <c:pt idx="2528">
                  <c:v>-1.159999999999981</c:v>
                </c:pt>
                <c:pt idx="2529">
                  <c:v>-1.1499999999999797</c:v>
                </c:pt>
                <c:pt idx="2530">
                  <c:v>-1.1499999999999797</c:v>
                </c:pt>
                <c:pt idx="2531">
                  <c:v>-1.1499999999999797</c:v>
                </c:pt>
                <c:pt idx="2532">
                  <c:v>-1.1700000000000021</c:v>
                </c:pt>
                <c:pt idx="2533">
                  <c:v>-1.2</c:v>
                </c:pt>
                <c:pt idx="2534">
                  <c:v>-1.2</c:v>
                </c:pt>
                <c:pt idx="2535">
                  <c:v>-1.2</c:v>
                </c:pt>
                <c:pt idx="2536">
                  <c:v>-1.2</c:v>
                </c:pt>
                <c:pt idx="2537">
                  <c:v>-1.1900000000000179</c:v>
                </c:pt>
                <c:pt idx="2538">
                  <c:v>-1.1900000000000179</c:v>
                </c:pt>
                <c:pt idx="2539">
                  <c:v>-1.2</c:v>
                </c:pt>
                <c:pt idx="2540">
                  <c:v>-1.23</c:v>
                </c:pt>
                <c:pt idx="2541">
                  <c:v>-1.21</c:v>
                </c:pt>
                <c:pt idx="2542">
                  <c:v>-1.2</c:v>
                </c:pt>
                <c:pt idx="2543">
                  <c:v>-1.159999999999981</c:v>
                </c:pt>
                <c:pt idx="2544">
                  <c:v>-1.1800000000000141</c:v>
                </c:pt>
                <c:pt idx="2545">
                  <c:v>-1.1800000000000141</c:v>
                </c:pt>
                <c:pt idx="2546">
                  <c:v>-1.1900000000000179</c:v>
                </c:pt>
                <c:pt idx="2547">
                  <c:v>-1.1700000000000021</c:v>
                </c:pt>
                <c:pt idx="2548">
                  <c:v>-1.1800000000000141</c:v>
                </c:pt>
                <c:pt idx="2549">
                  <c:v>-1.1800000000000141</c:v>
                </c:pt>
                <c:pt idx="2550">
                  <c:v>-1.1700000000000021</c:v>
                </c:pt>
                <c:pt idx="2551">
                  <c:v>-1.1800000000000141</c:v>
                </c:pt>
                <c:pt idx="2552">
                  <c:v>-1.1700000000000021</c:v>
                </c:pt>
                <c:pt idx="2553">
                  <c:v>-1.159999999999981</c:v>
                </c:pt>
                <c:pt idx="2554">
                  <c:v>-1.2</c:v>
                </c:pt>
                <c:pt idx="2555">
                  <c:v>-1.1900000000000179</c:v>
                </c:pt>
                <c:pt idx="2556">
                  <c:v>-1.1900000000000179</c:v>
                </c:pt>
                <c:pt idx="2557">
                  <c:v>-1.1700000000000021</c:v>
                </c:pt>
                <c:pt idx="2558">
                  <c:v>-1.1700000000000021</c:v>
                </c:pt>
                <c:pt idx="2559">
                  <c:v>-1.1700000000000021</c:v>
                </c:pt>
                <c:pt idx="2560">
                  <c:v>-1.1900000000000179</c:v>
                </c:pt>
                <c:pt idx="2561">
                  <c:v>-1.1700000000000021</c:v>
                </c:pt>
                <c:pt idx="2562">
                  <c:v>-1.1700000000000021</c:v>
                </c:pt>
                <c:pt idx="2563">
                  <c:v>-1.1700000000000021</c:v>
                </c:pt>
                <c:pt idx="2564">
                  <c:v>-1.1700000000000021</c:v>
                </c:pt>
                <c:pt idx="2565">
                  <c:v>-1.1700000000000021</c:v>
                </c:pt>
                <c:pt idx="2566">
                  <c:v>-1.21</c:v>
                </c:pt>
                <c:pt idx="2567">
                  <c:v>-1.2</c:v>
                </c:pt>
                <c:pt idx="2568">
                  <c:v>-1.21</c:v>
                </c:pt>
                <c:pt idx="2569">
                  <c:v>-1.1900000000000179</c:v>
                </c:pt>
                <c:pt idx="2570">
                  <c:v>-1.2</c:v>
                </c:pt>
                <c:pt idx="2571">
                  <c:v>-1.1900000000000179</c:v>
                </c:pt>
                <c:pt idx="2572">
                  <c:v>-1.2</c:v>
                </c:pt>
                <c:pt idx="2573">
                  <c:v>-1.21</c:v>
                </c:pt>
                <c:pt idx="2574">
                  <c:v>-1.2</c:v>
                </c:pt>
                <c:pt idx="2575">
                  <c:v>-1.23</c:v>
                </c:pt>
                <c:pt idx="2576">
                  <c:v>-1.23</c:v>
                </c:pt>
                <c:pt idx="2577">
                  <c:v>-1.21</c:v>
                </c:pt>
                <c:pt idx="2578">
                  <c:v>-1.22</c:v>
                </c:pt>
                <c:pt idx="2579">
                  <c:v>-1.22</c:v>
                </c:pt>
                <c:pt idx="2580">
                  <c:v>-1.23</c:v>
                </c:pt>
                <c:pt idx="2581">
                  <c:v>-1.25</c:v>
                </c:pt>
                <c:pt idx="2582">
                  <c:v>-1.24</c:v>
                </c:pt>
                <c:pt idx="2583">
                  <c:v>-1.25</c:v>
                </c:pt>
                <c:pt idx="2584">
                  <c:v>-1.24</c:v>
                </c:pt>
                <c:pt idx="2585">
                  <c:v>-1.21</c:v>
                </c:pt>
                <c:pt idx="2586">
                  <c:v>-1.2</c:v>
                </c:pt>
                <c:pt idx="2587">
                  <c:v>-1.22</c:v>
                </c:pt>
                <c:pt idx="2588">
                  <c:v>-1.22</c:v>
                </c:pt>
                <c:pt idx="2589">
                  <c:v>-1.22</c:v>
                </c:pt>
                <c:pt idx="2590">
                  <c:v>-1.23</c:v>
                </c:pt>
                <c:pt idx="2591">
                  <c:v>-1.23</c:v>
                </c:pt>
                <c:pt idx="2592">
                  <c:v>-1.24</c:v>
                </c:pt>
                <c:pt idx="2593">
                  <c:v>-1.25</c:v>
                </c:pt>
                <c:pt idx="2594">
                  <c:v>-1.26</c:v>
                </c:pt>
                <c:pt idx="2595">
                  <c:v>-1.22</c:v>
                </c:pt>
                <c:pt idx="2596">
                  <c:v>-1.22</c:v>
                </c:pt>
                <c:pt idx="2597">
                  <c:v>-1.1900000000000179</c:v>
                </c:pt>
                <c:pt idx="2598">
                  <c:v>-1.2</c:v>
                </c:pt>
                <c:pt idx="2599">
                  <c:v>-1.21</c:v>
                </c:pt>
                <c:pt idx="2600">
                  <c:v>-1.22</c:v>
                </c:pt>
                <c:pt idx="2601">
                  <c:v>-1.23</c:v>
                </c:pt>
                <c:pt idx="2602">
                  <c:v>-1.24</c:v>
                </c:pt>
                <c:pt idx="2603">
                  <c:v>-1.23</c:v>
                </c:pt>
                <c:pt idx="2604">
                  <c:v>-1.23</c:v>
                </c:pt>
                <c:pt idx="2605">
                  <c:v>-1.24</c:v>
                </c:pt>
                <c:pt idx="2606">
                  <c:v>-1.24</c:v>
                </c:pt>
                <c:pt idx="2607">
                  <c:v>-1.23</c:v>
                </c:pt>
                <c:pt idx="2608">
                  <c:v>-1.21</c:v>
                </c:pt>
                <c:pt idx="2609">
                  <c:v>-1.1800000000000141</c:v>
                </c:pt>
                <c:pt idx="2610">
                  <c:v>-1.1900000000000179</c:v>
                </c:pt>
                <c:pt idx="2611">
                  <c:v>-1.2</c:v>
                </c:pt>
                <c:pt idx="2612">
                  <c:v>-1.22</c:v>
                </c:pt>
                <c:pt idx="2613">
                  <c:v>-1.2</c:v>
                </c:pt>
                <c:pt idx="2614">
                  <c:v>-1.1800000000000141</c:v>
                </c:pt>
                <c:pt idx="2615">
                  <c:v>-1.22</c:v>
                </c:pt>
                <c:pt idx="2616">
                  <c:v>-1.22</c:v>
                </c:pt>
                <c:pt idx="2617">
                  <c:v>-1.22</c:v>
                </c:pt>
                <c:pt idx="2618">
                  <c:v>-1.24</c:v>
                </c:pt>
                <c:pt idx="2619">
                  <c:v>-1.29</c:v>
                </c:pt>
                <c:pt idx="2620">
                  <c:v>-1.27</c:v>
                </c:pt>
                <c:pt idx="2621">
                  <c:v>-1.26</c:v>
                </c:pt>
                <c:pt idx="2622">
                  <c:v>-1.26</c:v>
                </c:pt>
                <c:pt idx="2623">
                  <c:v>-1.26</c:v>
                </c:pt>
                <c:pt idx="2624">
                  <c:v>-1.26</c:v>
                </c:pt>
                <c:pt idx="2625">
                  <c:v>-1.26</c:v>
                </c:pt>
                <c:pt idx="2626">
                  <c:v>-1.27</c:v>
                </c:pt>
                <c:pt idx="2627">
                  <c:v>-1.26</c:v>
                </c:pt>
                <c:pt idx="2628">
                  <c:v>-1.26</c:v>
                </c:pt>
                <c:pt idx="2629">
                  <c:v>-1.24</c:v>
                </c:pt>
                <c:pt idx="2630">
                  <c:v>-1.26</c:v>
                </c:pt>
                <c:pt idx="2631">
                  <c:v>-1.24</c:v>
                </c:pt>
                <c:pt idx="2632">
                  <c:v>-1.23</c:v>
                </c:pt>
                <c:pt idx="2633">
                  <c:v>-1.24</c:v>
                </c:pt>
                <c:pt idx="2634">
                  <c:v>-1.27</c:v>
                </c:pt>
                <c:pt idx="2635">
                  <c:v>-1.26</c:v>
                </c:pt>
                <c:pt idx="2636">
                  <c:v>-1.26</c:v>
                </c:pt>
                <c:pt idx="2637">
                  <c:v>-1.26</c:v>
                </c:pt>
                <c:pt idx="2638">
                  <c:v>-1.23</c:v>
                </c:pt>
                <c:pt idx="2639">
                  <c:v>-1.25</c:v>
                </c:pt>
                <c:pt idx="2640">
                  <c:v>-1.26</c:v>
                </c:pt>
                <c:pt idx="2641">
                  <c:v>-1.25</c:v>
                </c:pt>
                <c:pt idx="2642">
                  <c:v>-1.26</c:v>
                </c:pt>
                <c:pt idx="2643">
                  <c:v>-1.26</c:v>
                </c:pt>
                <c:pt idx="2644">
                  <c:v>-1.27</c:v>
                </c:pt>
                <c:pt idx="2645">
                  <c:v>-1.27</c:v>
                </c:pt>
                <c:pt idx="2646">
                  <c:v>-1.28</c:v>
                </c:pt>
                <c:pt idx="2647">
                  <c:v>-1.25</c:v>
                </c:pt>
                <c:pt idx="2648">
                  <c:v>-1.23</c:v>
                </c:pt>
                <c:pt idx="2649">
                  <c:v>-1.24</c:v>
                </c:pt>
                <c:pt idx="2650">
                  <c:v>-1.24</c:v>
                </c:pt>
                <c:pt idx="2651">
                  <c:v>-1.26</c:v>
                </c:pt>
                <c:pt idx="2652">
                  <c:v>-1.27</c:v>
                </c:pt>
                <c:pt idx="2653">
                  <c:v>-1.24</c:v>
                </c:pt>
                <c:pt idx="2654">
                  <c:v>-1.25</c:v>
                </c:pt>
                <c:pt idx="2655">
                  <c:v>-1.27</c:v>
                </c:pt>
                <c:pt idx="2656">
                  <c:v>-1.25</c:v>
                </c:pt>
                <c:pt idx="2657">
                  <c:v>-1.24</c:v>
                </c:pt>
                <c:pt idx="2658">
                  <c:v>-1.24</c:v>
                </c:pt>
                <c:pt idx="2659">
                  <c:v>-1.28</c:v>
                </c:pt>
                <c:pt idx="2660">
                  <c:v>-1.29</c:v>
                </c:pt>
                <c:pt idx="2661">
                  <c:v>-1.29</c:v>
                </c:pt>
                <c:pt idx="2662">
                  <c:v>-1.28</c:v>
                </c:pt>
                <c:pt idx="2663">
                  <c:v>-1.27</c:v>
                </c:pt>
                <c:pt idx="2664">
                  <c:v>-1.3</c:v>
                </c:pt>
                <c:pt idx="2665">
                  <c:v>-1.31</c:v>
                </c:pt>
                <c:pt idx="2666">
                  <c:v>-1.31</c:v>
                </c:pt>
                <c:pt idx="2667">
                  <c:v>-1.3</c:v>
                </c:pt>
                <c:pt idx="2668">
                  <c:v>-1.3</c:v>
                </c:pt>
                <c:pt idx="2669">
                  <c:v>-1.29</c:v>
                </c:pt>
                <c:pt idx="2670">
                  <c:v>-1.32</c:v>
                </c:pt>
                <c:pt idx="2671">
                  <c:v>-1.33</c:v>
                </c:pt>
                <c:pt idx="2672">
                  <c:v>-1.32</c:v>
                </c:pt>
                <c:pt idx="2673">
                  <c:v>-1.3</c:v>
                </c:pt>
                <c:pt idx="2674">
                  <c:v>-1.3</c:v>
                </c:pt>
                <c:pt idx="2675">
                  <c:v>-1.28</c:v>
                </c:pt>
                <c:pt idx="2676">
                  <c:v>-1.31</c:v>
                </c:pt>
                <c:pt idx="2677">
                  <c:v>-1.31</c:v>
                </c:pt>
                <c:pt idx="2678">
                  <c:v>-1.29</c:v>
                </c:pt>
                <c:pt idx="2679">
                  <c:v>-1.3</c:v>
                </c:pt>
                <c:pt idx="2680">
                  <c:v>-1.29</c:v>
                </c:pt>
                <c:pt idx="2681">
                  <c:v>-1.3</c:v>
                </c:pt>
                <c:pt idx="2682">
                  <c:v>-1.28</c:v>
                </c:pt>
                <c:pt idx="2683">
                  <c:v>-1.28</c:v>
                </c:pt>
                <c:pt idx="2684">
                  <c:v>-1.31</c:v>
                </c:pt>
                <c:pt idx="2685">
                  <c:v>-1.31</c:v>
                </c:pt>
                <c:pt idx="2686">
                  <c:v>-1.29</c:v>
                </c:pt>
                <c:pt idx="2687">
                  <c:v>-1.29</c:v>
                </c:pt>
                <c:pt idx="2688">
                  <c:v>-1.3</c:v>
                </c:pt>
                <c:pt idx="2689">
                  <c:v>-1.28</c:v>
                </c:pt>
                <c:pt idx="2690">
                  <c:v>-1.31</c:v>
                </c:pt>
                <c:pt idx="2691">
                  <c:v>-1.31</c:v>
                </c:pt>
                <c:pt idx="2692">
                  <c:v>-1.3</c:v>
                </c:pt>
                <c:pt idx="2693">
                  <c:v>-1.31</c:v>
                </c:pt>
                <c:pt idx="2694">
                  <c:v>-1.3</c:v>
                </c:pt>
                <c:pt idx="2695">
                  <c:v>-1.27</c:v>
                </c:pt>
                <c:pt idx="2696">
                  <c:v>-1.28</c:v>
                </c:pt>
                <c:pt idx="2697">
                  <c:v>-1.3</c:v>
                </c:pt>
                <c:pt idx="2698">
                  <c:v>-1.29</c:v>
                </c:pt>
                <c:pt idx="2699">
                  <c:v>-1.3</c:v>
                </c:pt>
                <c:pt idx="2700">
                  <c:v>-1.3</c:v>
                </c:pt>
                <c:pt idx="2701">
                  <c:v>-1.3</c:v>
                </c:pt>
                <c:pt idx="2702">
                  <c:v>-1.28</c:v>
                </c:pt>
                <c:pt idx="2703">
                  <c:v>-1.27</c:v>
                </c:pt>
                <c:pt idx="2704">
                  <c:v>-1.28</c:v>
                </c:pt>
                <c:pt idx="2705">
                  <c:v>-1.28</c:v>
                </c:pt>
                <c:pt idx="2706">
                  <c:v>-1.29</c:v>
                </c:pt>
                <c:pt idx="2707">
                  <c:v>-1.29</c:v>
                </c:pt>
                <c:pt idx="2708">
                  <c:v>-1.3</c:v>
                </c:pt>
                <c:pt idx="2709">
                  <c:v>-1.29</c:v>
                </c:pt>
                <c:pt idx="2710">
                  <c:v>-1.28</c:v>
                </c:pt>
                <c:pt idx="2711">
                  <c:v>-1.28</c:v>
                </c:pt>
                <c:pt idx="2712">
                  <c:v>-1.3</c:v>
                </c:pt>
                <c:pt idx="2713">
                  <c:v>-1.27</c:v>
                </c:pt>
                <c:pt idx="2714">
                  <c:v>-1.27</c:v>
                </c:pt>
                <c:pt idx="2715">
                  <c:v>-1.29</c:v>
                </c:pt>
                <c:pt idx="2716">
                  <c:v>-1.29</c:v>
                </c:pt>
                <c:pt idx="2717">
                  <c:v>-1.29</c:v>
                </c:pt>
                <c:pt idx="2718">
                  <c:v>-1.28</c:v>
                </c:pt>
                <c:pt idx="2719">
                  <c:v>-1.29</c:v>
                </c:pt>
                <c:pt idx="2720">
                  <c:v>-1.28</c:v>
                </c:pt>
                <c:pt idx="2721">
                  <c:v>-1.29</c:v>
                </c:pt>
                <c:pt idx="2722">
                  <c:v>-1.3</c:v>
                </c:pt>
                <c:pt idx="2723">
                  <c:v>-1.3</c:v>
                </c:pt>
                <c:pt idx="2724">
                  <c:v>-1.28</c:v>
                </c:pt>
                <c:pt idx="2725">
                  <c:v>-1.26</c:v>
                </c:pt>
                <c:pt idx="2726">
                  <c:v>-1.27</c:v>
                </c:pt>
                <c:pt idx="2727">
                  <c:v>-1.26</c:v>
                </c:pt>
                <c:pt idx="2728">
                  <c:v>-1.27</c:v>
                </c:pt>
                <c:pt idx="2729">
                  <c:v>-1.29</c:v>
                </c:pt>
                <c:pt idx="2730">
                  <c:v>-1.29</c:v>
                </c:pt>
                <c:pt idx="2731">
                  <c:v>-1.29</c:v>
                </c:pt>
                <c:pt idx="2732">
                  <c:v>-1.31</c:v>
                </c:pt>
                <c:pt idx="2733">
                  <c:v>-1.31</c:v>
                </c:pt>
                <c:pt idx="2734">
                  <c:v>-1.32</c:v>
                </c:pt>
                <c:pt idx="2735">
                  <c:v>-1.3</c:v>
                </c:pt>
                <c:pt idx="2736">
                  <c:v>-1.29</c:v>
                </c:pt>
                <c:pt idx="2737">
                  <c:v>-1.26</c:v>
                </c:pt>
                <c:pt idx="2738">
                  <c:v>-1.26</c:v>
                </c:pt>
                <c:pt idx="2739">
                  <c:v>-1.28</c:v>
                </c:pt>
                <c:pt idx="2740">
                  <c:v>-1.29</c:v>
                </c:pt>
                <c:pt idx="2741">
                  <c:v>-1.26</c:v>
                </c:pt>
                <c:pt idx="2742">
                  <c:v>-1.28</c:v>
                </c:pt>
                <c:pt idx="2743">
                  <c:v>-1.29</c:v>
                </c:pt>
                <c:pt idx="2744">
                  <c:v>-1.32</c:v>
                </c:pt>
                <c:pt idx="2745">
                  <c:v>-1.32</c:v>
                </c:pt>
                <c:pt idx="2746">
                  <c:v>-1.31</c:v>
                </c:pt>
                <c:pt idx="2747">
                  <c:v>-1.33</c:v>
                </c:pt>
                <c:pt idx="2748">
                  <c:v>-1.32</c:v>
                </c:pt>
                <c:pt idx="2749">
                  <c:v>-1.32</c:v>
                </c:pt>
                <c:pt idx="2750">
                  <c:v>-1.33</c:v>
                </c:pt>
                <c:pt idx="2751">
                  <c:v>-1.31</c:v>
                </c:pt>
                <c:pt idx="2752">
                  <c:v>-1.34</c:v>
                </c:pt>
                <c:pt idx="2753">
                  <c:v>-1.34</c:v>
                </c:pt>
                <c:pt idx="2754">
                  <c:v>-1.34</c:v>
                </c:pt>
                <c:pt idx="2755">
                  <c:v>-1.36</c:v>
                </c:pt>
                <c:pt idx="2756">
                  <c:v>-1.34</c:v>
                </c:pt>
                <c:pt idx="2757">
                  <c:v>-1.37</c:v>
                </c:pt>
                <c:pt idx="2758">
                  <c:v>-1.36</c:v>
                </c:pt>
                <c:pt idx="2759">
                  <c:v>-1.35</c:v>
                </c:pt>
                <c:pt idx="2760">
                  <c:v>-1.36</c:v>
                </c:pt>
                <c:pt idx="2761">
                  <c:v>-1.35</c:v>
                </c:pt>
                <c:pt idx="2762">
                  <c:v>-1.35</c:v>
                </c:pt>
                <c:pt idx="2763">
                  <c:v>-1.34</c:v>
                </c:pt>
                <c:pt idx="2764">
                  <c:v>-1.33</c:v>
                </c:pt>
                <c:pt idx="2765">
                  <c:v>-1.33</c:v>
                </c:pt>
                <c:pt idx="2766">
                  <c:v>-1.31</c:v>
                </c:pt>
                <c:pt idx="2767">
                  <c:v>-1.32</c:v>
                </c:pt>
                <c:pt idx="2768">
                  <c:v>-1.33</c:v>
                </c:pt>
                <c:pt idx="2769">
                  <c:v>-1.32</c:v>
                </c:pt>
                <c:pt idx="2770">
                  <c:v>-1.33</c:v>
                </c:pt>
                <c:pt idx="2771">
                  <c:v>-1.32</c:v>
                </c:pt>
                <c:pt idx="2772">
                  <c:v>-1.32</c:v>
                </c:pt>
                <c:pt idx="2773">
                  <c:v>-1.32</c:v>
                </c:pt>
                <c:pt idx="2774">
                  <c:v>-1.35</c:v>
                </c:pt>
                <c:pt idx="2775">
                  <c:v>-1.32</c:v>
                </c:pt>
                <c:pt idx="2776">
                  <c:v>-1.32</c:v>
                </c:pt>
                <c:pt idx="2777">
                  <c:v>-1.33</c:v>
                </c:pt>
                <c:pt idx="2778">
                  <c:v>-1.33</c:v>
                </c:pt>
                <c:pt idx="2779">
                  <c:v>-1.35</c:v>
                </c:pt>
                <c:pt idx="2780">
                  <c:v>-1.37</c:v>
                </c:pt>
                <c:pt idx="2781">
                  <c:v>-1.37</c:v>
                </c:pt>
                <c:pt idx="2782">
                  <c:v>-1.36</c:v>
                </c:pt>
                <c:pt idx="2783">
                  <c:v>-1.33</c:v>
                </c:pt>
                <c:pt idx="2784">
                  <c:v>-1.34</c:v>
                </c:pt>
                <c:pt idx="2785">
                  <c:v>-1.35</c:v>
                </c:pt>
                <c:pt idx="2786">
                  <c:v>-1.36</c:v>
                </c:pt>
                <c:pt idx="2787">
                  <c:v>-1.34</c:v>
                </c:pt>
                <c:pt idx="2788">
                  <c:v>-1.36</c:v>
                </c:pt>
                <c:pt idx="2789">
                  <c:v>-1.34</c:v>
                </c:pt>
                <c:pt idx="2790">
                  <c:v>-1.35</c:v>
                </c:pt>
                <c:pt idx="2791">
                  <c:v>-1.3800000000000001</c:v>
                </c:pt>
                <c:pt idx="2792">
                  <c:v>-1.37</c:v>
                </c:pt>
                <c:pt idx="2793">
                  <c:v>-1.37</c:v>
                </c:pt>
                <c:pt idx="2794">
                  <c:v>-1.37</c:v>
                </c:pt>
                <c:pt idx="2795">
                  <c:v>-1.37</c:v>
                </c:pt>
                <c:pt idx="2796">
                  <c:v>-1.3900000000000001</c:v>
                </c:pt>
                <c:pt idx="2797">
                  <c:v>-1.37</c:v>
                </c:pt>
                <c:pt idx="2798">
                  <c:v>-1.3800000000000001</c:v>
                </c:pt>
                <c:pt idx="2799">
                  <c:v>-1.36</c:v>
                </c:pt>
                <c:pt idx="2800">
                  <c:v>-1.33</c:v>
                </c:pt>
                <c:pt idx="2801">
                  <c:v>-1.35</c:v>
                </c:pt>
                <c:pt idx="2802">
                  <c:v>-1.36</c:v>
                </c:pt>
                <c:pt idx="2803">
                  <c:v>-1.35</c:v>
                </c:pt>
                <c:pt idx="2804">
                  <c:v>-1.33</c:v>
                </c:pt>
                <c:pt idx="2805">
                  <c:v>-1.31</c:v>
                </c:pt>
                <c:pt idx="2806">
                  <c:v>-1.33</c:v>
                </c:pt>
                <c:pt idx="2807">
                  <c:v>-1.35</c:v>
                </c:pt>
                <c:pt idx="2808">
                  <c:v>-1.33</c:v>
                </c:pt>
                <c:pt idx="2809">
                  <c:v>-1.37</c:v>
                </c:pt>
                <c:pt idx="2810">
                  <c:v>-1.3800000000000001</c:v>
                </c:pt>
                <c:pt idx="2811">
                  <c:v>-1.3900000000000001</c:v>
                </c:pt>
                <c:pt idx="2812">
                  <c:v>-1.3800000000000001</c:v>
                </c:pt>
                <c:pt idx="2813">
                  <c:v>-1.37</c:v>
                </c:pt>
                <c:pt idx="2814">
                  <c:v>-1.37</c:v>
                </c:pt>
                <c:pt idx="2815">
                  <c:v>-1.4</c:v>
                </c:pt>
                <c:pt idx="2816">
                  <c:v>-1.3800000000000001</c:v>
                </c:pt>
                <c:pt idx="2817">
                  <c:v>-1.34</c:v>
                </c:pt>
                <c:pt idx="2818">
                  <c:v>-1.34</c:v>
                </c:pt>
                <c:pt idx="2819">
                  <c:v>-1.32</c:v>
                </c:pt>
                <c:pt idx="2820">
                  <c:v>-1.35</c:v>
                </c:pt>
                <c:pt idx="2821">
                  <c:v>-1.37</c:v>
                </c:pt>
                <c:pt idx="2822">
                  <c:v>-1.3800000000000001</c:v>
                </c:pt>
                <c:pt idx="2823">
                  <c:v>-1.3800000000000001</c:v>
                </c:pt>
                <c:pt idx="2824">
                  <c:v>-1.3800000000000001</c:v>
                </c:pt>
                <c:pt idx="2825">
                  <c:v>-1.3800000000000001</c:v>
                </c:pt>
                <c:pt idx="2826">
                  <c:v>-1.3800000000000001</c:v>
                </c:pt>
                <c:pt idx="2827">
                  <c:v>-1.37</c:v>
                </c:pt>
                <c:pt idx="2828">
                  <c:v>-1.36</c:v>
                </c:pt>
                <c:pt idx="2829">
                  <c:v>-1.36</c:v>
                </c:pt>
                <c:pt idx="2830">
                  <c:v>-1.36</c:v>
                </c:pt>
                <c:pt idx="2831">
                  <c:v>-1.3800000000000001</c:v>
                </c:pt>
                <c:pt idx="2832">
                  <c:v>-1.3800000000000001</c:v>
                </c:pt>
                <c:pt idx="2833">
                  <c:v>-1.3900000000000001</c:v>
                </c:pt>
                <c:pt idx="2834">
                  <c:v>-1.3900000000000001</c:v>
                </c:pt>
                <c:pt idx="2835">
                  <c:v>-1.4</c:v>
                </c:pt>
                <c:pt idx="2836">
                  <c:v>-1.3900000000000001</c:v>
                </c:pt>
                <c:pt idx="2837">
                  <c:v>-1.3800000000000001</c:v>
                </c:pt>
                <c:pt idx="2838">
                  <c:v>-1.4</c:v>
                </c:pt>
                <c:pt idx="2839">
                  <c:v>-1.4</c:v>
                </c:pt>
                <c:pt idx="2840">
                  <c:v>-1.4</c:v>
                </c:pt>
                <c:pt idx="2841">
                  <c:v>-1.3800000000000001</c:v>
                </c:pt>
                <c:pt idx="2842">
                  <c:v>-1.3900000000000001</c:v>
                </c:pt>
                <c:pt idx="2843">
                  <c:v>-1.42</c:v>
                </c:pt>
                <c:pt idx="2844">
                  <c:v>-1.3900000000000001</c:v>
                </c:pt>
                <c:pt idx="2845">
                  <c:v>-1.4</c:v>
                </c:pt>
                <c:pt idx="2846">
                  <c:v>-1.41</c:v>
                </c:pt>
                <c:pt idx="2847">
                  <c:v>-1.41</c:v>
                </c:pt>
                <c:pt idx="2848">
                  <c:v>-1.41</c:v>
                </c:pt>
                <c:pt idx="2849">
                  <c:v>-1.43</c:v>
                </c:pt>
                <c:pt idx="2850">
                  <c:v>-1.42</c:v>
                </c:pt>
                <c:pt idx="2851">
                  <c:v>-1.42</c:v>
                </c:pt>
                <c:pt idx="2852">
                  <c:v>-1.42</c:v>
                </c:pt>
                <c:pt idx="2853">
                  <c:v>-1.4</c:v>
                </c:pt>
                <c:pt idx="2854">
                  <c:v>-1.3900000000000001</c:v>
                </c:pt>
                <c:pt idx="2855">
                  <c:v>-1.3900000000000001</c:v>
                </c:pt>
                <c:pt idx="2856">
                  <c:v>-1.41</c:v>
                </c:pt>
                <c:pt idx="2857">
                  <c:v>-1.42</c:v>
                </c:pt>
                <c:pt idx="2858">
                  <c:v>-1.43</c:v>
                </c:pt>
                <c:pt idx="2859">
                  <c:v>-1.42</c:v>
                </c:pt>
                <c:pt idx="2860">
                  <c:v>-1.41</c:v>
                </c:pt>
                <c:pt idx="2861">
                  <c:v>-1.4</c:v>
                </c:pt>
                <c:pt idx="2862">
                  <c:v>-1.41</c:v>
                </c:pt>
                <c:pt idx="2863">
                  <c:v>-1.3800000000000001</c:v>
                </c:pt>
                <c:pt idx="2864">
                  <c:v>-1.3800000000000001</c:v>
                </c:pt>
                <c:pt idx="2865">
                  <c:v>-1.3800000000000001</c:v>
                </c:pt>
                <c:pt idx="2866">
                  <c:v>-1.3900000000000001</c:v>
                </c:pt>
                <c:pt idx="2867">
                  <c:v>-1.3800000000000001</c:v>
                </c:pt>
                <c:pt idx="2868">
                  <c:v>-1.4</c:v>
                </c:pt>
                <c:pt idx="2869">
                  <c:v>-1.37</c:v>
                </c:pt>
                <c:pt idx="2870">
                  <c:v>-1.3800000000000001</c:v>
                </c:pt>
                <c:pt idx="2871">
                  <c:v>-1.3900000000000001</c:v>
                </c:pt>
                <c:pt idx="2872">
                  <c:v>-1.4</c:v>
                </c:pt>
                <c:pt idx="2873">
                  <c:v>-1.3900000000000001</c:v>
                </c:pt>
                <c:pt idx="2874">
                  <c:v>-1.41</c:v>
                </c:pt>
                <c:pt idx="2875">
                  <c:v>-1.43</c:v>
                </c:pt>
                <c:pt idx="2876">
                  <c:v>-1.42</c:v>
                </c:pt>
                <c:pt idx="2877">
                  <c:v>-1.43</c:v>
                </c:pt>
                <c:pt idx="2878">
                  <c:v>-1.44</c:v>
                </c:pt>
                <c:pt idx="2879">
                  <c:v>-1.44</c:v>
                </c:pt>
                <c:pt idx="2880">
                  <c:v>-1.44</c:v>
                </c:pt>
                <c:pt idx="2881">
                  <c:v>-1.47</c:v>
                </c:pt>
                <c:pt idx="2882">
                  <c:v>-1.45</c:v>
                </c:pt>
                <c:pt idx="2883">
                  <c:v>-1.46</c:v>
                </c:pt>
                <c:pt idx="2884">
                  <c:v>-1.45</c:v>
                </c:pt>
                <c:pt idx="2885">
                  <c:v>-1.45</c:v>
                </c:pt>
                <c:pt idx="2886">
                  <c:v>-1.47</c:v>
                </c:pt>
                <c:pt idx="2887">
                  <c:v>-1.45</c:v>
                </c:pt>
                <c:pt idx="2888">
                  <c:v>-1.45</c:v>
                </c:pt>
                <c:pt idx="2889">
                  <c:v>-1.46</c:v>
                </c:pt>
                <c:pt idx="2890">
                  <c:v>-1.48</c:v>
                </c:pt>
                <c:pt idx="2891">
                  <c:v>-1.46</c:v>
                </c:pt>
                <c:pt idx="2892">
                  <c:v>-1.46</c:v>
                </c:pt>
                <c:pt idx="2893">
                  <c:v>-1.47</c:v>
                </c:pt>
                <c:pt idx="2894">
                  <c:v>-1.47</c:v>
                </c:pt>
                <c:pt idx="2895">
                  <c:v>-1.48</c:v>
                </c:pt>
                <c:pt idx="2896">
                  <c:v>-1.47</c:v>
                </c:pt>
                <c:pt idx="2897">
                  <c:v>-1.48</c:v>
                </c:pt>
                <c:pt idx="2898">
                  <c:v>-1.46</c:v>
                </c:pt>
                <c:pt idx="2899">
                  <c:v>-1.46</c:v>
                </c:pt>
                <c:pt idx="2900">
                  <c:v>-1.44</c:v>
                </c:pt>
                <c:pt idx="2901">
                  <c:v>-1.46</c:v>
                </c:pt>
                <c:pt idx="2902">
                  <c:v>-1.47</c:v>
                </c:pt>
                <c:pt idx="2903">
                  <c:v>-1.47</c:v>
                </c:pt>
                <c:pt idx="2904">
                  <c:v>-1.49</c:v>
                </c:pt>
                <c:pt idx="2905">
                  <c:v>-1.49</c:v>
                </c:pt>
                <c:pt idx="2906">
                  <c:v>-1.47</c:v>
                </c:pt>
                <c:pt idx="2907">
                  <c:v>-1.46</c:v>
                </c:pt>
                <c:pt idx="2908">
                  <c:v>-1.47</c:v>
                </c:pt>
                <c:pt idx="2909">
                  <c:v>-1.44</c:v>
                </c:pt>
                <c:pt idx="2910">
                  <c:v>-1.46</c:v>
                </c:pt>
                <c:pt idx="2911">
                  <c:v>-1.46</c:v>
                </c:pt>
                <c:pt idx="2912">
                  <c:v>-1.44</c:v>
                </c:pt>
                <c:pt idx="2913">
                  <c:v>-1.44</c:v>
                </c:pt>
                <c:pt idx="2914">
                  <c:v>-1.46</c:v>
                </c:pt>
                <c:pt idx="2915">
                  <c:v>-1.46</c:v>
                </c:pt>
                <c:pt idx="2916">
                  <c:v>-1.46</c:v>
                </c:pt>
                <c:pt idx="2917">
                  <c:v>-1.49</c:v>
                </c:pt>
                <c:pt idx="2918">
                  <c:v>-1.49</c:v>
                </c:pt>
                <c:pt idx="2919">
                  <c:v>-1.46</c:v>
                </c:pt>
                <c:pt idx="2920">
                  <c:v>-1.44</c:v>
                </c:pt>
                <c:pt idx="2921">
                  <c:v>-1.46</c:v>
                </c:pt>
                <c:pt idx="2922">
                  <c:v>-1.44</c:v>
                </c:pt>
                <c:pt idx="2923">
                  <c:v>-1.45</c:v>
                </c:pt>
                <c:pt idx="2924">
                  <c:v>-1.44</c:v>
                </c:pt>
                <c:pt idx="2925">
                  <c:v>-1.47</c:v>
                </c:pt>
                <c:pt idx="2926">
                  <c:v>-1.48</c:v>
                </c:pt>
                <c:pt idx="2927">
                  <c:v>-1.46</c:v>
                </c:pt>
                <c:pt idx="2928">
                  <c:v>-1.42</c:v>
                </c:pt>
                <c:pt idx="2929">
                  <c:v>-1.42</c:v>
                </c:pt>
                <c:pt idx="2930">
                  <c:v>-1.44</c:v>
                </c:pt>
                <c:pt idx="2931">
                  <c:v>-1.43</c:v>
                </c:pt>
                <c:pt idx="2932">
                  <c:v>-1.41</c:v>
                </c:pt>
                <c:pt idx="2933">
                  <c:v>-1.42</c:v>
                </c:pt>
                <c:pt idx="2934">
                  <c:v>-1.44</c:v>
                </c:pt>
                <c:pt idx="2935">
                  <c:v>-1.45</c:v>
                </c:pt>
                <c:pt idx="2936">
                  <c:v>-1.43</c:v>
                </c:pt>
                <c:pt idx="2937">
                  <c:v>-1.42</c:v>
                </c:pt>
                <c:pt idx="2938">
                  <c:v>-1.43</c:v>
                </c:pt>
                <c:pt idx="2939">
                  <c:v>-1.44</c:v>
                </c:pt>
                <c:pt idx="2940">
                  <c:v>-1.45</c:v>
                </c:pt>
                <c:pt idx="2941">
                  <c:v>-1.44</c:v>
                </c:pt>
                <c:pt idx="2942">
                  <c:v>-1.42</c:v>
                </c:pt>
                <c:pt idx="2943">
                  <c:v>-1.42</c:v>
                </c:pt>
                <c:pt idx="2944">
                  <c:v>-1.43</c:v>
                </c:pt>
                <c:pt idx="2945">
                  <c:v>-1.45</c:v>
                </c:pt>
                <c:pt idx="2946">
                  <c:v>-1.45</c:v>
                </c:pt>
                <c:pt idx="2947">
                  <c:v>-1.44</c:v>
                </c:pt>
                <c:pt idx="2948">
                  <c:v>-1.45</c:v>
                </c:pt>
                <c:pt idx="2949">
                  <c:v>-1.44</c:v>
                </c:pt>
                <c:pt idx="2950">
                  <c:v>-1.47</c:v>
                </c:pt>
                <c:pt idx="2951">
                  <c:v>-1.47</c:v>
                </c:pt>
                <c:pt idx="2952">
                  <c:v>-1.46</c:v>
                </c:pt>
                <c:pt idx="2953">
                  <c:v>-1.47</c:v>
                </c:pt>
                <c:pt idx="2954">
                  <c:v>-1.46</c:v>
                </c:pt>
                <c:pt idx="2955">
                  <c:v>-1.44</c:v>
                </c:pt>
                <c:pt idx="2956">
                  <c:v>-1.45</c:v>
                </c:pt>
                <c:pt idx="2957">
                  <c:v>-1.45</c:v>
                </c:pt>
                <c:pt idx="2958">
                  <c:v>-1.46</c:v>
                </c:pt>
                <c:pt idx="2959">
                  <c:v>-1.46</c:v>
                </c:pt>
                <c:pt idx="2960">
                  <c:v>-1.46</c:v>
                </c:pt>
                <c:pt idx="2961">
                  <c:v>-1.43</c:v>
                </c:pt>
                <c:pt idx="2962">
                  <c:v>-1.45</c:v>
                </c:pt>
                <c:pt idx="2963">
                  <c:v>-1.47</c:v>
                </c:pt>
                <c:pt idx="2964">
                  <c:v>-1.48</c:v>
                </c:pt>
                <c:pt idx="2965">
                  <c:v>-1.49</c:v>
                </c:pt>
                <c:pt idx="2966">
                  <c:v>-1.51</c:v>
                </c:pt>
                <c:pt idx="2967">
                  <c:v>-1.5</c:v>
                </c:pt>
                <c:pt idx="2968">
                  <c:v>-1.51</c:v>
                </c:pt>
                <c:pt idx="2969">
                  <c:v>-1.46</c:v>
                </c:pt>
                <c:pt idx="2970">
                  <c:v>-1.46</c:v>
                </c:pt>
                <c:pt idx="2971">
                  <c:v>-1.47</c:v>
                </c:pt>
                <c:pt idx="2972">
                  <c:v>-1.47</c:v>
                </c:pt>
                <c:pt idx="2973">
                  <c:v>-1.48</c:v>
                </c:pt>
                <c:pt idx="2974">
                  <c:v>-1.46</c:v>
                </c:pt>
                <c:pt idx="2975">
                  <c:v>-1.44</c:v>
                </c:pt>
                <c:pt idx="2976">
                  <c:v>-1.46</c:v>
                </c:pt>
                <c:pt idx="2977">
                  <c:v>-1.48</c:v>
                </c:pt>
                <c:pt idx="2978">
                  <c:v>-1.47</c:v>
                </c:pt>
                <c:pt idx="2979">
                  <c:v>-1.47</c:v>
                </c:pt>
                <c:pt idx="2980">
                  <c:v>-1.47</c:v>
                </c:pt>
                <c:pt idx="2981">
                  <c:v>-1.48</c:v>
                </c:pt>
                <c:pt idx="2982">
                  <c:v>-1.48</c:v>
                </c:pt>
                <c:pt idx="2983">
                  <c:v>-1.51</c:v>
                </c:pt>
                <c:pt idx="2984">
                  <c:v>-1.51</c:v>
                </c:pt>
                <c:pt idx="2985">
                  <c:v>-1.5</c:v>
                </c:pt>
                <c:pt idx="2986">
                  <c:v>-1.48</c:v>
                </c:pt>
                <c:pt idx="2987">
                  <c:v>-1.51</c:v>
                </c:pt>
                <c:pt idx="2988">
                  <c:v>-1.5</c:v>
                </c:pt>
                <c:pt idx="2989">
                  <c:v>-1.5</c:v>
                </c:pt>
                <c:pt idx="2990">
                  <c:v>-1.51</c:v>
                </c:pt>
                <c:pt idx="2991">
                  <c:v>-1.5</c:v>
                </c:pt>
                <c:pt idx="2992">
                  <c:v>-1.5</c:v>
                </c:pt>
                <c:pt idx="2993">
                  <c:v>-1.52</c:v>
                </c:pt>
                <c:pt idx="2994">
                  <c:v>-1.5</c:v>
                </c:pt>
                <c:pt idx="2995">
                  <c:v>-1.51</c:v>
                </c:pt>
                <c:pt idx="2996">
                  <c:v>-1.51</c:v>
                </c:pt>
                <c:pt idx="2997">
                  <c:v>-1.5</c:v>
                </c:pt>
                <c:pt idx="2998">
                  <c:v>-1.53</c:v>
                </c:pt>
                <c:pt idx="2999">
                  <c:v>-1.52</c:v>
                </c:pt>
                <c:pt idx="3000">
                  <c:v>-1.52</c:v>
                </c:pt>
                <c:pt idx="3001">
                  <c:v>-1.5</c:v>
                </c:pt>
                <c:pt idx="3002">
                  <c:v>-1.51</c:v>
                </c:pt>
                <c:pt idx="3003">
                  <c:v>-1.52</c:v>
                </c:pt>
                <c:pt idx="3004">
                  <c:v>-1.5</c:v>
                </c:pt>
                <c:pt idx="3005">
                  <c:v>-1.5</c:v>
                </c:pt>
                <c:pt idx="3006">
                  <c:v>-1.5</c:v>
                </c:pt>
                <c:pt idx="3007">
                  <c:v>-1.52</c:v>
                </c:pt>
                <c:pt idx="3008">
                  <c:v>-1.53</c:v>
                </c:pt>
                <c:pt idx="3009">
                  <c:v>-1.51</c:v>
                </c:pt>
                <c:pt idx="3010">
                  <c:v>-1.5</c:v>
                </c:pt>
                <c:pt idx="3011">
                  <c:v>-1.48</c:v>
                </c:pt>
                <c:pt idx="3012">
                  <c:v>-1.46</c:v>
                </c:pt>
                <c:pt idx="3013">
                  <c:v>-1.48</c:v>
                </c:pt>
                <c:pt idx="3014">
                  <c:v>-1.49</c:v>
                </c:pt>
                <c:pt idx="3015">
                  <c:v>-1.51</c:v>
                </c:pt>
                <c:pt idx="3016">
                  <c:v>-1.52</c:v>
                </c:pt>
                <c:pt idx="3017">
                  <c:v>-1.54</c:v>
                </c:pt>
                <c:pt idx="3018">
                  <c:v>-1.54</c:v>
                </c:pt>
                <c:pt idx="3019">
                  <c:v>-1.52</c:v>
                </c:pt>
                <c:pt idx="3020">
                  <c:v>-1.52</c:v>
                </c:pt>
                <c:pt idx="3021">
                  <c:v>-1.52</c:v>
                </c:pt>
                <c:pt idx="3022">
                  <c:v>-1.53</c:v>
                </c:pt>
                <c:pt idx="3023">
                  <c:v>-1.5</c:v>
                </c:pt>
                <c:pt idx="3024">
                  <c:v>-1.51</c:v>
                </c:pt>
                <c:pt idx="3025">
                  <c:v>-1.52</c:v>
                </c:pt>
                <c:pt idx="3026">
                  <c:v>-1.52</c:v>
                </c:pt>
                <c:pt idx="3027">
                  <c:v>-1.5</c:v>
                </c:pt>
                <c:pt idx="3028">
                  <c:v>-1.52</c:v>
                </c:pt>
                <c:pt idx="3029">
                  <c:v>-1.5</c:v>
                </c:pt>
                <c:pt idx="3030">
                  <c:v>-1.52</c:v>
                </c:pt>
                <c:pt idx="3031">
                  <c:v>-1.52</c:v>
                </c:pt>
                <c:pt idx="3032">
                  <c:v>-1.52</c:v>
                </c:pt>
                <c:pt idx="3033">
                  <c:v>-1.48</c:v>
                </c:pt>
                <c:pt idx="3034">
                  <c:v>-1.49</c:v>
                </c:pt>
                <c:pt idx="3035">
                  <c:v>-1.49</c:v>
                </c:pt>
                <c:pt idx="3036">
                  <c:v>-1.49</c:v>
                </c:pt>
                <c:pt idx="3037">
                  <c:v>-1.51</c:v>
                </c:pt>
                <c:pt idx="3038">
                  <c:v>-1.51</c:v>
                </c:pt>
                <c:pt idx="3039">
                  <c:v>-1.53</c:v>
                </c:pt>
                <c:pt idx="3040">
                  <c:v>-1.52</c:v>
                </c:pt>
                <c:pt idx="3041">
                  <c:v>-1.54</c:v>
                </c:pt>
                <c:pt idx="3042">
                  <c:v>-1.52</c:v>
                </c:pt>
                <c:pt idx="3043">
                  <c:v>-1.55</c:v>
                </c:pt>
                <c:pt idx="3044">
                  <c:v>-1.54</c:v>
                </c:pt>
                <c:pt idx="3045">
                  <c:v>-1.53</c:v>
                </c:pt>
                <c:pt idx="3046">
                  <c:v>-1.53</c:v>
                </c:pt>
                <c:pt idx="3047">
                  <c:v>-1.53</c:v>
                </c:pt>
                <c:pt idx="3048">
                  <c:v>-1.54</c:v>
                </c:pt>
                <c:pt idx="3049">
                  <c:v>-1.51</c:v>
                </c:pt>
                <c:pt idx="3050">
                  <c:v>-1.54</c:v>
                </c:pt>
                <c:pt idx="3051">
                  <c:v>-1.54</c:v>
                </c:pt>
                <c:pt idx="3052">
                  <c:v>-1.53</c:v>
                </c:pt>
                <c:pt idx="3053">
                  <c:v>-1.54</c:v>
                </c:pt>
                <c:pt idx="3054">
                  <c:v>-1.53</c:v>
                </c:pt>
                <c:pt idx="3055">
                  <c:v>-1.51</c:v>
                </c:pt>
                <c:pt idx="3056">
                  <c:v>-1.51</c:v>
                </c:pt>
                <c:pt idx="3057">
                  <c:v>-1.52</c:v>
                </c:pt>
                <c:pt idx="3058">
                  <c:v>-1.51</c:v>
                </c:pt>
                <c:pt idx="3059">
                  <c:v>-1.5</c:v>
                </c:pt>
                <c:pt idx="3060">
                  <c:v>-1.51</c:v>
                </c:pt>
                <c:pt idx="3061">
                  <c:v>-1.54</c:v>
                </c:pt>
                <c:pt idx="3062">
                  <c:v>-1.53</c:v>
                </c:pt>
                <c:pt idx="3063">
                  <c:v>-1.55</c:v>
                </c:pt>
                <c:pt idx="3064">
                  <c:v>-1.56</c:v>
                </c:pt>
                <c:pt idx="3065">
                  <c:v>-1.54</c:v>
                </c:pt>
                <c:pt idx="3066">
                  <c:v>-1.56</c:v>
                </c:pt>
                <c:pt idx="3067">
                  <c:v>-1.56</c:v>
                </c:pt>
                <c:pt idx="3068">
                  <c:v>-1.53</c:v>
                </c:pt>
                <c:pt idx="3069">
                  <c:v>-1.53</c:v>
                </c:pt>
                <c:pt idx="3070">
                  <c:v>-1.54</c:v>
                </c:pt>
                <c:pt idx="3071">
                  <c:v>-1.56</c:v>
                </c:pt>
                <c:pt idx="3072">
                  <c:v>-1.55</c:v>
                </c:pt>
                <c:pt idx="3073">
                  <c:v>-1.56</c:v>
                </c:pt>
                <c:pt idx="3074">
                  <c:v>-1.54</c:v>
                </c:pt>
                <c:pt idx="3075">
                  <c:v>-1.57</c:v>
                </c:pt>
                <c:pt idx="3076">
                  <c:v>-1.59</c:v>
                </c:pt>
                <c:pt idx="3077">
                  <c:v>-1.58</c:v>
                </c:pt>
                <c:pt idx="3078">
                  <c:v>-1.59</c:v>
                </c:pt>
                <c:pt idx="3079">
                  <c:v>-1.57</c:v>
                </c:pt>
                <c:pt idx="3080">
                  <c:v>-1.59</c:v>
                </c:pt>
                <c:pt idx="3081">
                  <c:v>-1.6</c:v>
                </c:pt>
                <c:pt idx="3082">
                  <c:v>-1.57</c:v>
                </c:pt>
                <c:pt idx="3083">
                  <c:v>-1.54</c:v>
                </c:pt>
                <c:pt idx="3084">
                  <c:v>-1.55</c:v>
                </c:pt>
                <c:pt idx="3085">
                  <c:v>-1.53</c:v>
                </c:pt>
                <c:pt idx="3086">
                  <c:v>-1.56</c:v>
                </c:pt>
                <c:pt idx="3087">
                  <c:v>-1.56</c:v>
                </c:pt>
                <c:pt idx="3088">
                  <c:v>-1.58</c:v>
                </c:pt>
                <c:pt idx="3089">
                  <c:v>-1.58</c:v>
                </c:pt>
                <c:pt idx="3090">
                  <c:v>-1.59</c:v>
                </c:pt>
                <c:pt idx="3091">
                  <c:v>-1.6</c:v>
                </c:pt>
                <c:pt idx="3092">
                  <c:v>-1.6</c:v>
                </c:pt>
                <c:pt idx="3093">
                  <c:v>-1.6</c:v>
                </c:pt>
                <c:pt idx="3094">
                  <c:v>-1.6</c:v>
                </c:pt>
                <c:pt idx="3095">
                  <c:v>-1.61</c:v>
                </c:pt>
                <c:pt idx="3096">
                  <c:v>-1.58</c:v>
                </c:pt>
                <c:pt idx="3097">
                  <c:v>-1.58</c:v>
                </c:pt>
                <c:pt idx="3098">
                  <c:v>-1.58</c:v>
                </c:pt>
                <c:pt idx="3099">
                  <c:v>-1.58</c:v>
                </c:pt>
                <c:pt idx="3100">
                  <c:v>-1.58</c:v>
                </c:pt>
                <c:pt idx="3101">
                  <c:v>-1.57</c:v>
                </c:pt>
                <c:pt idx="3102">
                  <c:v>-1.59</c:v>
                </c:pt>
                <c:pt idx="3103">
                  <c:v>-1.57</c:v>
                </c:pt>
                <c:pt idx="3104">
                  <c:v>-1.56</c:v>
                </c:pt>
                <c:pt idx="3105">
                  <c:v>-1.57</c:v>
                </c:pt>
                <c:pt idx="3106">
                  <c:v>-1.57</c:v>
                </c:pt>
                <c:pt idx="3107">
                  <c:v>-1.58</c:v>
                </c:pt>
                <c:pt idx="3108">
                  <c:v>-1.61</c:v>
                </c:pt>
                <c:pt idx="3109">
                  <c:v>-1.62</c:v>
                </c:pt>
                <c:pt idx="3110">
                  <c:v>-1.61</c:v>
                </c:pt>
                <c:pt idx="3111">
                  <c:v>-1.6</c:v>
                </c:pt>
                <c:pt idx="3112">
                  <c:v>-1.61</c:v>
                </c:pt>
                <c:pt idx="3113">
                  <c:v>-1.6</c:v>
                </c:pt>
                <c:pt idx="3114">
                  <c:v>-1.59</c:v>
                </c:pt>
                <c:pt idx="3115">
                  <c:v>-1.58</c:v>
                </c:pt>
                <c:pt idx="3116">
                  <c:v>-1.6</c:v>
                </c:pt>
                <c:pt idx="3117">
                  <c:v>-1.57</c:v>
                </c:pt>
                <c:pt idx="3118">
                  <c:v>-1.56</c:v>
                </c:pt>
                <c:pt idx="3119">
                  <c:v>-1.56</c:v>
                </c:pt>
                <c:pt idx="3120">
                  <c:v>-1.56</c:v>
                </c:pt>
                <c:pt idx="3121">
                  <c:v>-1.56</c:v>
                </c:pt>
                <c:pt idx="3122">
                  <c:v>-1.56</c:v>
                </c:pt>
                <c:pt idx="3123">
                  <c:v>-1.56</c:v>
                </c:pt>
                <c:pt idx="3124">
                  <c:v>-1.57</c:v>
                </c:pt>
                <c:pt idx="3125">
                  <c:v>-1.57</c:v>
                </c:pt>
                <c:pt idx="3126">
                  <c:v>-1.58</c:v>
                </c:pt>
                <c:pt idx="3127">
                  <c:v>-1.58</c:v>
                </c:pt>
                <c:pt idx="3128">
                  <c:v>-1.6</c:v>
                </c:pt>
                <c:pt idx="3129">
                  <c:v>-1.57</c:v>
                </c:pt>
                <c:pt idx="3130">
                  <c:v>-1.59</c:v>
                </c:pt>
                <c:pt idx="3131">
                  <c:v>-1.6</c:v>
                </c:pt>
                <c:pt idx="3132">
                  <c:v>-1.59</c:v>
                </c:pt>
                <c:pt idx="3133">
                  <c:v>-1.57</c:v>
                </c:pt>
                <c:pt idx="3134">
                  <c:v>-1.58</c:v>
                </c:pt>
                <c:pt idx="3135">
                  <c:v>-1.56</c:v>
                </c:pt>
                <c:pt idx="3136">
                  <c:v>-1.58</c:v>
                </c:pt>
                <c:pt idx="3137">
                  <c:v>-1.57</c:v>
                </c:pt>
                <c:pt idx="3138">
                  <c:v>-1.6</c:v>
                </c:pt>
                <c:pt idx="3139">
                  <c:v>-1.6</c:v>
                </c:pt>
                <c:pt idx="3140">
                  <c:v>-1.6</c:v>
                </c:pt>
                <c:pt idx="3141">
                  <c:v>-1.6</c:v>
                </c:pt>
                <c:pt idx="3142">
                  <c:v>-1.6</c:v>
                </c:pt>
                <c:pt idx="3143">
                  <c:v>-1.61</c:v>
                </c:pt>
                <c:pt idx="3144">
                  <c:v>-1.62</c:v>
                </c:pt>
                <c:pt idx="3145">
                  <c:v>-1.6300000000000001</c:v>
                </c:pt>
                <c:pt idx="3146">
                  <c:v>-1.61</c:v>
                </c:pt>
                <c:pt idx="3147">
                  <c:v>-1.59</c:v>
                </c:pt>
                <c:pt idx="3148">
                  <c:v>-1.58</c:v>
                </c:pt>
                <c:pt idx="3149">
                  <c:v>-1.57</c:v>
                </c:pt>
                <c:pt idx="3150">
                  <c:v>-1.56</c:v>
                </c:pt>
                <c:pt idx="3151">
                  <c:v>-1.53</c:v>
                </c:pt>
                <c:pt idx="3152">
                  <c:v>-1.56</c:v>
                </c:pt>
                <c:pt idx="3153">
                  <c:v>-1.58</c:v>
                </c:pt>
                <c:pt idx="3154">
                  <c:v>-1.58</c:v>
                </c:pt>
                <c:pt idx="3155">
                  <c:v>-1.59</c:v>
                </c:pt>
                <c:pt idx="3156">
                  <c:v>-1.6</c:v>
                </c:pt>
                <c:pt idx="3157">
                  <c:v>-1.59</c:v>
                </c:pt>
                <c:pt idx="3158">
                  <c:v>-1.58</c:v>
                </c:pt>
                <c:pt idx="3159">
                  <c:v>-1.56</c:v>
                </c:pt>
                <c:pt idx="3160">
                  <c:v>-1.59</c:v>
                </c:pt>
                <c:pt idx="3161">
                  <c:v>-1.61</c:v>
                </c:pt>
                <c:pt idx="3162">
                  <c:v>-1.62</c:v>
                </c:pt>
                <c:pt idx="3163">
                  <c:v>-1.61</c:v>
                </c:pt>
                <c:pt idx="3164">
                  <c:v>-1.62</c:v>
                </c:pt>
                <c:pt idx="3165">
                  <c:v>-1.61</c:v>
                </c:pt>
                <c:pt idx="3166">
                  <c:v>-1.61</c:v>
                </c:pt>
                <c:pt idx="3167">
                  <c:v>-1.6</c:v>
                </c:pt>
                <c:pt idx="3168">
                  <c:v>-1.62</c:v>
                </c:pt>
                <c:pt idx="3169">
                  <c:v>-1.6400000000000001</c:v>
                </c:pt>
                <c:pt idx="3170">
                  <c:v>-1.6</c:v>
                </c:pt>
                <c:pt idx="3171">
                  <c:v>-1.59</c:v>
                </c:pt>
                <c:pt idx="3172">
                  <c:v>-1.59</c:v>
                </c:pt>
                <c:pt idx="3173">
                  <c:v>-1.56</c:v>
                </c:pt>
                <c:pt idx="3174">
                  <c:v>-1.57</c:v>
                </c:pt>
                <c:pt idx="3175">
                  <c:v>-1.58</c:v>
                </c:pt>
                <c:pt idx="3176">
                  <c:v>-1.57</c:v>
                </c:pt>
                <c:pt idx="3177">
                  <c:v>-1.61</c:v>
                </c:pt>
                <c:pt idx="3178">
                  <c:v>-1.61</c:v>
                </c:pt>
                <c:pt idx="3179">
                  <c:v>-1.62</c:v>
                </c:pt>
                <c:pt idx="3180">
                  <c:v>-1.62</c:v>
                </c:pt>
                <c:pt idx="3181">
                  <c:v>-1.62</c:v>
                </c:pt>
                <c:pt idx="3182">
                  <c:v>-1.61</c:v>
                </c:pt>
                <c:pt idx="3183">
                  <c:v>-1.59</c:v>
                </c:pt>
                <c:pt idx="3184">
                  <c:v>-1.59</c:v>
                </c:pt>
                <c:pt idx="3185">
                  <c:v>-1.6</c:v>
                </c:pt>
                <c:pt idx="3186">
                  <c:v>-1.56</c:v>
                </c:pt>
                <c:pt idx="3187">
                  <c:v>-1.58</c:v>
                </c:pt>
                <c:pt idx="3188">
                  <c:v>-1.61</c:v>
                </c:pt>
                <c:pt idx="3189">
                  <c:v>-1.6</c:v>
                </c:pt>
                <c:pt idx="3190">
                  <c:v>-1.62</c:v>
                </c:pt>
                <c:pt idx="3191">
                  <c:v>-1.6500000000000001</c:v>
                </c:pt>
                <c:pt idx="3192">
                  <c:v>-1.6500000000000001</c:v>
                </c:pt>
                <c:pt idx="3193">
                  <c:v>-1.6400000000000001</c:v>
                </c:pt>
                <c:pt idx="3194">
                  <c:v>-1.6400000000000001</c:v>
                </c:pt>
                <c:pt idx="3195">
                  <c:v>-1.6500000000000001</c:v>
                </c:pt>
                <c:pt idx="3196">
                  <c:v>-1.6400000000000001</c:v>
                </c:pt>
                <c:pt idx="3197">
                  <c:v>-1.6400000000000001</c:v>
                </c:pt>
                <c:pt idx="3198">
                  <c:v>-1.6700000000000021</c:v>
                </c:pt>
                <c:pt idx="3199">
                  <c:v>-1.6500000000000001</c:v>
                </c:pt>
                <c:pt idx="3200">
                  <c:v>-1.6300000000000001</c:v>
                </c:pt>
                <c:pt idx="3201">
                  <c:v>-1.62</c:v>
                </c:pt>
                <c:pt idx="3202">
                  <c:v>-1.6300000000000001</c:v>
                </c:pt>
                <c:pt idx="3203">
                  <c:v>-1.62</c:v>
                </c:pt>
                <c:pt idx="3204">
                  <c:v>-1.62</c:v>
                </c:pt>
                <c:pt idx="3205">
                  <c:v>-1.62</c:v>
                </c:pt>
                <c:pt idx="3206">
                  <c:v>-1.62</c:v>
                </c:pt>
                <c:pt idx="3207">
                  <c:v>-1.62</c:v>
                </c:pt>
                <c:pt idx="3208">
                  <c:v>-1.6</c:v>
                </c:pt>
                <c:pt idx="3209">
                  <c:v>-1.6300000000000001</c:v>
                </c:pt>
                <c:pt idx="3210">
                  <c:v>-1.6400000000000001</c:v>
                </c:pt>
                <c:pt idx="3211">
                  <c:v>-1.6500000000000001</c:v>
                </c:pt>
                <c:pt idx="3212">
                  <c:v>-1.6300000000000001</c:v>
                </c:pt>
                <c:pt idx="3213">
                  <c:v>-1.6300000000000001</c:v>
                </c:pt>
                <c:pt idx="3214">
                  <c:v>-1.6500000000000001</c:v>
                </c:pt>
                <c:pt idx="3215">
                  <c:v>-1.6700000000000021</c:v>
                </c:pt>
                <c:pt idx="3216">
                  <c:v>-1.6600000000000001</c:v>
                </c:pt>
                <c:pt idx="3217">
                  <c:v>-1.6800000000000141</c:v>
                </c:pt>
                <c:pt idx="3218">
                  <c:v>-1.6600000000000001</c:v>
                </c:pt>
                <c:pt idx="3219">
                  <c:v>-1.6400000000000001</c:v>
                </c:pt>
                <c:pt idx="3220">
                  <c:v>-1.6400000000000001</c:v>
                </c:pt>
                <c:pt idx="3221">
                  <c:v>-1.6500000000000001</c:v>
                </c:pt>
                <c:pt idx="3222">
                  <c:v>-1.6800000000000141</c:v>
                </c:pt>
                <c:pt idx="3223">
                  <c:v>-1.6600000000000001</c:v>
                </c:pt>
                <c:pt idx="3224">
                  <c:v>-1.6700000000000021</c:v>
                </c:pt>
                <c:pt idx="3225">
                  <c:v>-1.6500000000000001</c:v>
                </c:pt>
                <c:pt idx="3226">
                  <c:v>-1.6900000000000179</c:v>
                </c:pt>
                <c:pt idx="3227">
                  <c:v>-1.6800000000000141</c:v>
                </c:pt>
                <c:pt idx="3228">
                  <c:v>-1.6700000000000021</c:v>
                </c:pt>
                <c:pt idx="3229">
                  <c:v>-1.6600000000000001</c:v>
                </c:pt>
                <c:pt idx="3230">
                  <c:v>-1.6600000000000001</c:v>
                </c:pt>
                <c:pt idx="3231">
                  <c:v>-1.6700000000000021</c:v>
                </c:pt>
                <c:pt idx="3232">
                  <c:v>-1.6600000000000001</c:v>
                </c:pt>
                <c:pt idx="3233">
                  <c:v>-1.6600000000000001</c:v>
                </c:pt>
                <c:pt idx="3234">
                  <c:v>-1.6300000000000001</c:v>
                </c:pt>
                <c:pt idx="3235">
                  <c:v>-1.6400000000000001</c:v>
                </c:pt>
                <c:pt idx="3236">
                  <c:v>-1.6500000000000001</c:v>
                </c:pt>
                <c:pt idx="3237">
                  <c:v>-1.6500000000000001</c:v>
                </c:pt>
                <c:pt idx="3238">
                  <c:v>-1.6600000000000001</c:v>
                </c:pt>
                <c:pt idx="3239">
                  <c:v>-1.6700000000000021</c:v>
                </c:pt>
                <c:pt idx="3240">
                  <c:v>-1.6800000000000141</c:v>
                </c:pt>
                <c:pt idx="3241">
                  <c:v>-1.6600000000000001</c:v>
                </c:pt>
                <c:pt idx="3242">
                  <c:v>-1.6700000000000021</c:v>
                </c:pt>
                <c:pt idx="3243">
                  <c:v>-1.6600000000000001</c:v>
                </c:pt>
                <c:pt idx="3244">
                  <c:v>-1.6800000000000141</c:v>
                </c:pt>
                <c:pt idx="3245">
                  <c:v>-1.6700000000000021</c:v>
                </c:pt>
                <c:pt idx="3246">
                  <c:v>-1.6900000000000179</c:v>
                </c:pt>
                <c:pt idx="3247">
                  <c:v>-1.6900000000000179</c:v>
                </c:pt>
                <c:pt idx="3248">
                  <c:v>-1.6700000000000021</c:v>
                </c:pt>
                <c:pt idx="3249">
                  <c:v>-1.6700000000000021</c:v>
                </c:pt>
                <c:pt idx="3250">
                  <c:v>-1.6500000000000001</c:v>
                </c:pt>
                <c:pt idx="3251">
                  <c:v>-1.6700000000000021</c:v>
                </c:pt>
                <c:pt idx="3252">
                  <c:v>-1.6400000000000001</c:v>
                </c:pt>
                <c:pt idx="3253">
                  <c:v>-1.6500000000000001</c:v>
                </c:pt>
                <c:pt idx="3254">
                  <c:v>-1.6700000000000021</c:v>
                </c:pt>
                <c:pt idx="3255">
                  <c:v>-1.6800000000000141</c:v>
                </c:pt>
                <c:pt idx="3256">
                  <c:v>-1.6700000000000021</c:v>
                </c:pt>
                <c:pt idx="3257">
                  <c:v>-1.700000000000006</c:v>
                </c:pt>
                <c:pt idx="3258">
                  <c:v>-1.6800000000000141</c:v>
                </c:pt>
                <c:pt idx="3259">
                  <c:v>-1.6800000000000141</c:v>
                </c:pt>
                <c:pt idx="3260">
                  <c:v>-1.6700000000000021</c:v>
                </c:pt>
                <c:pt idx="3261">
                  <c:v>-1.6600000000000001</c:v>
                </c:pt>
                <c:pt idx="3262">
                  <c:v>-1.6400000000000001</c:v>
                </c:pt>
                <c:pt idx="3263">
                  <c:v>-1.6400000000000001</c:v>
                </c:pt>
                <c:pt idx="3264">
                  <c:v>-1.6600000000000001</c:v>
                </c:pt>
                <c:pt idx="3265">
                  <c:v>-1.6300000000000001</c:v>
                </c:pt>
                <c:pt idx="3266">
                  <c:v>-1.6300000000000001</c:v>
                </c:pt>
                <c:pt idx="3267">
                  <c:v>-1.62</c:v>
                </c:pt>
                <c:pt idx="3268">
                  <c:v>-1.61</c:v>
                </c:pt>
                <c:pt idx="3269">
                  <c:v>-1.62</c:v>
                </c:pt>
                <c:pt idx="3270">
                  <c:v>-1.6500000000000001</c:v>
                </c:pt>
                <c:pt idx="3271">
                  <c:v>-1.6500000000000001</c:v>
                </c:pt>
                <c:pt idx="3272">
                  <c:v>-1.6600000000000001</c:v>
                </c:pt>
                <c:pt idx="3273">
                  <c:v>-1.6500000000000001</c:v>
                </c:pt>
                <c:pt idx="3274">
                  <c:v>-1.6300000000000001</c:v>
                </c:pt>
                <c:pt idx="3275">
                  <c:v>-1.6400000000000001</c:v>
                </c:pt>
                <c:pt idx="3276">
                  <c:v>-1.6300000000000001</c:v>
                </c:pt>
                <c:pt idx="3277">
                  <c:v>-1.6400000000000001</c:v>
                </c:pt>
                <c:pt idx="3278">
                  <c:v>-1.6400000000000001</c:v>
                </c:pt>
                <c:pt idx="3279">
                  <c:v>-1.6500000000000001</c:v>
                </c:pt>
                <c:pt idx="3280">
                  <c:v>-1.6600000000000001</c:v>
                </c:pt>
                <c:pt idx="3281">
                  <c:v>-1.6400000000000001</c:v>
                </c:pt>
                <c:pt idx="3282">
                  <c:v>-1.6500000000000001</c:v>
                </c:pt>
                <c:pt idx="3283">
                  <c:v>-1.6400000000000001</c:v>
                </c:pt>
                <c:pt idx="3284">
                  <c:v>-1.6400000000000001</c:v>
                </c:pt>
                <c:pt idx="3285">
                  <c:v>-1.6400000000000001</c:v>
                </c:pt>
                <c:pt idx="3286">
                  <c:v>-1.6500000000000001</c:v>
                </c:pt>
                <c:pt idx="3287">
                  <c:v>-1.6400000000000001</c:v>
                </c:pt>
                <c:pt idx="3288">
                  <c:v>-1.6500000000000001</c:v>
                </c:pt>
                <c:pt idx="3289">
                  <c:v>-1.6700000000000021</c:v>
                </c:pt>
                <c:pt idx="3290">
                  <c:v>-1.6600000000000001</c:v>
                </c:pt>
                <c:pt idx="3291">
                  <c:v>-1.6500000000000001</c:v>
                </c:pt>
                <c:pt idx="3292">
                  <c:v>-1.6700000000000021</c:v>
                </c:pt>
                <c:pt idx="3293">
                  <c:v>-1.6800000000000141</c:v>
                </c:pt>
                <c:pt idx="3294">
                  <c:v>-1.6700000000000021</c:v>
                </c:pt>
                <c:pt idx="3295">
                  <c:v>-1.700000000000006</c:v>
                </c:pt>
                <c:pt idx="3296">
                  <c:v>-1.700000000000006</c:v>
                </c:pt>
                <c:pt idx="3297">
                  <c:v>-1.710000000000006</c:v>
                </c:pt>
                <c:pt idx="3298">
                  <c:v>-1.6800000000000141</c:v>
                </c:pt>
                <c:pt idx="3299">
                  <c:v>-1.6900000000000179</c:v>
                </c:pt>
                <c:pt idx="3300">
                  <c:v>-1.6900000000000179</c:v>
                </c:pt>
                <c:pt idx="3301">
                  <c:v>-1.6900000000000179</c:v>
                </c:pt>
                <c:pt idx="3302">
                  <c:v>-1.6800000000000141</c:v>
                </c:pt>
                <c:pt idx="3303">
                  <c:v>-1.6900000000000179</c:v>
                </c:pt>
                <c:pt idx="3304">
                  <c:v>-1.710000000000006</c:v>
                </c:pt>
                <c:pt idx="3305">
                  <c:v>-1.700000000000006</c:v>
                </c:pt>
                <c:pt idx="3306">
                  <c:v>-1.700000000000006</c:v>
                </c:pt>
                <c:pt idx="3307">
                  <c:v>-1.6900000000000179</c:v>
                </c:pt>
                <c:pt idx="3308">
                  <c:v>-1.6800000000000141</c:v>
                </c:pt>
                <c:pt idx="3309">
                  <c:v>-1.6800000000000141</c:v>
                </c:pt>
                <c:pt idx="3310">
                  <c:v>-1.6800000000000141</c:v>
                </c:pt>
                <c:pt idx="3311">
                  <c:v>-1.6700000000000021</c:v>
                </c:pt>
                <c:pt idx="3312">
                  <c:v>-1.6800000000000141</c:v>
                </c:pt>
                <c:pt idx="3313">
                  <c:v>-1.6700000000000021</c:v>
                </c:pt>
                <c:pt idx="3314">
                  <c:v>-1.6700000000000021</c:v>
                </c:pt>
                <c:pt idx="3315">
                  <c:v>-1.6800000000000141</c:v>
                </c:pt>
                <c:pt idx="3316">
                  <c:v>-1.6800000000000141</c:v>
                </c:pt>
                <c:pt idx="3317">
                  <c:v>-1.6900000000000179</c:v>
                </c:pt>
                <c:pt idx="3318">
                  <c:v>-1.6600000000000001</c:v>
                </c:pt>
                <c:pt idx="3319">
                  <c:v>-1.6600000000000001</c:v>
                </c:pt>
                <c:pt idx="3320">
                  <c:v>-1.6600000000000001</c:v>
                </c:pt>
                <c:pt idx="3321">
                  <c:v>-1.6400000000000001</c:v>
                </c:pt>
                <c:pt idx="3322">
                  <c:v>-1.6500000000000001</c:v>
                </c:pt>
                <c:pt idx="3323">
                  <c:v>-1.6700000000000021</c:v>
                </c:pt>
                <c:pt idx="3324">
                  <c:v>-1.6800000000000141</c:v>
                </c:pt>
                <c:pt idx="3325">
                  <c:v>-1.6900000000000179</c:v>
                </c:pt>
                <c:pt idx="3326">
                  <c:v>-1.6800000000000141</c:v>
                </c:pt>
                <c:pt idx="3327">
                  <c:v>-1.6900000000000179</c:v>
                </c:pt>
                <c:pt idx="3328">
                  <c:v>-1.6900000000000179</c:v>
                </c:pt>
                <c:pt idx="3329">
                  <c:v>-1.6700000000000021</c:v>
                </c:pt>
                <c:pt idx="3330">
                  <c:v>-1.6700000000000021</c:v>
                </c:pt>
                <c:pt idx="3331">
                  <c:v>-1.6900000000000179</c:v>
                </c:pt>
                <c:pt idx="3332">
                  <c:v>-1.700000000000006</c:v>
                </c:pt>
                <c:pt idx="3333">
                  <c:v>-1.710000000000006</c:v>
                </c:pt>
                <c:pt idx="3334">
                  <c:v>-1.700000000000006</c:v>
                </c:pt>
                <c:pt idx="3335">
                  <c:v>-1.700000000000006</c:v>
                </c:pt>
                <c:pt idx="3336">
                  <c:v>-1.700000000000006</c:v>
                </c:pt>
                <c:pt idx="3337">
                  <c:v>-1.6900000000000179</c:v>
                </c:pt>
                <c:pt idx="3338">
                  <c:v>-1.700000000000006</c:v>
                </c:pt>
                <c:pt idx="3339">
                  <c:v>-1.6900000000000179</c:v>
                </c:pt>
                <c:pt idx="3340">
                  <c:v>-1.710000000000006</c:v>
                </c:pt>
                <c:pt idx="3341">
                  <c:v>-1.6900000000000179</c:v>
                </c:pt>
                <c:pt idx="3342">
                  <c:v>-1.6800000000000141</c:v>
                </c:pt>
                <c:pt idx="3343">
                  <c:v>-1.6700000000000021</c:v>
                </c:pt>
                <c:pt idx="3344">
                  <c:v>-1.6600000000000001</c:v>
                </c:pt>
                <c:pt idx="3345">
                  <c:v>-1.6700000000000021</c:v>
                </c:pt>
                <c:pt idx="3346">
                  <c:v>-1.6900000000000179</c:v>
                </c:pt>
                <c:pt idx="3347">
                  <c:v>-1.6700000000000021</c:v>
                </c:pt>
                <c:pt idx="3348">
                  <c:v>-1.6800000000000141</c:v>
                </c:pt>
                <c:pt idx="3349">
                  <c:v>-1.6800000000000141</c:v>
                </c:pt>
                <c:pt idx="3350">
                  <c:v>-1.6700000000000021</c:v>
                </c:pt>
                <c:pt idx="3351">
                  <c:v>-1.6600000000000001</c:v>
                </c:pt>
                <c:pt idx="3352">
                  <c:v>-1.6500000000000001</c:v>
                </c:pt>
                <c:pt idx="3353">
                  <c:v>-1.6500000000000001</c:v>
                </c:pt>
                <c:pt idx="3354">
                  <c:v>-1.6800000000000141</c:v>
                </c:pt>
                <c:pt idx="3355">
                  <c:v>-1.6900000000000179</c:v>
                </c:pt>
                <c:pt idx="3356">
                  <c:v>-1.700000000000006</c:v>
                </c:pt>
                <c:pt idx="3357">
                  <c:v>-1.6400000000000001</c:v>
                </c:pt>
                <c:pt idx="3358">
                  <c:v>-1.6400000000000001</c:v>
                </c:pt>
                <c:pt idx="3359">
                  <c:v>-1.6500000000000001</c:v>
                </c:pt>
                <c:pt idx="3360">
                  <c:v>-1.6500000000000001</c:v>
                </c:pt>
                <c:pt idx="3361">
                  <c:v>-1.6600000000000001</c:v>
                </c:pt>
                <c:pt idx="3362">
                  <c:v>-1.6700000000000021</c:v>
                </c:pt>
                <c:pt idx="3363">
                  <c:v>-1.6800000000000141</c:v>
                </c:pt>
                <c:pt idx="3364">
                  <c:v>-1.6900000000000179</c:v>
                </c:pt>
                <c:pt idx="3365">
                  <c:v>-1.6600000000000001</c:v>
                </c:pt>
                <c:pt idx="3366">
                  <c:v>-1.6800000000000141</c:v>
                </c:pt>
                <c:pt idx="3367">
                  <c:v>-1.6800000000000141</c:v>
                </c:pt>
                <c:pt idx="3368">
                  <c:v>-1.6500000000000001</c:v>
                </c:pt>
                <c:pt idx="3369">
                  <c:v>-1.6400000000000001</c:v>
                </c:pt>
                <c:pt idx="3370">
                  <c:v>-1.6800000000000141</c:v>
                </c:pt>
                <c:pt idx="3371">
                  <c:v>-1.6900000000000179</c:v>
                </c:pt>
                <c:pt idx="3372">
                  <c:v>-1.6700000000000021</c:v>
                </c:pt>
                <c:pt idx="3373">
                  <c:v>-1.6500000000000001</c:v>
                </c:pt>
                <c:pt idx="3374">
                  <c:v>-1.6700000000000021</c:v>
                </c:pt>
                <c:pt idx="3375">
                  <c:v>-1.6800000000000141</c:v>
                </c:pt>
                <c:pt idx="3376">
                  <c:v>-1.6900000000000179</c:v>
                </c:pt>
                <c:pt idx="3377">
                  <c:v>-1.6900000000000179</c:v>
                </c:pt>
                <c:pt idx="3378">
                  <c:v>-1.6800000000000141</c:v>
                </c:pt>
                <c:pt idx="3379">
                  <c:v>-1.6900000000000179</c:v>
                </c:pt>
                <c:pt idx="3380">
                  <c:v>-1.6900000000000179</c:v>
                </c:pt>
                <c:pt idx="3381">
                  <c:v>-1.6900000000000179</c:v>
                </c:pt>
                <c:pt idx="3382">
                  <c:v>-1.6800000000000141</c:v>
                </c:pt>
                <c:pt idx="3383">
                  <c:v>-1.7300000000000066</c:v>
                </c:pt>
                <c:pt idx="3384">
                  <c:v>-1.720000000000006</c:v>
                </c:pt>
                <c:pt idx="3385">
                  <c:v>-1.720000000000006</c:v>
                </c:pt>
                <c:pt idx="3386">
                  <c:v>-1.710000000000006</c:v>
                </c:pt>
                <c:pt idx="3387">
                  <c:v>-1.720000000000006</c:v>
                </c:pt>
                <c:pt idx="3388">
                  <c:v>-1.720000000000006</c:v>
                </c:pt>
                <c:pt idx="3389">
                  <c:v>-1.710000000000006</c:v>
                </c:pt>
                <c:pt idx="3390">
                  <c:v>-1.720000000000006</c:v>
                </c:pt>
                <c:pt idx="3391">
                  <c:v>-1.700000000000006</c:v>
                </c:pt>
                <c:pt idx="3392">
                  <c:v>-1.6600000000000001</c:v>
                </c:pt>
                <c:pt idx="3393">
                  <c:v>-1.6700000000000021</c:v>
                </c:pt>
                <c:pt idx="3394">
                  <c:v>-1.6700000000000021</c:v>
                </c:pt>
                <c:pt idx="3395">
                  <c:v>-1.6800000000000141</c:v>
                </c:pt>
                <c:pt idx="3396">
                  <c:v>-1.710000000000006</c:v>
                </c:pt>
                <c:pt idx="3397">
                  <c:v>-1.720000000000006</c:v>
                </c:pt>
                <c:pt idx="3398">
                  <c:v>-1.710000000000006</c:v>
                </c:pt>
                <c:pt idx="3399">
                  <c:v>-1.700000000000006</c:v>
                </c:pt>
                <c:pt idx="3400">
                  <c:v>-1.720000000000006</c:v>
                </c:pt>
                <c:pt idx="3401">
                  <c:v>-1.700000000000006</c:v>
                </c:pt>
                <c:pt idx="3402">
                  <c:v>-1.6900000000000179</c:v>
                </c:pt>
                <c:pt idx="3403">
                  <c:v>-1.6900000000000179</c:v>
                </c:pt>
                <c:pt idx="3404">
                  <c:v>-1.720000000000006</c:v>
                </c:pt>
                <c:pt idx="3405">
                  <c:v>-1.7300000000000066</c:v>
                </c:pt>
                <c:pt idx="3406">
                  <c:v>-1.710000000000006</c:v>
                </c:pt>
                <c:pt idx="3407">
                  <c:v>-1.7400000000000067</c:v>
                </c:pt>
                <c:pt idx="3408">
                  <c:v>-1.7300000000000066</c:v>
                </c:pt>
                <c:pt idx="3409">
                  <c:v>-1.720000000000006</c:v>
                </c:pt>
                <c:pt idx="3410">
                  <c:v>-1.7300000000000066</c:v>
                </c:pt>
                <c:pt idx="3411">
                  <c:v>-1.7600000000000073</c:v>
                </c:pt>
                <c:pt idx="3412">
                  <c:v>-1.7600000000000073</c:v>
                </c:pt>
                <c:pt idx="3413">
                  <c:v>-1.7600000000000073</c:v>
                </c:pt>
                <c:pt idx="3414">
                  <c:v>-1.7500000000000073</c:v>
                </c:pt>
                <c:pt idx="3415">
                  <c:v>-1.720000000000006</c:v>
                </c:pt>
                <c:pt idx="3416">
                  <c:v>-1.7400000000000067</c:v>
                </c:pt>
                <c:pt idx="3417">
                  <c:v>-1.7300000000000066</c:v>
                </c:pt>
                <c:pt idx="3418">
                  <c:v>-1.7300000000000066</c:v>
                </c:pt>
                <c:pt idx="3419">
                  <c:v>-1.7700000000000073</c:v>
                </c:pt>
                <c:pt idx="3420">
                  <c:v>-1.7700000000000073</c:v>
                </c:pt>
                <c:pt idx="3421">
                  <c:v>-1.7300000000000066</c:v>
                </c:pt>
                <c:pt idx="3422">
                  <c:v>-1.7500000000000073</c:v>
                </c:pt>
                <c:pt idx="3423">
                  <c:v>-1.7300000000000066</c:v>
                </c:pt>
                <c:pt idx="3424">
                  <c:v>-1.7400000000000067</c:v>
                </c:pt>
                <c:pt idx="3425">
                  <c:v>-1.7700000000000073</c:v>
                </c:pt>
                <c:pt idx="3426">
                  <c:v>-1.7700000000000073</c:v>
                </c:pt>
                <c:pt idx="3427">
                  <c:v>-1.7900000000000076</c:v>
                </c:pt>
                <c:pt idx="3428">
                  <c:v>-1.7800000000000076</c:v>
                </c:pt>
                <c:pt idx="3429">
                  <c:v>-1.8</c:v>
                </c:pt>
                <c:pt idx="3430">
                  <c:v>-1.7900000000000076</c:v>
                </c:pt>
                <c:pt idx="3431">
                  <c:v>-1.8</c:v>
                </c:pt>
                <c:pt idx="3432">
                  <c:v>-1.7700000000000073</c:v>
                </c:pt>
                <c:pt idx="3433">
                  <c:v>-1.7700000000000073</c:v>
                </c:pt>
                <c:pt idx="3434">
                  <c:v>-1.7900000000000076</c:v>
                </c:pt>
                <c:pt idx="3435">
                  <c:v>-1.7800000000000076</c:v>
                </c:pt>
                <c:pt idx="3436">
                  <c:v>-1.7600000000000073</c:v>
                </c:pt>
                <c:pt idx="3437">
                  <c:v>-1.7700000000000073</c:v>
                </c:pt>
                <c:pt idx="3438">
                  <c:v>-1.7600000000000073</c:v>
                </c:pt>
                <c:pt idx="3439">
                  <c:v>-1.7700000000000073</c:v>
                </c:pt>
                <c:pt idx="3440">
                  <c:v>-1.7500000000000073</c:v>
                </c:pt>
                <c:pt idx="3441">
                  <c:v>-1.7700000000000073</c:v>
                </c:pt>
                <c:pt idx="3442">
                  <c:v>-1.7500000000000073</c:v>
                </c:pt>
                <c:pt idx="3443">
                  <c:v>-1.7400000000000067</c:v>
                </c:pt>
                <c:pt idx="3444">
                  <c:v>-1.7600000000000073</c:v>
                </c:pt>
                <c:pt idx="3445">
                  <c:v>-1.7700000000000073</c:v>
                </c:pt>
                <c:pt idx="3446">
                  <c:v>-1.7500000000000073</c:v>
                </c:pt>
                <c:pt idx="3447">
                  <c:v>-1.7400000000000067</c:v>
                </c:pt>
                <c:pt idx="3448">
                  <c:v>-1.7500000000000073</c:v>
                </c:pt>
                <c:pt idx="3449">
                  <c:v>-1.7400000000000067</c:v>
                </c:pt>
                <c:pt idx="3450">
                  <c:v>-1.7600000000000073</c:v>
                </c:pt>
                <c:pt idx="3451">
                  <c:v>-1.7600000000000073</c:v>
                </c:pt>
                <c:pt idx="3452">
                  <c:v>-1.7600000000000073</c:v>
                </c:pt>
                <c:pt idx="3453">
                  <c:v>-1.7700000000000073</c:v>
                </c:pt>
                <c:pt idx="3454">
                  <c:v>-1.7700000000000073</c:v>
                </c:pt>
                <c:pt idx="3455">
                  <c:v>-1.7700000000000073</c:v>
                </c:pt>
                <c:pt idx="3456">
                  <c:v>-1.8</c:v>
                </c:pt>
                <c:pt idx="3457">
                  <c:v>-1.8</c:v>
                </c:pt>
                <c:pt idx="3458">
                  <c:v>-1.7900000000000076</c:v>
                </c:pt>
                <c:pt idx="3459">
                  <c:v>-1.7900000000000076</c:v>
                </c:pt>
                <c:pt idx="3460">
                  <c:v>-1.7900000000000076</c:v>
                </c:pt>
                <c:pt idx="3461">
                  <c:v>-1.8</c:v>
                </c:pt>
                <c:pt idx="3462">
                  <c:v>-1.7600000000000073</c:v>
                </c:pt>
                <c:pt idx="3463">
                  <c:v>-1.7600000000000073</c:v>
                </c:pt>
                <c:pt idx="3464">
                  <c:v>-1.7500000000000073</c:v>
                </c:pt>
                <c:pt idx="3465">
                  <c:v>-1.7400000000000067</c:v>
                </c:pt>
                <c:pt idx="3466">
                  <c:v>-1.7400000000000067</c:v>
                </c:pt>
                <c:pt idx="3467">
                  <c:v>-1.7500000000000073</c:v>
                </c:pt>
                <c:pt idx="3468">
                  <c:v>-1.7500000000000073</c:v>
                </c:pt>
                <c:pt idx="3469">
                  <c:v>-1.7300000000000066</c:v>
                </c:pt>
                <c:pt idx="3470">
                  <c:v>-1.7500000000000073</c:v>
                </c:pt>
                <c:pt idx="3471">
                  <c:v>-1.7500000000000073</c:v>
                </c:pt>
                <c:pt idx="3472">
                  <c:v>-1.7900000000000076</c:v>
                </c:pt>
                <c:pt idx="3473">
                  <c:v>-1.7500000000000073</c:v>
                </c:pt>
                <c:pt idx="3474">
                  <c:v>-1.7700000000000073</c:v>
                </c:pt>
                <c:pt idx="3475">
                  <c:v>-1.7600000000000073</c:v>
                </c:pt>
                <c:pt idx="3476">
                  <c:v>-1.7600000000000073</c:v>
                </c:pt>
                <c:pt idx="3477">
                  <c:v>-1.7600000000000073</c:v>
                </c:pt>
                <c:pt idx="3478">
                  <c:v>-1.7500000000000073</c:v>
                </c:pt>
                <c:pt idx="3479">
                  <c:v>-1.7600000000000073</c:v>
                </c:pt>
                <c:pt idx="3480">
                  <c:v>-1.7500000000000073</c:v>
                </c:pt>
                <c:pt idx="3481">
                  <c:v>-1.7300000000000066</c:v>
                </c:pt>
                <c:pt idx="3482">
                  <c:v>-1.7800000000000076</c:v>
                </c:pt>
                <c:pt idx="3483">
                  <c:v>-1.7800000000000076</c:v>
                </c:pt>
                <c:pt idx="3484">
                  <c:v>-1.7600000000000073</c:v>
                </c:pt>
                <c:pt idx="3485">
                  <c:v>-1.7600000000000073</c:v>
                </c:pt>
                <c:pt idx="3486">
                  <c:v>-1.7400000000000067</c:v>
                </c:pt>
                <c:pt idx="3487">
                  <c:v>-1.7500000000000073</c:v>
                </c:pt>
                <c:pt idx="3488">
                  <c:v>-1.7600000000000073</c:v>
                </c:pt>
                <c:pt idx="3489">
                  <c:v>-1.7700000000000073</c:v>
                </c:pt>
                <c:pt idx="3490">
                  <c:v>-1.7700000000000073</c:v>
                </c:pt>
                <c:pt idx="3491">
                  <c:v>-1.7300000000000066</c:v>
                </c:pt>
                <c:pt idx="3492">
                  <c:v>-1.7400000000000067</c:v>
                </c:pt>
                <c:pt idx="3493">
                  <c:v>-1.7400000000000067</c:v>
                </c:pt>
                <c:pt idx="3494">
                  <c:v>-1.7400000000000067</c:v>
                </c:pt>
                <c:pt idx="3495">
                  <c:v>-1.7700000000000073</c:v>
                </c:pt>
                <c:pt idx="3496">
                  <c:v>-1.7500000000000073</c:v>
                </c:pt>
                <c:pt idx="3497">
                  <c:v>-1.7600000000000073</c:v>
                </c:pt>
                <c:pt idx="3498">
                  <c:v>-1.7400000000000067</c:v>
                </c:pt>
                <c:pt idx="3499">
                  <c:v>-1.7400000000000067</c:v>
                </c:pt>
                <c:pt idx="3500">
                  <c:v>-1.7600000000000073</c:v>
                </c:pt>
                <c:pt idx="3501">
                  <c:v>-1.7700000000000073</c:v>
                </c:pt>
                <c:pt idx="3502">
                  <c:v>-1.7700000000000073</c:v>
                </c:pt>
                <c:pt idx="3503">
                  <c:v>-1.7600000000000073</c:v>
                </c:pt>
                <c:pt idx="3504">
                  <c:v>-1.7600000000000073</c:v>
                </c:pt>
                <c:pt idx="3505">
                  <c:v>-1.7500000000000073</c:v>
                </c:pt>
                <c:pt idx="3506">
                  <c:v>-1.7600000000000073</c:v>
                </c:pt>
                <c:pt idx="3507">
                  <c:v>-1.7300000000000066</c:v>
                </c:pt>
                <c:pt idx="3508">
                  <c:v>-1.7300000000000066</c:v>
                </c:pt>
                <c:pt idx="3509">
                  <c:v>-1.7400000000000067</c:v>
                </c:pt>
                <c:pt idx="3510">
                  <c:v>-1.720000000000006</c:v>
                </c:pt>
                <c:pt idx="3511">
                  <c:v>-1.720000000000006</c:v>
                </c:pt>
                <c:pt idx="3512">
                  <c:v>-1.7500000000000073</c:v>
                </c:pt>
                <c:pt idx="3513">
                  <c:v>-1.7500000000000073</c:v>
                </c:pt>
                <c:pt idx="3514">
                  <c:v>-1.720000000000006</c:v>
                </c:pt>
                <c:pt idx="3515">
                  <c:v>-1.720000000000006</c:v>
                </c:pt>
                <c:pt idx="3516">
                  <c:v>-1.700000000000006</c:v>
                </c:pt>
                <c:pt idx="3517">
                  <c:v>-1.6900000000000179</c:v>
                </c:pt>
                <c:pt idx="3518">
                  <c:v>-1.700000000000006</c:v>
                </c:pt>
                <c:pt idx="3519">
                  <c:v>-1.720000000000006</c:v>
                </c:pt>
                <c:pt idx="3520">
                  <c:v>-1.7300000000000066</c:v>
                </c:pt>
                <c:pt idx="3521">
                  <c:v>-1.7300000000000066</c:v>
                </c:pt>
                <c:pt idx="3522">
                  <c:v>-1.7400000000000067</c:v>
                </c:pt>
                <c:pt idx="3523">
                  <c:v>-1.7500000000000073</c:v>
                </c:pt>
                <c:pt idx="3524">
                  <c:v>-1.720000000000006</c:v>
                </c:pt>
                <c:pt idx="3525">
                  <c:v>-1.7500000000000073</c:v>
                </c:pt>
                <c:pt idx="3526">
                  <c:v>-1.7600000000000073</c:v>
                </c:pt>
                <c:pt idx="3527">
                  <c:v>-1.7700000000000073</c:v>
                </c:pt>
                <c:pt idx="3528">
                  <c:v>-1.7800000000000076</c:v>
                </c:pt>
                <c:pt idx="3529">
                  <c:v>-1.8</c:v>
                </c:pt>
                <c:pt idx="3530">
                  <c:v>-1.7700000000000073</c:v>
                </c:pt>
                <c:pt idx="3531">
                  <c:v>-1.8</c:v>
                </c:pt>
                <c:pt idx="3532">
                  <c:v>-1.8</c:v>
                </c:pt>
                <c:pt idx="3533">
                  <c:v>-1.7900000000000076</c:v>
                </c:pt>
                <c:pt idx="3534">
                  <c:v>-1.7700000000000073</c:v>
                </c:pt>
                <c:pt idx="3535">
                  <c:v>-1.7900000000000076</c:v>
                </c:pt>
                <c:pt idx="3536">
                  <c:v>-1.81</c:v>
                </c:pt>
                <c:pt idx="3537">
                  <c:v>-1.7800000000000076</c:v>
                </c:pt>
                <c:pt idx="3538">
                  <c:v>-1.7600000000000073</c:v>
                </c:pt>
                <c:pt idx="3539">
                  <c:v>-1.7600000000000073</c:v>
                </c:pt>
                <c:pt idx="3540">
                  <c:v>-1.7500000000000073</c:v>
                </c:pt>
                <c:pt idx="3541">
                  <c:v>-1.7400000000000067</c:v>
                </c:pt>
                <c:pt idx="3542">
                  <c:v>-1.7600000000000073</c:v>
                </c:pt>
                <c:pt idx="3543">
                  <c:v>-1.8</c:v>
                </c:pt>
                <c:pt idx="3544">
                  <c:v>-1.8</c:v>
                </c:pt>
                <c:pt idx="3545">
                  <c:v>-1.82</c:v>
                </c:pt>
                <c:pt idx="3546">
                  <c:v>-1.82</c:v>
                </c:pt>
                <c:pt idx="3547">
                  <c:v>-1.84</c:v>
                </c:pt>
                <c:pt idx="3548">
                  <c:v>-1.81</c:v>
                </c:pt>
                <c:pt idx="3549">
                  <c:v>-1.83</c:v>
                </c:pt>
                <c:pt idx="3550">
                  <c:v>-1.82</c:v>
                </c:pt>
                <c:pt idx="3551">
                  <c:v>-1.83</c:v>
                </c:pt>
                <c:pt idx="3552">
                  <c:v>-1.84</c:v>
                </c:pt>
                <c:pt idx="3553">
                  <c:v>-1.82</c:v>
                </c:pt>
                <c:pt idx="3554">
                  <c:v>-1.82</c:v>
                </c:pt>
                <c:pt idx="3555">
                  <c:v>-1.81</c:v>
                </c:pt>
                <c:pt idx="3556">
                  <c:v>-1.81</c:v>
                </c:pt>
                <c:pt idx="3557">
                  <c:v>-1.8</c:v>
                </c:pt>
                <c:pt idx="3558">
                  <c:v>-1.8</c:v>
                </c:pt>
                <c:pt idx="3559">
                  <c:v>-1.81</c:v>
                </c:pt>
                <c:pt idx="3560">
                  <c:v>-1.84</c:v>
                </c:pt>
                <c:pt idx="3561">
                  <c:v>-1.84</c:v>
                </c:pt>
                <c:pt idx="3562">
                  <c:v>-1.84</c:v>
                </c:pt>
                <c:pt idx="3563">
                  <c:v>-1.82</c:v>
                </c:pt>
                <c:pt idx="3564">
                  <c:v>-1.83</c:v>
                </c:pt>
                <c:pt idx="3565">
                  <c:v>-1.81</c:v>
                </c:pt>
                <c:pt idx="3566">
                  <c:v>-1.82</c:v>
                </c:pt>
                <c:pt idx="3567">
                  <c:v>-1.83</c:v>
                </c:pt>
                <c:pt idx="3568">
                  <c:v>-1.8</c:v>
                </c:pt>
                <c:pt idx="3569">
                  <c:v>-1.81</c:v>
                </c:pt>
                <c:pt idx="3570">
                  <c:v>-1.81</c:v>
                </c:pt>
                <c:pt idx="3571">
                  <c:v>-1.83</c:v>
                </c:pt>
                <c:pt idx="3572">
                  <c:v>-1.83</c:v>
                </c:pt>
                <c:pt idx="3573">
                  <c:v>-1.83</c:v>
                </c:pt>
                <c:pt idx="3574">
                  <c:v>-1.82</c:v>
                </c:pt>
                <c:pt idx="3575">
                  <c:v>-1.8</c:v>
                </c:pt>
                <c:pt idx="3576">
                  <c:v>-1.82</c:v>
                </c:pt>
                <c:pt idx="3577">
                  <c:v>-1.85</c:v>
                </c:pt>
                <c:pt idx="3578">
                  <c:v>-1.84</c:v>
                </c:pt>
                <c:pt idx="3579">
                  <c:v>-1.83</c:v>
                </c:pt>
                <c:pt idx="3580">
                  <c:v>-1.87</c:v>
                </c:pt>
                <c:pt idx="3581">
                  <c:v>-1.8900000000000001</c:v>
                </c:pt>
                <c:pt idx="3582">
                  <c:v>-1.85</c:v>
                </c:pt>
                <c:pt idx="3583">
                  <c:v>-1.83</c:v>
                </c:pt>
                <c:pt idx="3584">
                  <c:v>-1.84</c:v>
                </c:pt>
                <c:pt idx="3585">
                  <c:v>-1.83</c:v>
                </c:pt>
                <c:pt idx="3586">
                  <c:v>-1.83</c:v>
                </c:pt>
                <c:pt idx="3587">
                  <c:v>-1.85</c:v>
                </c:pt>
                <c:pt idx="3588">
                  <c:v>-1.81</c:v>
                </c:pt>
                <c:pt idx="3589">
                  <c:v>-1.83</c:v>
                </c:pt>
                <c:pt idx="3590">
                  <c:v>-1.81</c:v>
                </c:pt>
                <c:pt idx="3591">
                  <c:v>-1.81</c:v>
                </c:pt>
                <c:pt idx="3592">
                  <c:v>-1.8</c:v>
                </c:pt>
                <c:pt idx="3593">
                  <c:v>-1.8</c:v>
                </c:pt>
                <c:pt idx="3594">
                  <c:v>-1.7900000000000076</c:v>
                </c:pt>
                <c:pt idx="3595">
                  <c:v>-1.82</c:v>
                </c:pt>
                <c:pt idx="3596">
                  <c:v>-1.84</c:v>
                </c:pt>
                <c:pt idx="3597">
                  <c:v>-1.82</c:v>
                </c:pt>
                <c:pt idx="3598">
                  <c:v>-1.82</c:v>
                </c:pt>
                <c:pt idx="3599">
                  <c:v>-1.83</c:v>
                </c:pt>
                <c:pt idx="3600">
                  <c:v>-1.84</c:v>
                </c:pt>
                <c:pt idx="3601">
                  <c:v>-1.83</c:v>
                </c:pt>
                <c:pt idx="3602">
                  <c:v>-1.84</c:v>
                </c:pt>
                <c:pt idx="3603">
                  <c:v>-1.82</c:v>
                </c:pt>
                <c:pt idx="3604">
                  <c:v>-1.83</c:v>
                </c:pt>
                <c:pt idx="3605">
                  <c:v>-1.84</c:v>
                </c:pt>
                <c:pt idx="3606">
                  <c:v>-1.82</c:v>
                </c:pt>
                <c:pt idx="3607">
                  <c:v>-1.8</c:v>
                </c:pt>
                <c:pt idx="3608">
                  <c:v>-1.81</c:v>
                </c:pt>
                <c:pt idx="3609">
                  <c:v>-1.8</c:v>
                </c:pt>
                <c:pt idx="3610">
                  <c:v>-1.81</c:v>
                </c:pt>
                <c:pt idx="3611">
                  <c:v>-1.84</c:v>
                </c:pt>
                <c:pt idx="3612">
                  <c:v>-1.83</c:v>
                </c:pt>
                <c:pt idx="3613">
                  <c:v>-1.84</c:v>
                </c:pt>
                <c:pt idx="3614">
                  <c:v>-1.83</c:v>
                </c:pt>
                <c:pt idx="3615">
                  <c:v>-1.83</c:v>
                </c:pt>
                <c:pt idx="3616">
                  <c:v>-1.81</c:v>
                </c:pt>
                <c:pt idx="3617">
                  <c:v>-1.81</c:v>
                </c:pt>
                <c:pt idx="3618">
                  <c:v>-1.82</c:v>
                </c:pt>
                <c:pt idx="3619">
                  <c:v>-1.82</c:v>
                </c:pt>
                <c:pt idx="3620">
                  <c:v>-1.84</c:v>
                </c:pt>
                <c:pt idx="3621">
                  <c:v>-1.81</c:v>
                </c:pt>
                <c:pt idx="3622">
                  <c:v>-1.81</c:v>
                </c:pt>
                <c:pt idx="3623">
                  <c:v>-1.81</c:v>
                </c:pt>
                <c:pt idx="3624">
                  <c:v>-1.83</c:v>
                </c:pt>
                <c:pt idx="3625">
                  <c:v>-1.84</c:v>
                </c:pt>
                <c:pt idx="3626">
                  <c:v>-1.84</c:v>
                </c:pt>
                <c:pt idx="3627">
                  <c:v>-1.85</c:v>
                </c:pt>
                <c:pt idx="3628">
                  <c:v>-1.85</c:v>
                </c:pt>
                <c:pt idx="3629">
                  <c:v>-1.85</c:v>
                </c:pt>
                <c:pt idx="3630">
                  <c:v>-1.85</c:v>
                </c:pt>
                <c:pt idx="3631">
                  <c:v>-1.87</c:v>
                </c:pt>
                <c:pt idx="3632">
                  <c:v>-1.83</c:v>
                </c:pt>
                <c:pt idx="3633">
                  <c:v>-1.86</c:v>
                </c:pt>
                <c:pt idx="3634">
                  <c:v>-1.83</c:v>
                </c:pt>
                <c:pt idx="3635">
                  <c:v>-1.85</c:v>
                </c:pt>
                <c:pt idx="3636">
                  <c:v>-1.84</c:v>
                </c:pt>
                <c:pt idx="3637">
                  <c:v>-1.87</c:v>
                </c:pt>
                <c:pt idx="3638">
                  <c:v>-1.85</c:v>
                </c:pt>
                <c:pt idx="3639">
                  <c:v>-1.87</c:v>
                </c:pt>
                <c:pt idx="3640">
                  <c:v>-1.87</c:v>
                </c:pt>
                <c:pt idx="3641">
                  <c:v>-1.84</c:v>
                </c:pt>
                <c:pt idx="3642">
                  <c:v>-1.84</c:v>
                </c:pt>
                <c:pt idx="3643">
                  <c:v>-1.84</c:v>
                </c:pt>
                <c:pt idx="3644">
                  <c:v>-1.84</c:v>
                </c:pt>
                <c:pt idx="3645">
                  <c:v>-1.84</c:v>
                </c:pt>
                <c:pt idx="3646">
                  <c:v>-1.82</c:v>
                </c:pt>
                <c:pt idx="3647">
                  <c:v>-1.8</c:v>
                </c:pt>
                <c:pt idx="3648">
                  <c:v>-1.7900000000000076</c:v>
                </c:pt>
                <c:pt idx="3649">
                  <c:v>-1.7900000000000076</c:v>
                </c:pt>
                <c:pt idx="3650">
                  <c:v>-1.7800000000000076</c:v>
                </c:pt>
                <c:pt idx="3651">
                  <c:v>-1.7700000000000073</c:v>
                </c:pt>
                <c:pt idx="3652">
                  <c:v>-1.8</c:v>
                </c:pt>
                <c:pt idx="3653">
                  <c:v>-1.82</c:v>
                </c:pt>
                <c:pt idx="3654">
                  <c:v>-1.83</c:v>
                </c:pt>
                <c:pt idx="3655">
                  <c:v>-1.82</c:v>
                </c:pt>
                <c:pt idx="3656">
                  <c:v>-1.8</c:v>
                </c:pt>
                <c:pt idx="3657">
                  <c:v>-1.8</c:v>
                </c:pt>
                <c:pt idx="3658">
                  <c:v>-1.81</c:v>
                </c:pt>
                <c:pt idx="3659">
                  <c:v>-1.82</c:v>
                </c:pt>
                <c:pt idx="3660">
                  <c:v>-1.83</c:v>
                </c:pt>
                <c:pt idx="3661">
                  <c:v>-1.81</c:v>
                </c:pt>
                <c:pt idx="3662">
                  <c:v>-1.81</c:v>
                </c:pt>
                <c:pt idx="3663">
                  <c:v>-1.81</c:v>
                </c:pt>
                <c:pt idx="3664">
                  <c:v>-1.8</c:v>
                </c:pt>
                <c:pt idx="3665">
                  <c:v>-1.82</c:v>
                </c:pt>
                <c:pt idx="3666">
                  <c:v>-1.82</c:v>
                </c:pt>
                <c:pt idx="3667">
                  <c:v>-1.84</c:v>
                </c:pt>
                <c:pt idx="3668">
                  <c:v>-1.86</c:v>
                </c:pt>
                <c:pt idx="3669">
                  <c:v>-1.8800000000000001</c:v>
                </c:pt>
                <c:pt idx="3670">
                  <c:v>-1.85</c:v>
                </c:pt>
                <c:pt idx="3671">
                  <c:v>-1.84</c:v>
                </c:pt>
                <c:pt idx="3672">
                  <c:v>-1.85</c:v>
                </c:pt>
                <c:pt idx="3673">
                  <c:v>-1.85</c:v>
                </c:pt>
                <c:pt idx="3674">
                  <c:v>-1.87</c:v>
                </c:pt>
                <c:pt idx="3675">
                  <c:v>-1.85</c:v>
                </c:pt>
                <c:pt idx="3676">
                  <c:v>-1.85</c:v>
                </c:pt>
                <c:pt idx="3677">
                  <c:v>-1.84</c:v>
                </c:pt>
                <c:pt idx="3678">
                  <c:v>-1.85</c:v>
                </c:pt>
                <c:pt idx="3679">
                  <c:v>-1.86</c:v>
                </c:pt>
                <c:pt idx="3680">
                  <c:v>-1.83</c:v>
                </c:pt>
                <c:pt idx="3681">
                  <c:v>-1.83</c:v>
                </c:pt>
                <c:pt idx="3682">
                  <c:v>-1.84</c:v>
                </c:pt>
                <c:pt idx="3683">
                  <c:v>-1.82</c:v>
                </c:pt>
                <c:pt idx="3684">
                  <c:v>-1.83</c:v>
                </c:pt>
                <c:pt idx="3685">
                  <c:v>-1.81</c:v>
                </c:pt>
                <c:pt idx="3686">
                  <c:v>-1.83</c:v>
                </c:pt>
                <c:pt idx="3687">
                  <c:v>-1.86</c:v>
                </c:pt>
                <c:pt idx="3688">
                  <c:v>-1.9000000000000001</c:v>
                </c:pt>
                <c:pt idx="3689">
                  <c:v>-1.9000000000000001</c:v>
                </c:pt>
                <c:pt idx="3690">
                  <c:v>-1.8800000000000001</c:v>
                </c:pt>
                <c:pt idx="3691">
                  <c:v>-1.8800000000000001</c:v>
                </c:pt>
                <c:pt idx="3692">
                  <c:v>-1.8900000000000001</c:v>
                </c:pt>
                <c:pt idx="3693">
                  <c:v>-1.8800000000000001</c:v>
                </c:pt>
                <c:pt idx="3694">
                  <c:v>-1.86</c:v>
                </c:pt>
                <c:pt idx="3695">
                  <c:v>-1.86</c:v>
                </c:pt>
                <c:pt idx="3696">
                  <c:v>-1.87</c:v>
                </c:pt>
                <c:pt idx="3697">
                  <c:v>-1.87</c:v>
                </c:pt>
                <c:pt idx="3698">
                  <c:v>-1.85</c:v>
                </c:pt>
                <c:pt idx="3699">
                  <c:v>-1.85</c:v>
                </c:pt>
                <c:pt idx="3700">
                  <c:v>-1.84</c:v>
                </c:pt>
                <c:pt idx="3701">
                  <c:v>-1.84</c:v>
                </c:pt>
                <c:pt idx="3702">
                  <c:v>-1.84</c:v>
                </c:pt>
                <c:pt idx="3703">
                  <c:v>-1.83</c:v>
                </c:pt>
                <c:pt idx="3704">
                  <c:v>-1.82</c:v>
                </c:pt>
                <c:pt idx="3705">
                  <c:v>-1.82</c:v>
                </c:pt>
                <c:pt idx="3706">
                  <c:v>-1.8</c:v>
                </c:pt>
                <c:pt idx="3707">
                  <c:v>-1.8</c:v>
                </c:pt>
                <c:pt idx="3708">
                  <c:v>-1.81</c:v>
                </c:pt>
                <c:pt idx="3709">
                  <c:v>-1.84</c:v>
                </c:pt>
                <c:pt idx="3710">
                  <c:v>-1.8</c:v>
                </c:pt>
                <c:pt idx="3711">
                  <c:v>-1.8</c:v>
                </c:pt>
                <c:pt idx="3712">
                  <c:v>-1.81</c:v>
                </c:pt>
                <c:pt idx="3713">
                  <c:v>-1.81</c:v>
                </c:pt>
                <c:pt idx="3714">
                  <c:v>-1.83</c:v>
                </c:pt>
                <c:pt idx="3715">
                  <c:v>-1.83</c:v>
                </c:pt>
                <c:pt idx="3716">
                  <c:v>-1.86</c:v>
                </c:pt>
                <c:pt idx="3717">
                  <c:v>-1.87</c:v>
                </c:pt>
                <c:pt idx="3718">
                  <c:v>-1.85</c:v>
                </c:pt>
                <c:pt idx="3719">
                  <c:v>-1.87</c:v>
                </c:pt>
                <c:pt idx="3720">
                  <c:v>-1.87</c:v>
                </c:pt>
                <c:pt idx="3721">
                  <c:v>-1.8900000000000001</c:v>
                </c:pt>
                <c:pt idx="3722">
                  <c:v>-1.8900000000000001</c:v>
                </c:pt>
                <c:pt idx="3723">
                  <c:v>-1.9000000000000001</c:v>
                </c:pt>
                <c:pt idx="3724">
                  <c:v>-1.8800000000000001</c:v>
                </c:pt>
                <c:pt idx="3725">
                  <c:v>-1.86</c:v>
                </c:pt>
                <c:pt idx="3726">
                  <c:v>-1.87</c:v>
                </c:pt>
                <c:pt idx="3727">
                  <c:v>-1.84</c:v>
                </c:pt>
                <c:pt idx="3728">
                  <c:v>-1.86</c:v>
                </c:pt>
                <c:pt idx="3729">
                  <c:v>-1.84</c:v>
                </c:pt>
                <c:pt idx="3730">
                  <c:v>-1.85</c:v>
                </c:pt>
                <c:pt idx="3731">
                  <c:v>-1.8800000000000001</c:v>
                </c:pt>
                <c:pt idx="3732">
                  <c:v>-1.85</c:v>
                </c:pt>
                <c:pt idx="3733">
                  <c:v>-1.84</c:v>
                </c:pt>
                <c:pt idx="3734">
                  <c:v>-1.87</c:v>
                </c:pt>
                <c:pt idx="3735">
                  <c:v>-1.86</c:v>
                </c:pt>
                <c:pt idx="3736">
                  <c:v>-1.8800000000000001</c:v>
                </c:pt>
                <c:pt idx="3737">
                  <c:v>-1.87</c:v>
                </c:pt>
                <c:pt idx="3738">
                  <c:v>-1.86</c:v>
                </c:pt>
                <c:pt idx="3739">
                  <c:v>-1.84</c:v>
                </c:pt>
                <c:pt idx="3740">
                  <c:v>-1.86</c:v>
                </c:pt>
                <c:pt idx="3741">
                  <c:v>-1.85</c:v>
                </c:pt>
                <c:pt idx="3742">
                  <c:v>-1.83</c:v>
                </c:pt>
                <c:pt idx="3743">
                  <c:v>-1.86</c:v>
                </c:pt>
                <c:pt idx="3744">
                  <c:v>-1.85</c:v>
                </c:pt>
                <c:pt idx="3745">
                  <c:v>-1.85</c:v>
                </c:pt>
                <c:pt idx="3746">
                  <c:v>-1.87</c:v>
                </c:pt>
                <c:pt idx="3747">
                  <c:v>-1.8800000000000001</c:v>
                </c:pt>
                <c:pt idx="3748">
                  <c:v>-1.8800000000000001</c:v>
                </c:pt>
                <c:pt idx="3749">
                  <c:v>-1.87</c:v>
                </c:pt>
                <c:pt idx="3750">
                  <c:v>-1.9100000000000001</c:v>
                </c:pt>
                <c:pt idx="3751">
                  <c:v>-1.9000000000000001</c:v>
                </c:pt>
                <c:pt idx="3752">
                  <c:v>-1.8900000000000001</c:v>
                </c:pt>
                <c:pt idx="3753">
                  <c:v>-1.8800000000000001</c:v>
                </c:pt>
                <c:pt idx="3754">
                  <c:v>-1.8900000000000001</c:v>
                </c:pt>
                <c:pt idx="3755">
                  <c:v>-1.9100000000000001</c:v>
                </c:pt>
                <c:pt idx="3756">
                  <c:v>-1.8900000000000001</c:v>
                </c:pt>
                <c:pt idx="3757">
                  <c:v>-1.8800000000000001</c:v>
                </c:pt>
                <c:pt idx="3758">
                  <c:v>-1.8900000000000001</c:v>
                </c:pt>
                <c:pt idx="3759">
                  <c:v>-1.8800000000000001</c:v>
                </c:pt>
                <c:pt idx="3760">
                  <c:v>-1.87</c:v>
                </c:pt>
                <c:pt idx="3761">
                  <c:v>-1.86</c:v>
                </c:pt>
                <c:pt idx="3762">
                  <c:v>-1.8800000000000001</c:v>
                </c:pt>
                <c:pt idx="3763">
                  <c:v>-1.8900000000000001</c:v>
                </c:pt>
                <c:pt idx="3764">
                  <c:v>-1.9100000000000001</c:v>
                </c:pt>
                <c:pt idx="3765">
                  <c:v>-1.8800000000000001</c:v>
                </c:pt>
                <c:pt idx="3766">
                  <c:v>-1.8900000000000001</c:v>
                </c:pt>
                <c:pt idx="3767">
                  <c:v>-1.8900000000000001</c:v>
                </c:pt>
                <c:pt idx="3768">
                  <c:v>-1.8800000000000001</c:v>
                </c:pt>
                <c:pt idx="3769">
                  <c:v>-1.9000000000000001</c:v>
                </c:pt>
                <c:pt idx="3770">
                  <c:v>-1.9100000000000001</c:v>
                </c:pt>
                <c:pt idx="3771">
                  <c:v>-1.8800000000000001</c:v>
                </c:pt>
                <c:pt idx="3772">
                  <c:v>-1.8800000000000001</c:v>
                </c:pt>
                <c:pt idx="3773">
                  <c:v>-1.9000000000000001</c:v>
                </c:pt>
                <c:pt idx="3774">
                  <c:v>-1.9000000000000001</c:v>
                </c:pt>
                <c:pt idx="3775">
                  <c:v>-1.9000000000000001</c:v>
                </c:pt>
                <c:pt idx="3776">
                  <c:v>-1.9000000000000001</c:v>
                </c:pt>
                <c:pt idx="3777">
                  <c:v>-1.9100000000000001</c:v>
                </c:pt>
                <c:pt idx="3778">
                  <c:v>-1.9000000000000001</c:v>
                </c:pt>
                <c:pt idx="3779">
                  <c:v>-1.9100000000000001</c:v>
                </c:pt>
                <c:pt idx="3780">
                  <c:v>-1.9200000000000021</c:v>
                </c:pt>
                <c:pt idx="3781">
                  <c:v>-1.9100000000000001</c:v>
                </c:pt>
                <c:pt idx="3782">
                  <c:v>-1.8900000000000001</c:v>
                </c:pt>
                <c:pt idx="3783">
                  <c:v>-1.9100000000000001</c:v>
                </c:pt>
                <c:pt idx="3784">
                  <c:v>-1.9400000000000119</c:v>
                </c:pt>
                <c:pt idx="3785">
                  <c:v>-1.9400000000000119</c:v>
                </c:pt>
                <c:pt idx="3786">
                  <c:v>-1.9100000000000001</c:v>
                </c:pt>
                <c:pt idx="3787">
                  <c:v>-1.9000000000000001</c:v>
                </c:pt>
                <c:pt idx="3788">
                  <c:v>-1.9100000000000001</c:v>
                </c:pt>
                <c:pt idx="3789">
                  <c:v>-1.9100000000000001</c:v>
                </c:pt>
                <c:pt idx="3790">
                  <c:v>-1.8900000000000001</c:v>
                </c:pt>
                <c:pt idx="3791">
                  <c:v>-1.8900000000000001</c:v>
                </c:pt>
                <c:pt idx="3792">
                  <c:v>-1.8800000000000001</c:v>
                </c:pt>
                <c:pt idx="3793">
                  <c:v>-1.9100000000000001</c:v>
                </c:pt>
                <c:pt idx="3794">
                  <c:v>-1.9100000000000001</c:v>
                </c:pt>
                <c:pt idx="3795">
                  <c:v>-1.8900000000000001</c:v>
                </c:pt>
                <c:pt idx="3796">
                  <c:v>-1.8800000000000001</c:v>
                </c:pt>
                <c:pt idx="3797">
                  <c:v>-1.8900000000000001</c:v>
                </c:pt>
                <c:pt idx="3798">
                  <c:v>-1.8800000000000001</c:v>
                </c:pt>
                <c:pt idx="3799">
                  <c:v>-1.8900000000000001</c:v>
                </c:pt>
                <c:pt idx="3800">
                  <c:v>-1.8900000000000001</c:v>
                </c:pt>
                <c:pt idx="3801">
                  <c:v>-1.8900000000000001</c:v>
                </c:pt>
                <c:pt idx="3802">
                  <c:v>-1.9100000000000001</c:v>
                </c:pt>
                <c:pt idx="3803">
                  <c:v>-1.9100000000000001</c:v>
                </c:pt>
                <c:pt idx="3804">
                  <c:v>-1.9400000000000119</c:v>
                </c:pt>
                <c:pt idx="3805">
                  <c:v>-1.9200000000000021</c:v>
                </c:pt>
                <c:pt idx="3806">
                  <c:v>-1.9100000000000001</c:v>
                </c:pt>
                <c:pt idx="3807">
                  <c:v>-1.9200000000000021</c:v>
                </c:pt>
                <c:pt idx="3808">
                  <c:v>-1.9400000000000119</c:v>
                </c:pt>
                <c:pt idx="3809">
                  <c:v>-1.9100000000000001</c:v>
                </c:pt>
                <c:pt idx="3810">
                  <c:v>-1.9100000000000001</c:v>
                </c:pt>
                <c:pt idx="3811">
                  <c:v>-1.9300000000000119</c:v>
                </c:pt>
                <c:pt idx="3812">
                  <c:v>-1.9200000000000021</c:v>
                </c:pt>
                <c:pt idx="3813">
                  <c:v>-1.9200000000000021</c:v>
                </c:pt>
                <c:pt idx="3814">
                  <c:v>-1.9200000000000021</c:v>
                </c:pt>
                <c:pt idx="3815">
                  <c:v>-1.9400000000000119</c:v>
                </c:pt>
                <c:pt idx="3816">
                  <c:v>-1.9300000000000119</c:v>
                </c:pt>
                <c:pt idx="3817">
                  <c:v>-1.9400000000000119</c:v>
                </c:pt>
                <c:pt idx="3818">
                  <c:v>-1.9500000000000119</c:v>
                </c:pt>
                <c:pt idx="3819">
                  <c:v>-1.9400000000000119</c:v>
                </c:pt>
                <c:pt idx="3820">
                  <c:v>-1.9400000000000119</c:v>
                </c:pt>
                <c:pt idx="3821">
                  <c:v>-1.9200000000000021</c:v>
                </c:pt>
                <c:pt idx="3822">
                  <c:v>-1.8900000000000001</c:v>
                </c:pt>
                <c:pt idx="3823">
                  <c:v>-1.9000000000000001</c:v>
                </c:pt>
                <c:pt idx="3824">
                  <c:v>-1.9100000000000001</c:v>
                </c:pt>
                <c:pt idx="3825">
                  <c:v>-1.9300000000000119</c:v>
                </c:pt>
                <c:pt idx="3826">
                  <c:v>-1.9300000000000119</c:v>
                </c:pt>
                <c:pt idx="3827">
                  <c:v>-1.9300000000000119</c:v>
                </c:pt>
                <c:pt idx="3828">
                  <c:v>-1.9500000000000119</c:v>
                </c:pt>
                <c:pt idx="3829">
                  <c:v>-1.9200000000000021</c:v>
                </c:pt>
                <c:pt idx="3830">
                  <c:v>-1.9200000000000021</c:v>
                </c:pt>
                <c:pt idx="3831">
                  <c:v>-1.9500000000000119</c:v>
                </c:pt>
                <c:pt idx="3832">
                  <c:v>-1.9500000000000119</c:v>
                </c:pt>
                <c:pt idx="3833">
                  <c:v>-1.9400000000000119</c:v>
                </c:pt>
                <c:pt idx="3834">
                  <c:v>-1.960000000000012</c:v>
                </c:pt>
                <c:pt idx="3835">
                  <c:v>-1.9500000000000119</c:v>
                </c:pt>
                <c:pt idx="3836">
                  <c:v>-1.9500000000000119</c:v>
                </c:pt>
                <c:pt idx="3837">
                  <c:v>-1.9200000000000021</c:v>
                </c:pt>
                <c:pt idx="3838">
                  <c:v>-1.9500000000000119</c:v>
                </c:pt>
                <c:pt idx="3839">
                  <c:v>-1.960000000000012</c:v>
                </c:pt>
                <c:pt idx="3840">
                  <c:v>-1.9300000000000119</c:v>
                </c:pt>
                <c:pt idx="3841">
                  <c:v>-1.9100000000000001</c:v>
                </c:pt>
                <c:pt idx="3842">
                  <c:v>-1.9100000000000001</c:v>
                </c:pt>
                <c:pt idx="3843">
                  <c:v>-1.8900000000000001</c:v>
                </c:pt>
                <c:pt idx="3844">
                  <c:v>-1.8900000000000001</c:v>
                </c:pt>
                <c:pt idx="3845">
                  <c:v>-1.9000000000000001</c:v>
                </c:pt>
                <c:pt idx="3846">
                  <c:v>-1.8900000000000001</c:v>
                </c:pt>
                <c:pt idx="3847">
                  <c:v>-1.9100000000000001</c:v>
                </c:pt>
                <c:pt idx="3848">
                  <c:v>-1.8900000000000001</c:v>
                </c:pt>
                <c:pt idx="3849">
                  <c:v>-1.8800000000000001</c:v>
                </c:pt>
                <c:pt idx="3850">
                  <c:v>-1.8900000000000001</c:v>
                </c:pt>
                <c:pt idx="3851">
                  <c:v>-1.8800000000000001</c:v>
                </c:pt>
                <c:pt idx="3852">
                  <c:v>-1.8900000000000001</c:v>
                </c:pt>
                <c:pt idx="3853">
                  <c:v>-1.8900000000000001</c:v>
                </c:pt>
                <c:pt idx="3854">
                  <c:v>-1.9100000000000001</c:v>
                </c:pt>
                <c:pt idx="3855">
                  <c:v>-1.8900000000000001</c:v>
                </c:pt>
                <c:pt idx="3856">
                  <c:v>-1.8800000000000001</c:v>
                </c:pt>
                <c:pt idx="3857">
                  <c:v>-1.86</c:v>
                </c:pt>
                <c:pt idx="3858">
                  <c:v>-1.86</c:v>
                </c:pt>
                <c:pt idx="3859">
                  <c:v>-1.8800000000000001</c:v>
                </c:pt>
                <c:pt idx="3860">
                  <c:v>-1.9200000000000021</c:v>
                </c:pt>
                <c:pt idx="3861">
                  <c:v>-1.9400000000000119</c:v>
                </c:pt>
                <c:pt idx="3862">
                  <c:v>-1.9200000000000021</c:v>
                </c:pt>
                <c:pt idx="3863">
                  <c:v>-1.9100000000000001</c:v>
                </c:pt>
                <c:pt idx="3864">
                  <c:v>-1.9100000000000001</c:v>
                </c:pt>
                <c:pt idx="3865">
                  <c:v>-1.9100000000000001</c:v>
                </c:pt>
                <c:pt idx="3866">
                  <c:v>-1.9300000000000119</c:v>
                </c:pt>
                <c:pt idx="3867">
                  <c:v>-1.9100000000000001</c:v>
                </c:pt>
                <c:pt idx="3868">
                  <c:v>-1.9200000000000021</c:v>
                </c:pt>
                <c:pt idx="3869">
                  <c:v>-1.9100000000000001</c:v>
                </c:pt>
                <c:pt idx="3870">
                  <c:v>-1.9300000000000119</c:v>
                </c:pt>
                <c:pt idx="3871">
                  <c:v>-1.9200000000000021</c:v>
                </c:pt>
                <c:pt idx="3872">
                  <c:v>-1.9200000000000021</c:v>
                </c:pt>
                <c:pt idx="3873">
                  <c:v>-1.9500000000000119</c:v>
                </c:pt>
                <c:pt idx="3874">
                  <c:v>-1.9400000000000119</c:v>
                </c:pt>
                <c:pt idx="3875">
                  <c:v>-1.960000000000012</c:v>
                </c:pt>
                <c:pt idx="3876">
                  <c:v>-1.9500000000000119</c:v>
                </c:pt>
                <c:pt idx="3877">
                  <c:v>-1.9400000000000119</c:v>
                </c:pt>
                <c:pt idx="3878">
                  <c:v>-1.9300000000000119</c:v>
                </c:pt>
                <c:pt idx="3879">
                  <c:v>-1.9500000000000119</c:v>
                </c:pt>
                <c:pt idx="3880">
                  <c:v>-1.9200000000000021</c:v>
                </c:pt>
                <c:pt idx="3881">
                  <c:v>-1.9200000000000021</c:v>
                </c:pt>
                <c:pt idx="3882">
                  <c:v>-1.9000000000000001</c:v>
                </c:pt>
                <c:pt idx="3883">
                  <c:v>-1.9200000000000021</c:v>
                </c:pt>
                <c:pt idx="3884">
                  <c:v>-1.9400000000000119</c:v>
                </c:pt>
                <c:pt idx="3885">
                  <c:v>-1.9300000000000119</c:v>
                </c:pt>
                <c:pt idx="3886">
                  <c:v>-1.9300000000000119</c:v>
                </c:pt>
                <c:pt idx="3887">
                  <c:v>-1.9300000000000119</c:v>
                </c:pt>
                <c:pt idx="3888">
                  <c:v>-1.9500000000000119</c:v>
                </c:pt>
                <c:pt idx="3889">
                  <c:v>-1.960000000000012</c:v>
                </c:pt>
                <c:pt idx="3890">
                  <c:v>-1.960000000000012</c:v>
                </c:pt>
                <c:pt idx="3891">
                  <c:v>-1.970000000000012</c:v>
                </c:pt>
                <c:pt idx="3892">
                  <c:v>-1.9900000000000133</c:v>
                </c:pt>
                <c:pt idx="3893">
                  <c:v>-1.9800000000000133</c:v>
                </c:pt>
                <c:pt idx="3894">
                  <c:v>-1.9900000000000133</c:v>
                </c:pt>
                <c:pt idx="3895">
                  <c:v>-1.9900000000000133</c:v>
                </c:pt>
                <c:pt idx="3896">
                  <c:v>-1.960000000000012</c:v>
                </c:pt>
                <c:pt idx="3897">
                  <c:v>-1.9400000000000119</c:v>
                </c:pt>
                <c:pt idx="3898">
                  <c:v>-1.9500000000000119</c:v>
                </c:pt>
                <c:pt idx="3899">
                  <c:v>-1.9400000000000119</c:v>
                </c:pt>
                <c:pt idx="3900">
                  <c:v>-1.9500000000000119</c:v>
                </c:pt>
                <c:pt idx="3901">
                  <c:v>-1.970000000000012</c:v>
                </c:pt>
                <c:pt idx="3902">
                  <c:v>-1.960000000000012</c:v>
                </c:pt>
                <c:pt idx="3903">
                  <c:v>-1.9500000000000119</c:v>
                </c:pt>
                <c:pt idx="3904">
                  <c:v>-1.9900000000000133</c:v>
                </c:pt>
                <c:pt idx="3905">
                  <c:v>-2</c:v>
                </c:pt>
                <c:pt idx="3906">
                  <c:v>-1.9900000000000133</c:v>
                </c:pt>
                <c:pt idx="3907">
                  <c:v>-1.960000000000012</c:v>
                </c:pt>
                <c:pt idx="3908">
                  <c:v>-1.9800000000000133</c:v>
                </c:pt>
                <c:pt idx="3909">
                  <c:v>-1.9500000000000119</c:v>
                </c:pt>
                <c:pt idx="3910">
                  <c:v>-1.9800000000000133</c:v>
                </c:pt>
                <c:pt idx="3911">
                  <c:v>-2</c:v>
                </c:pt>
                <c:pt idx="3912">
                  <c:v>-2.02</c:v>
                </c:pt>
                <c:pt idx="3913">
                  <c:v>-2</c:v>
                </c:pt>
                <c:pt idx="3914">
                  <c:v>-2</c:v>
                </c:pt>
                <c:pt idx="3915">
                  <c:v>-2</c:v>
                </c:pt>
                <c:pt idx="3916">
                  <c:v>-1.9800000000000133</c:v>
                </c:pt>
                <c:pt idx="3917">
                  <c:v>-1.9900000000000133</c:v>
                </c:pt>
                <c:pt idx="3918">
                  <c:v>-1.9800000000000133</c:v>
                </c:pt>
                <c:pt idx="3919">
                  <c:v>-1.9800000000000133</c:v>
                </c:pt>
                <c:pt idx="3920">
                  <c:v>-1.9800000000000133</c:v>
                </c:pt>
                <c:pt idx="3921">
                  <c:v>-1.9800000000000133</c:v>
                </c:pt>
                <c:pt idx="3922">
                  <c:v>-1.9800000000000133</c:v>
                </c:pt>
                <c:pt idx="3923">
                  <c:v>-1.960000000000012</c:v>
                </c:pt>
                <c:pt idx="3924">
                  <c:v>-1.970000000000012</c:v>
                </c:pt>
                <c:pt idx="3925">
                  <c:v>-1.960000000000012</c:v>
                </c:pt>
                <c:pt idx="3926">
                  <c:v>-1.960000000000012</c:v>
                </c:pt>
                <c:pt idx="3927">
                  <c:v>-1.9800000000000133</c:v>
                </c:pt>
                <c:pt idx="3928">
                  <c:v>-1.960000000000012</c:v>
                </c:pt>
                <c:pt idx="3929">
                  <c:v>-1.970000000000012</c:v>
                </c:pt>
                <c:pt idx="3930">
                  <c:v>-1.9800000000000133</c:v>
                </c:pt>
                <c:pt idx="3931">
                  <c:v>-1.960000000000012</c:v>
                </c:pt>
                <c:pt idx="3932">
                  <c:v>-1.9500000000000119</c:v>
                </c:pt>
                <c:pt idx="3933">
                  <c:v>-1.9400000000000119</c:v>
                </c:pt>
                <c:pt idx="3934">
                  <c:v>-1.9500000000000119</c:v>
                </c:pt>
                <c:pt idx="3935">
                  <c:v>-1.960000000000012</c:v>
                </c:pt>
                <c:pt idx="3936">
                  <c:v>-1.9800000000000133</c:v>
                </c:pt>
                <c:pt idx="3937">
                  <c:v>-1.9800000000000133</c:v>
                </c:pt>
                <c:pt idx="3938">
                  <c:v>-1.9900000000000133</c:v>
                </c:pt>
                <c:pt idx="3939">
                  <c:v>-1.960000000000012</c:v>
                </c:pt>
                <c:pt idx="3940">
                  <c:v>-1.9500000000000119</c:v>
                </c:pt>
                <c:pt idx="3941">
                  <c:v>-1.9400000000000119</c:v>
                </c:pt>
                <c:pt idx="3942">
                  <c:v>-1.960000000000012</c:v>
                </c:pt>
                <c:pt idx="3943">
                  <c:v>-1.9800000000000133</c:v>
                </c:pt>
                <c:pt idx="3944">
                  <c:v>-1.9900000000000133</c:v>
                </c:pt>
                <c:pt idx="3945">
                  <c:v>-2.0099999999999998</c:v>
                </c:pt>
                <c:pt idx="3946">
                  <c:v>-1.9900000000000133</c:v>
                </c:pt>
                <c:pt idx="3947">
                  <c:v>-2.0099999999999998</c:v>
                </c:pt>
                <c:pt idx="3948">
                  <c:v>-1.9900000000000133</c:v>
                </c:pt>
                <c:pt idx="3949">
                  <c:v>-2.0099999999999998</c:v>
                </c:pt>
                <c:pt idx="3950">
                  <c:v>-2.0099999999999998</c:v>
                </c:pt>
                <c:pt idx="3951">
                  <c:v>-2.02</c:v>
                </c:pt>
                <c:pt idx="3952">
                  <c:v>-2.0099999999999998</c:v>
                </c:pt>
                <c:pt idx="3953">
                  <c:v>-2</c:v>
                </c:pt>
                <c:pt idx="3954">
                  <c:v>-2</c:v>
                </c:pt>
                <c:pt idx="3955">
                  <c:v>-1.9800000000000133</c:v>
                </c:pt>
                <c:pt idx="3956">
                  <c:v>-2</c:v>
                </c:pt>
                <c:pt idx="3957">
                  <c:v>-2.0099999999999998</c:v>
                </c:pt>
                <c:pt idx="3958">
                  <c:v>-1.9800000000000133</c:v>
                </c:pt>
                <c:pt idx="3959">
                  <c:v>-1.9900000000000133</c:v>
                </c:pt>
                <c:pt idx="3960">
                  <c:v>-1.9900000000000133</c:v>
                </c:pt>
                <c:pt idx="3961">
                  <c:v>-1.9800000000000133</c:v>
                </c:pt>
                <c:pt idx="3962">
                  <c:v>-1.9900000000000133</c:v>
                </c:pt>
                <c:pt idx="3963">
                  <c:v>-1.9800000000000133</c:v>
                </c:pt>
                <c:pt idx="3964">
                  <c:v>-1.9900000000000133</c:v>
                </c:pt>
                <c:pt idx="3965">
                  <c:v>-2</c:v>
                </c:pt>
                <c:pt idx="3966">
                  <c:v>-2.02</c:v>
                </c:pt>
                <c:pt idx="3967">
                  <c:v>-2.0099999999999998</c:v>
                </c:pt>
                <c:pt idx="3968">
                  <c:v>-2</c:v>
                </c:pt>
                <c:pt idx="3969">
                  <c:v>-2.0299999999999998</c:v>
                </c:pt>
                <c:pt idx="3970">
                  <c:v>-2.0299999999999998</c:v>
                </c:pt>
                <c:pt idx="3971">
                  <c:v>-2.02</c:v>
                </c:pt>
                <c:pt idx="3972">
                  <c:v>-2.04</c:v>
                </c:pt>
                <c:pt idx="3973">
                  <c:v>-2.02</c:v>
                </c:pt>
                <c:pt idx="3974">
                  <c:v>-2.04</c:v>
                </c:pt>
                <c:pt idx="3975">
                  <c:v>-2.02</c:v>
                </c:pt>
                <c:pt idx="3976">
                  <c:v>-2</c:v>
                </c:pt>
                <c:pt idx="3977">
                  <c:v>-2.0299999999999998</c:v>
                </c:pt>
                <c:pt idx="3978">
                  <c:v>-2.04</c:v>
                </c:pt>
                <c:pt idx="3979">
                  <c:v>-2.04</c:v>
                </c:pt>
                <c:pt idx="3980">
                  <c:v>-2.0499999999999998</c:v>
                </c:pt>
                <c:pt idx="3981">
                  <c:v>-2.0499999999999998</c:v>
                </c:pt>
                <c:pt idx="3982">
                  <c:v>-2.0699999999999998</c:v>
                </c:pt>
                <c:pt idx="3983">
                  <c:v>-2.0499999999999998</c:v>
                </c:pt>
                <c:pt idx="3984">
                  <c:v>-2.0099999999999998</c:v>
                </c:pt>
                <c:pt idx="3985">
                  <c:v>-2.0099999999999998</c:v>
                </c:pt>
                <c:pt idx="3986">
                  <c:v>-1.9900000000000133</c:v>
                </c:pt>
                <c:pt idx="3987">
                  <c:v>-2</c:v>
                </c:pt>
                <c:pt idx="3988">
                  <c:v>-2.02</c:v>
                </c:pt>
                <c:pt idx="3989">
                  <c:v>-1.9900000000000133</c:v>
                </c:pt>
                <c:pt idx="3990">
                  <c:v>-2.0099999999999998</c:v>
                </c:pt>
                <c:pt idx="3991">
                  <c:v>-2.0299999999999998</c:v>
                </c:pt>
                <c:pt idx="3992">
                  <c:v>-2.06</c:v>
                </c:pt>
                <c:pt idx="3993">
                  <c:v>-2.0699999999999998</c:v>
                </c:pt>
                <c:pt idx="3994">
                  <c:v>-2.08</c:v>
                </c:pt>
                <c:pt idx="3995">
                  <c:v>-2.06</c:v>
                </c:pt>
                <c:pt idx="3996">
                  <c:v>-2.06</c:v>
                </c:pt>
                <c:pt idx="3997">
                  <c:v>-2.04</c:v>
                </c:pt>
                <c:pt idx="3998">
                  <c:v>-2.0499999999999998</c:v>
                </c:pt>
                <c:pt idx="3999">
                  <c:v>-2.04</c:v>
                </c:pt>
                <c:pt idx="4000">
                  <c:v>-2.02</c:v>
                </c:pt>
                <c:pt idx="4001">
                  <c:v>-2.0299999999999998</c:v>
                </c:pt>
                <c:pt idx="4002">
                  <c:v>-2.06</c:v>
                </c:pt>
                <c:pt idx="4003">
                  <c:v>-2.0499999999999998</c:v>
                </c:pt>
                <c:pt idx="4004">
                  <c:v>-2.0499999999999998</c:v>
                </c:pt>
                <c:pt idx="4005">
                  <c:v>-2.02</c:v>
                </c:pt>
                <c:pt idx="4006">
                  <c:v>-2.0499999999999998</c:v>
                </c:pt>
                <c:pt idx="4007">
                  <c:v>-2.0499999999999998</c:v>
                </c:pt>
                <c:pt idx="4008">
                  <c:v>-2.08</c:v>
                </c:pt>
                <c:pt idx="4009">
                  <c:v>-2.0699999999999998</c:v>
                </c:pt>
                <c:pt idx="4010">
                  <c:v>-2.04</c:v>
                </c:pt>
                <c:pt idx="4011">
                  <c:v>-2.04</c:v>
                </c:pt>
                <c:pt idx="4012">
                  <c:v>-2.04</c:v>
                </c:pt>
                <c:pt idx="4013">
                  <c:v>-2.04</c:v>
                </c:pt>
                <c:pt idx="4014">
                  <c:v>-2.04</c:v>
                </c:pt>
                <c:pt idx="4015">
                  <c:v>-2.0499999999999998</c:v>
                </c:pt>
                <c:pt idx="4016">
                  <c:v>-2.0499999999999998</c:v>
                </c:pt>
                <c:pt idx="4017">
                  <c:v>-2.0299999999999998</c:v>
                </c:pt>
                <c:pt idx="4018">
                  <c:v>-2.0099999999999998</c:v>
                </c:pt>
                <c:pt idx="4019">
                  <c:v>-2.04</c:v>
                </c:pt>
                <c:pt idx="4020">
                  <c:v>-2.0299999999999998</c:v>
                </c:pt>
                <c:pt idx="4021">
                  <c:v>-2.0499999999999998</c:v>
                </c:pt>
                <c:pt idx="4022">
                  <c:v>-2.04</c:v>
                </c:pt>
                <c:pt idx="4023">
                  <c:v>-2.04</c:v>
                </c:pt>
                <c:pt idx="4024">
                  <c:v>-2.04</c:v>
                </c:pt>
                <c:pt idx="4025">
                  <c:v>-2.06</c:v>
                </c:pt>
                <c:pt idx="4026">
                  <c:v>-2.08</c:v>
                </c:pt>
                <c:pt idx="4027">
                  <c:v>-2.0499999999999998</c:v>
                </c:pt>
                <c:pt idx="4028">
                  <c:v>-2.0699999999999998</c:v>
                </c:pt>
                <c:pt idx="4029">
                  <c:v>-2.0699999999999998</c:v>
                </c:pt>
                <c:pt idx="4030">
                  <c:v>-2.0699999999999998</c:v>
                </c:pt>
                <c:pt idx="4031">
                  <c:v>-2.0699999999999998</c:v>
                </c:pt>
                <c:pt idx="4032">
                  <c:v>-2.04</c:v>
                </c:pt>
                <c:pt idx="4033">
                  <c:v>-2.0699999999999998</c:v>
                </c:pt>
                <c:pt idx="4034">
                  <c:v>-2.0699999999999998</c:v>
                </c:pt>
                <c:pt idx="4035">
                  <c:v>-2.0699999999999998</c:v>
                </c:pt>
                <c:pt idx="4036">
                  <c:v>-2.06</c:v>
                </c:pt>
                <c:pt idx="4037">
                  <c:v>-2.0699999999999998</c:v>
                </c:pt>
                <c:pt idx="4038">
                  <c:v>-2.0699999999999998</c:v>
                </c:pt>
                <c:pt idx="4039">
                  <c:v>-2.0699999999999998</c:v>
                </c:pt>
                <c:pt idx="4040">
                  <c:v>-2.04</c:v>
                </c:pt>
                <c:pt idx="4041">
                  <c:v>-2.04</c:v>
                </c:pt>
                <c:pt idx="4042">
                  <c:v>-2.0299999999999998</c:v>
                </c:pt>
                <c:pt idx="4043">
                  <c:v>-2.0699999999999998</c:v>
                </c:pt>
                <c:pt idx="4044">
                  <c:v>-2.0699999999999998</c:v>
                </c:pt>
                <c:pt idx="4045">
                  <c:v>-2.06</c:v>
                </c:pt>
                <c:pt idx="4046">
                  <c:v>-2.0499999999999998</c:v>
                </c:pt>
                <c:pt idx="4047">
                  <c:v>-2.0499999999999998</c:v>
                </c:pt>
                <c:pt idx="4048">
                  <c:v>-2.04</c:v>
                </c:pt>
                <c:pt idx="4049">
                  <c:v>-2.06</c:v>
                </c:pt>
                <c:pt idx="4050">
                  <c:v>-2.06</c:v>
                </c:pt>
                <c:pt idx="4051">
                  <c:v>-2.06</c:v>
                </c:pt>
                <c:pt idx="4052">
                  <c:v>-2.0699999999999998</c:v>
                </c:pt>
                <c:pt idx="4053">
                  <c:v>-2.06</c:v>
                </c:pt>
                <c:pt idx="4054">
                  <c:v>-2.0499999999999998</c:v>
                </c:pt>
                <c:pt idx="4055">
                  <c:v>-2.0699999999999998</c:v>
                </c:pt>
                <c:pt idx="4056">
                  <c:v>-2.04</c:v>
                </c:pt>
                <c:pt idx="4057">
                  <c:v>-2.0499999999999998</c:v>
                </c:pt>
                <c:pt idx="4058">
                  <c:v>-2.0499999999999998</c:v>
                </c:pt>
                <c:pt idx="4059">
                  <c:v>-2.0499999999999998</c:v>
                </c:pt>
                <c:pt idx="4060">
                  <c:v>-2.08</c:v>
                </c:pt>
                <c:pt idx="4061">
                  <c:v>-2.0499999999999998</c:v>
                </c:pt>
                <c:pt idx="4062">
                  <c:v>-2.0699999999999998</c:v>
                </c:pt>
                <c:pt idx="4063">
                  <c:v>-2.08</c:v>
                </c:pt>
                <c:pt idx="4064">
                  <c:v>-2.09</c:v>
                </c:pt>
                <c:pt idx="4065">
                  <c:v>-2.09</c:v>
                </c:pt>
                <c:pt idx="4066">
                  <c:v>-2.0699999999999998</c:v>
                </c:pt>
                <c:pt idx="4067">
                  <c:v>-2.0699999999999998</c:v>
                </c:pt>
                <c:pt idx="4068">
                  <c:v>-2.0699999999999998</c:v>
                </c:pt>
                <c:pt idx="4069">
                  <c:v>-2.08</c:v>
                </c:pt>
                <c:pt idx="4070">
                  <c:v>-2.09</c:v>
                </c:pt>
                <c:pt idx="4071">
                  <c:v>-2.1</c:v>
                </c:pt>
                <c:pt idx="4072">
                  <c:v>-2.1</c:v>
                </c:pt>
                <c:pt idx="4073">
                  <c:v>-2.1</c:v>
                </c:pt>
                <c:pt idx="4074">
                  <c:v>-2.08</c:v>
                </c:pt>
                <c:pt idx="4075">
                  <c:v>-2.0699999999999998</c:v>
                </c:pt>
                <c:pt idx="4076">
                  <c:v>-2.06</c:v>
                </c:pt>
                <c:pt idx="4077">
                  <c:v>-2.09</c:v>
                </c:pt>
                <c:pt idx="4078">
                  <c:v>-2.11</c:v>
                </c:pt>
                <c:pt idx="4079">
                  <c:v>-2.11</c:v>
                </c:pt>
                <c:pt idx="4080">
                  <c:v>-2.08</c:v>
                </c:pt>
                <c:pt idx="4081">
                  <c:v>-2.06</c:v>
                </c:pt>
                <c:pt idx="4082">
                  <c:v>-2.09</c:v>
                </c:pt>
                <c:pt idx="4083">
                  <c:v>-2.1</c:v>
                </c:pt>
                <c:pt idx="4084">
                  <c:v>-2.0699999999999998</c:v>
                </c:pt>
                <c:pt idx="4085">
                  <c:v>-2.08</c:v>
                </c:pt>
                <c:pt idx="4086">
                  <c:v>-2.1</c:v>
                </c:pt>
                <c:pt idx="4087">
                  <c:v>-2.12</c:v>
                </c:pt>
                <c:pt idx="4088">
                  <c:v>-2.1</c:v>
                </c:pt>
                <c:pt idx="4089">
                  <c:v>-2.12</c:v>
                </c:pt>
                <c:pt idx="4090">
                  <c:v>-2.09</c:v>
                </c:pt>
                <c:pt idx="4091">
                  <c:v>-2.09</c:v>
                </c:pt>
                <c:pt idx="4092">
                  <c:v>-2.0699999999999998</c:v>
                </c:pt>
                <c:pt idx="4093">
                  <c:v>-2.08</c:v>
                </c:pt>
                <c:pt idx="4094">
                  <c:v>-2.06</c:v>
                </c:pt>
                <c:pt idx="4095">
                  <c:v>-2.08</c:v>
                </c:pt>
                <c:pt idx="4096">
                  <c:v>-2.08</c:v>
                </c:pt>
                <c:pt idx="4097">
                  <c:v>-2.1</c:v>
                </c:pt>
                <c:pt idx="4098">
                  <c:v>-2.0699999999999998</c:v>
                </c:pt>
                <c:pt idx="4099">
                  <c:v>-2.06</c:v>
                </c:pt>
                <c:pt idx="4100">
                  <c:v>-2.0699999999999998</c:v>
                </c:pt>
                <c:pt idx="4101">
                  <c:v>-2.08</c:v>
                </c:pt>
                <c:pt idx="4102">
                  <c:v>-2.1</c:v>
                </c:pt>
                <c:pt idx="4103">
                  <c:v>-2.11</c:v>
                </c:pt>
                <c:pt idx="4104">
                  <c:v>-2.11</c:v>
                </c:pt>
                <c:pt idx="4105">
                  <c:v>-2.1</c:v>
                </c:pt>
                <c:pt idx="4106">
                  <c:v>-2.1</c:v>
                </c:pt>
                <c:pt idx="4107">
                  <c:v>-2.09</c:v>
                </c:pt>
                <c:pt idx="4108">
                  <c:v>-2.0699999999999998</c:v>
                </c:pt>
                <c:pt idx="4109">
                  <c:v>-2.06</c:v>
                </c:pt>
                <c:pt idx="4110">
                  <c:v>-2.0499999999999998</c:v>
                </c:pt>
                <c:pt idx="4111">
                  <c:v>-2.04</c:v>
                </c:pt>
                <c:pt idx="4112">
                  <c:v>-2.0299999999999998</c:v>
                </c:pt>
                <c:pt idx="4113">
                  <c:v>-2.0499999999999998</c:v>
                </c:pt>
                <c:pt idx="4114">
                  <c:v>-2.0299999999999998</c:v>
                </c:pt>
                <c:pt idx="4115">
                  <c:v>-2.04</c:v>
                </c:pt>
                <c:pt idx="4116">
                  <c:v>-2.06</c:v>
                </c:pt>
                <c:pt idx="4117">
                  <c:v>-2.06</c:v>
                </c:pt>
                <c:pt idx="4118">
                  <c:v>-2.0699999999999998</c:v>
                </c:pt>
                <c:pt idx="4119">
                  <c:v>-2.0699999999999998</c:v>
                </c:pt>
                <c:pt idx="4120">
                  <c:v>-2.08</c:v>
                </c:pt>
                <c:pt idx="4121">
                  <c:v>-2.08</c:v>
                </c:pt>
                <c:pt idx="4122">
                  <c:v>-2.04</c:v>
                </c:pt>
                <c:pt idx="4123">
                  <c:v>-2.06</c:v>
                </c:pt>
                <c:pt idx="4124">
                  <c:v>-2.06</c:v>
                </c:pt>
                <c:pt idx="4125">
                  <c:v>-2.06</c:v>
                </c:pt>
                <c:pt idx="4126">
                  <c:v>-2.04</c:v>
                </c:pt>
                <c:pt idx="4127">
                  <c:v>-2.08</c:v>
                </c:pt>
                <c:pt idx="4128">
                  <c:v>-2.09</c:v>
                </c:pt>
                <c:pt idx="4129">
                  <c:v>-2.0699999999999998</c:v>
                </c:pt>
                <c:pt idx="4130">
                  <c:v>-2.0699999999999998</c:v>
                </c:pt>
                <c:pt idx="4131">
                  <c:v>-2.08</c:v>
                </c:pt>
                <c:pt idx="4132">
                  <c:v>-2.09</c:v>
                </c:pt>
                <c:pt idx="4133">
                  <c:v>-2.09</c:v>
                </c:pt>
                <c:pt idx="4134">
                  <c:v>-2.08</c:v>
                </c:pt>
                <c:pt idx="4135">
                  <c:v>-2.08</c:v>
                </c:pt>
                <c:pt idx="4136">
                  <c:v>-2.06</c:v>
                </c:pt>
                <c:pt idx="4137">
                  <c:v>-2.08</c:v>
                </c:pt>
                <c:pt idx="4138">
                  <c:v>-2.0699999999999998</c:v>
                </c:pt>
                <c:pt idx="4139">
                  <c:v>-2.0499999999999998</c:v>
                </c:pt>
                <c:pt idx="4140">
                  <c:v>-2.08</c:v>
                </c:pt>
                <c:pt idx="4141">
                  <c:v>-2.08</c:v>
                </c:pt>
                <c:pt idx="4142">
                  <c:v>-2.08</c:v>
                </c:pt>
                <c:pt idx="4143">
                  <c:v>-2.0699999999999998</c:v>
                </c:pt>
                <c:pt idx="4144">
                  <c:v>-2.08</c:v>
                </c:pt>
                <c:pt idx="4145">
                  <c:v>-2.0699999999999998</c:v>
                </c:pt>
                <c:pt idx="4146">
                  <c:v>-2.09</c:v>
                </c:pt>
                <c:pt idx="4147">
                  <c:v>-2.11</c:v>
                </c:pt>
                <c:pt idx="4148">
                  <c:v>-2.12</c:v>
                </c:pt>
                <c:pt idx="4149">
                  <c:v>-2.12</c:v>
                </c:pt>
                <c:pt idx="4150">
                  <c:v>-2.12</c:v>
                </c:pt>
                <c:pt idx="4151">
                  <c:v>-2.1</c:v>
                </c:pt>
                <c:pt idx="4152">
                  <c:v>-2.09</c:v>
                </c:pt>
                <c:pt idx="4153">
                  <c:v>-2.1</c:v>
                </c:pt>
                <c:pt idx="4154">
                  <c:v>-2.0699999999999998</c:v>
                </c:pt>
                <c:pt idx="4155">
                  <c:v>-2.09</c:v>
                </c:pt>
                <c:pt idx="4156">
                  <c:v>-2.11</c:v>
                </c:pt>
                <c:pt idx="4157">
                  <c:v>-2.12</c:v>
                </c:pt>
                <c:pt idx="4158">
                  <c:v>-2.11</c:v>
                </c:pt>
                <c:pt idx="4159">
                  <c:v>-2.09</c:v>
                </c:pt>
                <c:pt idx="4160">
                  <c:v>-2.1</c:v>
                </c:pt>
                <c:pt idx="4161">
                  <c:v>-2.1</c:v>
                </c:pt>
                <c:pt idx="4162">
                  <c:v>-2.1</c:v>
                </c:pt>
                <c:pt idx="4163">
                  <c:v>-2.1</c:v>
                </c:pt>
                <c:pt idx="4164">
                  <c:v>-2.09</c:v>
                </c:pt>
                <c:pt idx="4165">
                  <c:v>-2.0699999999999998</c:v>
                </c:pt>
                <c:pt idx="4166">
                  <c:v>-2.06</c:v>
                </c:pt>
                <c:pt idx="4167">
                  <c:v>-2.08</c:v>
                </c:pt>
                <c:pt idx="4168">
                  <c:v>-2.12</c:v>
                </c:pt>
                <c:pt idx="4169">
                  <c:v>-2.12</c:v>
                </c:pt>
                <c:pt idx="4170">
                  <c:v>-2.1</c:v>
                </c:pt>
                <c:pt idx="4171">
                  <c:v>-2.08</c:v>
                </c:pt>
                <c:pt idx="4172">
                  <c:v>-2.08</c:v>
                </c:pt>
                <c:pt idx="4173">
                  <c:v>-2.08</c:v>
                </c:pt>
                <c:pt idx="4174">
                  <c:v>-2.1</c:v>
                </c:pt>
                <c:pt idx="4175">
                  <c:v>-2.09</c:v>
                </c:pt>
                <c:pt idx="4176">
                  <c:v>-2.11</c:v>
                </c:pt>
                <c:pt idx="4177">
                  <c:v>-2.12</c:v>
                </c:pt>
                <c:pt idx="4178">
                  <c:v>-2.15</c:v>
                </c:pt>
                <c:pt idx="4179">
                  <c:v>-2.15</c:v>
                </c:pt>
                <c:pt idx="4180">
                  <c:v>-2.14</c:v>
                </c:pt>
                <c:pt idx="4181">
                  <c:v>-2.1</c:v>
                </c:pt>
                <c:pt idx="4182">
                  <c:v>-2.1</c:v>
                </c:pt>
                <c:pt idx="4183">
                  <c:v>-2.12</c:v>
                </c:pt>
                <c:pt idx="4184">
                  <c:v>-2.12</c:v>
                </c:pt>
                <c:pt idx="4185">
                  <c:v>-2.13</c:v>
                </c:pt>
                <c:pt idx="4186">
                  <c:v>-2.12</c:v>
                </c:pt>
                <c:pt idx="4187">
                  <c:v>-2.12</c:v>
                </c:pt>
                <c:pt idx="4188">
                  <c:v>-2.14</c:v>
                </c:pt>
                <c:pt idx="4189">
                  <c:v>-2.13</c:v>
                </c:pt>
                <c:pt idx="4190">
                  <c:v>-2.14</c:v>
                </c:pt>
                <c:pt idx="4191">
                  <c:v>-2.12</c:v>
                </c:pt>
                <c:pt idx="4192">
                  <c:v>-2.1</c:v>
                </c:pt>
                <c:pt idx="4193">
                  <c:v>-2.1</c:v>
                </c:pt>
                <c:pt idx="4194">
                  <c:v>-2.11</c:v>
                </c:pt>
                <c:pt idx="4195">
                  <c:v>-2.13</c:v>
                </c:pt>
                <c:pt idx="4196">
                  <c:v>-2.11</c:v>
                </c:pt>
                <c:pt idx="4197">
                  <c:v>-2.1</c:v>
                </c:pt>
                <c:pt idx="4198">
                  <c:v>-2.1</c:v>
                </c:pt>
                <c:pt idx="4199">
                  <c:v>-2.13</c:v>
                </c:pt>
                <c:pt idx="4200">
                  <c:v>-2.13</c:v>
                </c:pt>
                <c:pt idx="4201">
                  <c:v>-2.14</c:v>
                </c:pt>
                <c:pt idx="4202">
                  <c:v>-2.14</c:v>
                </c:pt>
                <c:pt idx="4203">
                  <c:v>-2.14</c:v>
                </c:pt>
                <c:pt idx="4204">
                  <c:v>-2.16</c:v>
                </c:pt>
                <c:pt idx="4205">
                  <c:v>-2.15</c:v>
                </c:pt>
                <c:pt idx="4206">
                  <c:v>-2.15</c:v>
                </c:pt>
                <c:pt idx="4207">
                  <c:v>-2.14</c:v>
                </c:pt>
                <c:pt idx="4208">
                  <c:v>-2.14</c:v>
                </c:pt>
                <c:pt idx="4209">
                  <c:v>-2.16</c:v>
                </c:pt>
                <c:pt idx="4210">
                  <c:v>-2.16</c:v>
                </c:pt>
                <c:pt idx="4211">
                  <c:v>-2.16</c:v>
                </c:pt>
                <c:pt idx="4212">
                  <c:v>-2.15</c:v>
                </c:pt>
                <c:pt idx="4213">
                  <c:v>-2.15</c:v>
                </c:pt>
                <c:pt idx="4214">
                  <c:v>-2.2000000000000002</c:v>
                </c:pt>
                <c:pt idx="4215">
                  <c:v>-2.1800000000000002</c:v>
                </c:pt>
                <c:pt idx="4216">
                  <c:v>-2.1800000000000002</c:v>
                </c:pt>
                <c:pt idx="4217">
                  <c:v>-2.19</c:v>
                </c:pt>
                <c:pt idx="4218">
                  <c:v>-2.21</c:v>
                </c:pt>
                <c:pt idx="4219">
                  <c:v>-2.21</c:v>
                </c:pt>
                <c:pt idx="4220">
                  <c:v>-2.2000000000000002</c:v>
                </c:pt>
                <c:pt idx="4221">
                  <c:v>-2.19</c:v>
                </c:pt>
                <c:pt idx="4222">
                  <c:v>-2.19</c:v>
                </c:pt>
                <c:pt idx="4223">
                  <c:v>-2.16</c:v>
                </c:pt>
                <c:pt idx="4224">
                  <c:v>-2.1800000000000002</c:v>
                </c:pt>
                <c:pt idx="4225">
                  <c:v>-2.19</c:v>
                </c:pt>
                <c:pt idx="4226">
                  <c:v>-2.1800000000000002</c:v>
                </c:pt>
                <c:pt idx="4227">
                  <c:v>-2.2000000000000002</c:v>
                </c:pt>
                <c:pt idx="4228">
                  <c:v>-2.2000000000000002</c:v>
                </c:pt>
                <c:pt idx="4229">
                  <c:v>-2.2000000000000002</c:v>
                </c:pt>
                <c:pt idx="4230">
                  <c:v>-2.21</c:v>
                </c:pt>
                <c:pt idx="4231">
                  <c:v>-2.1800000000000002</c:v>
                </c:pt>
                <c:pt idx="4232">
                  <c:v>-2.21</c:v>
                </c:pt>
                <c:pt idx="4233">
                  <c:v>-2.1800000000000002</c:v>
                </c:pt>
                <c:pt idx="4234">
                  <c:v>-2.15</c:v>
                </c:pt>
                <c:pt idx="4235">
                  <c:v>-2.16</c:v>
                </c:pt>
                <c:pt idx="4236">
                  <c:v>-2.15</c:v>
                </c:pt>
                <c:pt idx="4237">
                  <c:v>-2.16</c:v>
                </c:pt>
                <c:pt idx="4238">
                  <c:v>-2.17</c:v>
                </c:pt>
                <c:pt idx="4239">
                  <c:v>-2.17</c:v>
                </c:pt>
                <c:pt idx="4240">
                  <c:v>-2.16</c:v>
                </c:pt>
                <c:pt idx="4241">
                  <c:v>-2.15</c:v>
                </c:pt>
                <c:pt idx="4242">
                  <c:v>-2.15</c:v>
                </c:pt>
                <c:pt idx="4243">
                  <c:v>-2.13</c:v>
                </c:pt>
                <c:pt idx="4244">
                  <c:v>-2.14</c:v>
                </c:pt>
                <c:pt idx="4245">
                  <c:v>-2.16</c:v>
                </c:pt>
                <c:pt idx="4246">
                  <c:v>-2.16</c:v>
                </c:pt>
                <c:pt idx="4247">
                  <c:v>-2.14</c:v>
                </c:pt>
                <c:pt idx="4248">
                  <c:v>-2.14</c:v>
                </c:pt>
                <c:pt idx="4249">
                  <c:v>-2.17</c:v>
                </c:pt>
                <c:pt idx="4250">
                  <c:v>-2.15</c:v>
                </c:pt>
                <c:pt idx="4251">
                  <c:v>-2.15</c:v>
                </c:pt>
                <c:pt idx="4252">
                  <c:v>-2.1800000000000002</c:v>
                </c:pt>
                <c:pt idx="4253">
                  <c:v>-2.1800000000000002</c:v>
                </c:pt>
                <c:pt idx="4254">
                  <c:v>-2.2000000000000002</c:v>
                </c:pt>
                <c:pt idx="4255">
                  <c:v>-2.19</c:v>
                </c:pt>
                <c:pt idx="4256">
                  <c:v>-2.2000000000000002</c:v>
                </c:pt>
                <c:pt idx="4257">
                  <c:v>-2.2200000000000002</c:v>
                </c:pt>
                <c:pt idx="4258">
                  <c:v>-2.2200000000000002</c:v>
                </c:pt>
                <c:pt idx="4259">
                  <c:v>-2.2200000000000002</c:v>
                </c:pt>
                <c:pt idx="4260">
                  <c:v>-2.21</c:v>
                </c:pt>
                <c:pt idx="4261">
                  <c:v>-2.19</c:v>
                </c:pt>
                <c:pt idx="4262">
                  <c:v>-2.19</c:v>
                </c:pt>
                <c:pt idx="4263">
                  <c:v>-2.1800000000000002</c:v>
                </c:pt>
                <c:pt idx="4264">
                  <c:v>-2.19</c:v>
                </c:pt>
                <c:pt idx="4265">
                  <c:v>-2.2000000000000002</c:v>
                </c:pt>
                <c:pt idx="4266">
                  <c:v>-2.1800000000000002</c:v>
                </c:pt>
                <c:pt idx="4267">
                  <c:v>-2.2000000000000002</c:v>
                </c:pt>
                <c:pt idx="4268">
                  <c:v>-2.19</c:v>
                </c:pt>
                <c:pt idx="4269">
                  <c:v>-2.2200000000000002</c:v>
                </c:pt>
                <c:pt idx="4270">
                  <c:v>-2.19</c:v>
                </c:pt>
                <c:pt idx="4271">
                  <c:v>-2.19</c:v>
                </c:pt>
                <c:pt idx="4272">
                  <c:v>-2.17</c:v>
                </c:pt>
                <c:pt idx="4273">
                  <c:v>-2.17</c:v>
                </c:pt>
                <c:pt idx="4274">
                  <c:v>-2.17</c:v>
                </c:pt>
                <c:pt idx="4275">
                  <c:v>-2.19</c:v>
                </c:pt>
                <c:pt idx="4276">
                  <c:v>-2.2000000000000002</c:v>
                </c:pt>
                <c:pt idx="4277">
                  <c:v>-2.2000000000000002</c:v>
                </c:pt>
                <c:pt idx="4278">
                  <c:v>-2.23</c:v>
                </c:pt>
                <c:pt idx="4279">
                  <c:v>-2.23</c:v>
                </c:pt>
                <c:pt idx="4280">
                  <c:v>-2.2400000000000002</c:v>
                </c:pt>
                <c:pt idx="4281">
                  <c:v>-2.23</c:v>
                </c:pt>
                <c:pt idx="4282">
                  <c:v>-2.23</c:v>
                </c:pt>
                <c:pt idx="4283">
                  <c:v>-2.25</c:v>
                </c:pt>
                <c:pt idx="4284">
                  <c:v>-2.27</c:v>
                </c:pt>
                <c:pt idx="4285">
                  <c:v>-2.2599999999999998</c:v>
                </c:pt>
                <c:pt idx="4286">
                  <c:v>-2.25</c:v>
                </c:pt>
                <c:pt idx="4287">
                  <c:v>-2.25</c:v>
                </c:pt>
                <c:pt idx="4288">
                  <c:v>-2.2400000000000002</c:v>
                </c:pt>
                <c:pt idx="4289">
                  <c:v>-2.25</c:v>
                </c:pt>
                <c:pt idx="4290">
                  <c:v>-2.25</c:v>
                </c:pt>
                <c:pt idx="4291">
                  <c:v>-2.2400000000000002</c:v>
                </c:pt>
                <c:pt idx="4292">
                  <c:v>-2.25</c:v>
                </c:pt>
                <c:pt idx="4293">
                  <c:v>-2.25</c:v>
                </c:pt>
                <c:pt idx="4294">
                  <c:v>-2.25</c:v>
                </c:pt>
                <c:pt idx="4295">
                  <c:v>-2.27</c:v>
                </c:pt>
                <c:pt idx="4296">
                  <c:v>-2.25</c:v>
                </c:pt>
                <c:pt idx="4297">
                  <c:v>-2.25</c:v>
                </c:pt>
                <c:pt idx="4298">
                  <c:v>-2.25</c:v>
                </c:pt>
                <c:pt idx="4299">
                  <c:v>-2.2400000000000002</c:v>
                </c:pt>
                <c:pt idx="4300">
                  <c:v>-2.2599999999999998</c:v>
                </c:pt>
                <c:pt idx="4301">
                  <c:v>-2.25</c:v>
                </c:pt>
                <c:pt idx="4302">
                  <c:v>-2.2200000000000002</c:v>
                </c:pt>
                <c:pt idx="4303">
                  <c:v>-2.2400000000000002</c:v>
                </c:pt>
                <c:pt idx="4304">
                  <c:v>-2.2400000000000002</c:v>
                </c:pt>
                <c:pt idx="4305">
                  <c:v>-2.23</c:v>
                </c:pt>
                <c:pt idx="4306">
                  <c:v>-2.2200000000000002</c:v>
                </c:pt>
                <c:pt idx="4307">
                  <c:v>-2.23</c:v>
                </c:pt>
                <c:pt idx="4308">
                  <c:v>-2.21</c:v>
                </c:pt>
                <c:pt idx="4309">
                  <c:v>-2.23</c:v>
                </c:pt>
                <c:pt idx="4310">
                  <c:v>-2.2400000000000002</c:v>
                </c:pt>
                <c:pt idx="4311">
                  <c:v>-2.21</c:v>
                </c:pt>
                <c:pt idx="4312">
                  <c:v>-2.21</c:v>
                </c:pt>
                <c:pt idx="4313">
                  <c:v>-2.21</c:v>
                </c:pt>
                <c:pt idx="4314">
                  <c:v>-2.21</c:v>
                </c:pt>
                <c:pt idx="4315">
                  <c:v>-2.1800000000000002</c:v>
                </c:pt>
                <c:pt idx="4316">
                  <c:v>-2.21</c:v>
                </c:pt>
                <c:pt idx="4317">
                  <c:v>-2.23</c:v>
                </c:pt>
                <c:pt idx="4318">
                  <c:v>-2.21</c:v>
                </c:pt>
                <c:pt idx="4319">
                  <c:v>-2.23</c:v>
                </c:pt>
                <c:pt idx="4320">
                  <c:v>-2.23</c:v>
                </c:pt>
                <c:pt idx="4321">
                  <c:v>-2.2200000000000002</c:v>
                </c:pt>
                <c:pt idx="4322">
                  <c:v>-2.23</c:v>
                </c:pt>
                <c:pt idx="4323">
                  <c:v>-2.25</c:v>
                </c:pt>
                <c:pt idx="4324">
                  <c:v>-2.2400000000000002</c:v>
                </c:pt>
                <c:pt idx="4325">
                  <c:v>-2.2400000000000002</c:v>
                </c:pt>
                <c:pt idx="4326">
                  <c:v>-2.23</c:v>
                </c:pt>
                <c:pt idx="4327">
                  <c:v>-2.2200000000000002</c:v>
                </c:pt>
                <c:pt idx="4328">
                  <c:v>-2.2400000000000002</c:v>
                </c:pt>
                <c:pt idx="4329">
                  <c:v>-2.25</c:v>
                </c:pt>
                <c:pt idx="4330">
                  <c:v>-2.27</c:v>
                </c:pt>
                <c:pt idx="4331">
                  <c:v>-2.2599999999999998</c:v>
                </c:pt>
                <c:pt idx="4332">
                  <c:v>-2.2599999999999998</c:v>
                </c:pt>
                <c:pt idx="4333">
                  <c:v>-2.25</c:v>
                </c:pt>
                <c:pt idx="4334">
                  <c:v>-2.25</c:v>
                </c:pt>
                <c:pt idx="4335">
                  <c:v>-2.25</c:v>
                </c:pt>
                <c:pt idx="4336">
                  <c:v>-2.25</c:v>
                </c:pt>
                <c:pt idx="4337">
                  <c:v>-2.2200000000000002</c:v>
                </c:pt>
                <c:pt idx="4338">
                  <c:v>-2.2400000000000002</c:v>
                </c:pt>
                <c:pt idx="4339">
                  <c:v>-2.2599999999999998</c:v>
                </c:pt>
                <c:pt idx="4340">
                  <c:v>-2.2200000000000002</c:v>
                </c:pt>
                <c:pt idx="4341">
                  <c:v>-2.2200000000000002</c:v>
                </c:pt>
                <c:pt idx="4342">
                  <c:v>-2.2200000000000002</c:v>
                </c:pt>
                <c:pt idx="4343">
                  <c:v>-2.23</c:v>
                </c:pt>
                <c:pt idx="4344">
                  <c:v>-2.23</c:v>
                </c:pt>
                <c:pt idx="4345">
                  <c:v>-2.23</c:v>
                </c:pt>
                <c:pt idx="4346">
                  <c:v>-2.2200000000000002</c:v>
                </c:pt>
                <c:pt idx="4347">
                  <c:v>-2.2400000000000002</c:v>
                </c:pt>
                <c:pt idx="4348">
                  <c:v>-2.23</c:v>
                </c:pt>
                <c:pt idx="4349">
                  <c:v>-2.21</c:v>
                </c:pt>
                <c:pt idx="4350">
                  <c:v>-2.21</c:v>
                </c:pt>
                <c:pt idx="4351">
                  <c:v>-2.2200000000000002</c:v>
                </c:pt>
                <c:pt idx="4352">
                  <c:v>-2.23</c:v>
                </c:pt>
                <c:pt idx="4353">
                  <c:v>-2.2200000000000002</c:v>
                </c:pt>
                <c:pt idx="4354">
                  <c:v>-2.21</c:v>
                </c:pt>
                <c:pt idx="4355">
                  <c:v>-2.19</c:v>
                </c:pt>
                <c:pt idx="4356">
                  <c:v>-2.2000000000000002</c:v>
                </c:pt>
                <c:pt idx="4357">
                  <c:v>-2.23</c:v>
                </c:pt>
                <c:pt idx="4358">
                  <c:v>-2.19</c:v>
                </c:pt>
                <c:pt idx="4359">
                  <c:v>-2.19</c:v>
                </c:pt>
                <c:pt idx="4360">
                  <c:v>-2.2000000000000002</c:v>
                </c:pt>
                <c:pt idx="4361">
                  <c:v>-2.23</c:v>
                </c:pt>
                <c:pt idx="4362">
                  <c:v>-2.2200000000000002</c:v>
                </c:pt>
                <c:pt idx="4363">
                  <c:v>-2.23</c:v>
                </c:pt>
                <c:pt idx="4364">
                  <c:v>-2.2400000000000002</c:v>
                </c:pt>
                <c:pt idx="4365">
                  <c:v>-2.2400000000000002</c:v>
                </c:pt>
                <c:pt idx="4366">
                  <c:v>-2.2400000000000002</c:v>
                </c:pt>
                <c:pt idx="4367">
                  <c:v>-2.23</c:v>
                </c:pt>
                <c:pt idx="4368">
                  <c:v>-2.2000000000000002</c:v>
                </c:pt>
                <c:pt idx="4369">
                  <c:v>-2.19</c:v>
                </c:pt>
                <c:pt idx="4370">
                  <c:v>-2.1800000000000002</c:v>
                </c:pt>
                <c:pt idx="4371">
                  <c:v>-2.17</c:v>
                </c:pt>
                <c:pt idx="4372">
                  <c:v>-2.16</c:v>
                </c:pt>
                <c:pt idx="4373">
                  <c:v>-2.19</c:v>
                </c:pt>
                <c:pt idx="4374">
                  <c:v>-2.17</c:v>
                </c:pt>
                <c:pt idx="4375">
                  <c:v>-2.19</c:v>
                </c:pt>
                <c:pt idx="4376">
                  <c:v>-2.1800000000000002</c:v>
                </c:pt>
                <c:pt idx="4377">
                  <c:v>-2.2000000000000002</c:v>
                </c:pt>
                <c:pt idx="4378">
                  <c:v>-2.19</c:v>
                </c:pt>
                <c:pt idx="4379">
                  <c:v>-2.2000000000000002</c:v>
                </c:pt>
                <c:pt idx="4380">
                  <c:v>-2.16</c:v>
                </c:pt>
                <c:pt idx="4381">
                  <c:v>-2.19</c:v>
                </c:pt>
                <c:pt idx="4382">
                  <c:v>-2.21</c:v>
                </c:pt>
                <c:pt idx="4383">
                  <c:v>-2.2200000000000002</c:v>
                </c:pt>
                <c:pt idx="4384">
                  <c:v>-2.2200000000000002</c:v>
                </c:pt>
                <c:pt idx="4385">
                  <c:v>-2.2400000000000002</c:v>
                </c:pt>
                <c:pt idx="4386">
                  <c:v>-2.2400000000000002</c:v>
                </c:pt>
                <c:pt idx="4387">
                  <c:v>-2.27</c:v>
                </c:pt>
                <c:pt idx="4388">
                  <c:v>-2.2400000000000002</c:v>
                </c:pt>
                <c:pt idx="4389">
                  <c:v>-2.23</c:v>
                </c:pt>
                <c:pt idx="4390">
                  <c:v>-2.29</c:v>
                </c:pt>
                <c:pt idx="4391">
                  <c:v>-2.27</c:v>
                </c:pt>
                <c:pt idx="4392">
                  <c:v>-2.29</c:v>
                </c:pt>
                <c:pt idx="4393">
                  <c:v>-2.2799999999999998</c:v>
                </c:pt>
                <c:pt idx="4394">
                  <c:v>-2.2799999999999998</c:v>
                </c:pt>
                <c:pt idx="4395">
                  <c:v>-2.2599999999999998</c:v>
                </c:pt>
                <c:pt idx="4396">
                  <c:v>-2.2599999999999998</c:v>
                </c:pt>
                <c:pt idx="4397">
                  <c:v>-2.2799999999999998</c:v>
                </c:pt>
                <c:pt idx="4398">
                  <c:v>-2.2599999999999998</c:v>
                </c:pt>
                <c:pt idx="4399">
                  <c:v>-2.2599999999999998</c:v>
                </c:pt>
                <c:pt idx="4400">
                  <c:v>-2.25</c:v>
                </c:pt>
                <c:pt idx="4401">
                  <c:v>-2.27</c:v>
                </c:pt>
                <c:pt idx="4402">
                  <c:v>-2.27</c:v>
                </c:pt>
                <c:pt idx="4403">
                  <c:v>-2.29</c:v>
                </c:pt>
                <c:pt idx="4404">
                  <c:v>-2.27</c:v>
                </c:pt>
                <c:pt idx="4405">
                  <c:v>-2.29</c:v>
                </c:pt>
                <c:pt idx="4406">
                  <c:v>-2.2999999999999998</c:v>
                </c:pt>
                <c:pt idx="4407">
                  <c:v>-2.2999999999999998</c:v>
                </c:pt>
                <c:pt idx="4408">
                  <c:v>-2.3099999999999987</c:v>
                </c:pt>
                <c:pt idx="4409">
                  <c:v>-2.29</c:v>
                </c:pt>
                <c:pt idx="4410">
                  <c:v>-2.25</c:v>
                </c:pt>
                <c:pt idx="4411">
                  <c:v>-2.25</c:v>
                </c:pt>
                <c:pt idx="4412">
                  <c:v>-2.2599999999999998</c:v>
                </c:pt>
                <c:pt idx="4413">
                  <c:v>-2.27</c:v>
                </c:pt>
                <c:pt idx="4414">
                  <c:v>-2.2799999999999998</c:v>
                </c:pt>
                <c:pt idx="4415">
                  <c:v>-2.2799999999999998</c:v>
                </c:pt>
                <c:pt idx="4416">
                  <c:v>-2.29</c:v>
                </c:pt>
                <c:pt idx="4417">
                  <c:v>-2.2799999999999998</c:v>
                </c:pt>
                <c:pt idx="4418">
                  <c:v>-2.3099999999999987</c:v>
                </c:pt>
                <c:pt idx="4419">
                  <c:v>-2.3199999999999967</c:v>
                </c:pt>
                <c:pt idx="4420">
                  <c:v>-2.2999999999999998</c:v>
                </c:pt>
                <c:pt idx="4421">
                  <c:v>-2.3099999999999987</c:v>
                </c:pt>
                <c:pt idx="4422">
                  <c:v>-2.3099999999999987</c:v>
                </c:pt>
                <c:pt idx="4423">
                  <c:v>-2.3199999999999967</c:v>
                </c:pt>
                <c:pt idx="4424">
                  <c:v>-2.2999999999999998</c:v>
                </c:pt>
                <c:pt idx="4425">
                  <c:v>-2.3199999999999967</c:v>
                </c:pt>
                <c:pt idx="4426">
                  <c:v>-2.29</c:v>
                </c:pt>
                <c:pt idx="4427">
                  <c:v>-2.2999999999999998</c:v>
                </c:pt>
                <c:pt idx="4428">
                  <c:v>-2.2999999999999998</c:v>
                </c:pt>
                <c:pt idx="4429">
                  <c:v>-2.2799999999999998</c:v>
                </c:pt>
                <c:pt idx="4430">
                  <c:v>-2.27</c:v>
                </c:pt>
                <c:pt idx="4431">
                  <c:v>-2.23</c:v>
                </c:pt>
                <c:pt idx="4432">
                  <c:v>-2.21</c:v>
                </c:pt>
                <c:pt idx="4433">
                  <c:v>-2.23</c:v>
                </c:pt>
                <c:pt idx="4434">
                  <c:v>-2.2400000000000002</c:v>
                </c:pt>
                <c:pt idx="4435">
                  <c:v>-2.23</c:v>
                </c:pt>
                <c:pt idx="4436">
                  <c:v>-2.23</c:v>
                </c:pt>
                <c:pt idx="4437">
                  <c:v>-2.21</c:v>
                </c:pt>
                <c:pt idx="4438">
                  <c:v>-2.2400000000000002</c:v>
                </c:pt>
                <c:pt idx="4439">
                  <c:v>-2.2599999999999998</c:v>
                </c:pt>
                <c:pt idx="4440">
                  <c:v>-2.25</c:v>
                </c:pt>
                <c:pt idx="4441">
                  <c:v>-2.27</c:v>
                </c:pt>
                <c:pt idx="4442">
                  <c:v>-2.27</c:v>
                </c:pt>
                <c:pt idx="4443">
                  <c:v>-2.25</c:v>
                </c:pt>
                <c:pt idx="4444">
                  <c:v>-2.2599999999999998</c:v>
                </c:pt>
                <c:pt idx="4445">
                  <c:v>-2.25</c:v>
                </c:pt>
                <c:pt idx="4446">
                  <c:v>-2.2400000000000002</c:v>
                </c:pt>
                <c:pt idx="4447">
                  <c:v>-2.23</c:v>
                </c:pt>
                <c:pt idx="4448">
                  <c:v>-2.23</c:v>
                </c:pt>
                <c:pt idx="4449">
                  <c:v>-2.25</c:v>
                </c:pt>
                <c:pt idx="4450">
                  <c:v>-2.2200000000000002</c:v>
                </c:pt>
                <c:pt idx="4451">
                  <c:v>-2.2200000000000002</c:v>
                </c:pt>
                <c:pt idx="4452">
                  <c:v>-2.2200000000000002</c:v>
                </c:pt>
                <c:pt idx="4453">
                  <c:v>-2.2200000000000002</c:v>
                </c:pt>
                <c:pt idx="4454">
                  <c:v>-2.2200000000000002</c:v>
                </c:pt>
                <c:pt idx="4455">
                  <c:v>-2.23</c:v>
                </c:pt>
                <c:pt idx="4456">
                  <c:v>-2.23</c:v>
                </c:pt>
                <c:pt idx="4457">
                  <c:v>-2.2400000000000002</c:v>
                </c:pt>
                <c:pt idx="4458">
                  <c:v>-2.25</c:v>
                </c:pt>
                <c:pt idx="4459">
                  <c:v>-2.2799999999999998</c:v>
                </c:pt>
                <c:pt idx="4460">
                  <c:v>-2.27</c:v>
                </c:pt>
                <c:pt idx="4461">
                  <c:v>-2.25</c:v>
                </c:pt>
                <c:pt idx="4462">
                  <c:v>-2.2599999999999998</c:v>
                </c:pt>
                <c:pt idx="4463">
                  <c:v>-2.25</c:v>
                </c:pt>
                <c:pt idx="4464">
                  <c:v>-2.25</c:v>
                </c:pt>
                <c:pt idx="4465">
                  <c:v>-2.23</c:v>
                </c:pt>
                <c:pt idx="4466">
                  <c:v>-2.27</c:v>
                </c:pt>
                <c:pt idx="4467">
                  <c:v>-2.25</c:v>
                </c:pt>
                <c:pt idx="4468">
                  <c:v>-2.25</c:v>
                </c:pt>
                <c:pt idx="4469">
                  <c:v>-2.25</c:v>
                </c:pt>
                <c:pt idx="4470">
                  <c:v>-2.2400000000000002</c:v>
                </c:pt>
                <c:pt idx="4471">
                  <c:v>-2.2200000000000002</c:v>
                </c:pt>
                <c:pt idx="4472">
                  <c:v>-2.2400000000000002</c:v>
                </c:pt>
                <c:pt idx="4473">
                  <c:v>-2.2400000000000002</c:v>
                </c:pt>
                <c:pt idx="4474">
                  <c:v>-2.2200000000000002</c:v>
                </c:pt>
                <c:pt idx="4475">
                  <c:v>-2.25</c:v>
                </c:pt>
                <c:pt idx="4476">
                  <c:v>-2.2400000000000002</c:v>
                </c:pt>
                <c:pt idx="4477">
                  <c:v>-2.2599999999999998</c:v>
                </c:pt>
                <c:pt idx="4478">
                  <c:v>-2.25</c:v>
                </c:pt>
                <c:pt idx="4479">
                  <c:v>-2.2200000000000002</c:v>
                </c:pt>
                <c:pt idx="4480">
                  <c:v>-2.2400000000000002</c:v>
                </c:pt>
                <c:pt idx="4481">
                  <c:v>-2.2400000000000002</c:v>
                </c:pt>
                <c:pt idx="4482">
                  <c:v>-2.23</c:v>
                </c:pt>
                <c:pt idx="4483">
                  <c:v>-2.23</c:v>
                </c:pt>
                <c:pt idx="4484">
                  <c:v>-2.23</c:v>
                </c:pt>
                <c:pt idx="4485">
                  <c:v>-2.23</c:v>
                </c:pt>
                <c:pt idx="4486">
                  <c:v>-2.23</c:v>
                </c:pt>
                <c:pt idx="4487">
                  <c:v>-2.23</c:v>
                </c:pt>
                <c:pt idx="4488">
                  <c:v>-2.2400000000000002</c:v>
                </c:pt>
                <c:pt idx="4489">
                  <c:v>-2.2200000000000002</c:v>
                </c:pt>
                <c:pt idx="4490">
                  <c:v>-2.21</c:v>
                </c:pt>
                <c:pt idx="4491">
                  <c:v>-2.2000000000000002</c:v>
                </c:pt>
                <c:pt idx="4492">
                  <c:v>-2.19</c:v>
                </c:pt>
                <c:pt idx="4493">
                  <c:v>-2.21</c:v>
                </c:pt>
                <c:pt idx="4494">
                  <c:v>-2.23</c:v>
                </c:pt>
                <c:pt idx="4495">
                  <c:v>-2.2400000000000002</c:v>
                </c:pt>
                <c:pt idx="4496">
                  <c:v>-2.23</c:v>
                </c:pt>
                <c:pt idx="4497">
                  <c:v>-2.2200000000000002</c:v>
                </c:pt>
                <c:pt idx="4498">
                  <c:v>-2.2200000000000002</c:v>
                </c:pt>
                <c:pt idx="4499">
                  <c:v>-2.23</c:v>
                </c:pt>
                <c:pt idx="4500">
                  <c:v>-2.23</c:v>
                </c:pt>
                <c:pt idx="4501">
                  <c:v>-2.2400000000000002</c:v>
                </c:pt>
                <c:pt idx="4502">
                  <c:v>-2.2400000000000002</c:v>
                </c:pt>
                <c:pt idx="4503">
                  <c:v>-2.25</c:v>
                </c:pt>
                <c:pt idx="4504">
                  <c:v>-2.27</c:v>
                </c:pt>
                <c:pt idx="4505">
                  <c:v>-2.2400000000000002</c:v>
                </c:pt>
                <c:pt idx="4506">
                  <c:v>-2.2599999999999998</c:v>
                </c:pt>
                <c:pt idx="4507">
                  <c:v>-2.25</c:v>
                </c:pt>
                <c:pt idx="4508">
                  <c:v>-2.25</c:v>
                </c:pt>
                <c:pt idx="4509">
                  <c:v>-2.2400000000000002</c:v>
                </c:pt>
                <c:pt idx="4510">
                  <c:v>-2.2400000000000002</c:v>
                </c:pt>
                <c:pt idx="4511">
                  <c:v>-2.2599999999999998</c:v>
                </c:pt>
                <c:pt idx="4512">
                  <c:v>-2.27</c:v>
                </c:pt>
                <c:pt idx="4513">
                  <c:v>-2.2599999999999998</c:v>
                </c:pt>
                <c:pt idx="4514">
                  <c:v>-2.25</c:v>
                </c:pt>
                <c:pt idx="4515">
                  <c:v>-2.25</c:v>
                </c:pt>
                <c:pt idx="4516">
                  <c:v>-2.23</c:v>
                </c:pt>
                <c:pt idx="4517">
                  <c:v>-2.25</c:v>
                </c:pt>
                <c:pt idx="4518">
                  <c:v>-2.2400000000000002</c:v>
                </c:pt>
                <c:pt idx="4519">
                  <c:v>-2.23</c:v>
                </c:pt>
                <c:pt idx="4520">
                  <c:v>-2.23</c:v>
                </c:pt>
                <c:pt idx="4521">
                  <c:v>-2.2400000000000002</c:v>
                </c:pt>
                <c:pt idx="4522">
                  <c:v>-2.19</c:v>
                </c:pt>
                <c:pt idx="4523">
                  <c:v>-2.17</c:v>
                </c:pt>
                <c:pt idx="4524">
                  <c:v>-2.19</c:v>
                </c:pt>
                <c:pt idx="4525">
                  <c:v>-2.23</c:v>
                </c:pt>
                <c:pt idx="4526">
                  <c:v>-2.23</c:v>
                </c:pt>
                <c:pt idx="4527">
                  <c:v>-2.23</c:v>
                </c:pt>
                <c:pt idx="4528">
                  <c:v>-2.25</c:v>
                </c:pt>
                <c:pt idx="4529">
                  <c:v>-2.2799999999999998</c:v>
                </c:pt>
                <c:pt idx="4530">
                  <c:v>-2.25</c:v>
                </c:pt>
                <c:pt idx="4531">
                  <c:v>-2.2400000000000002</c:v>
                </c:pt>
                <c:pt idx="4532">
                  <c:v>-2.2400000000000002</c:v>
                </c:pt>
                <c:pt idx="4533">
                  <c:v>-2.23</c:v>
                </c:pt>
                <c:pt idx="4534">
                  <c:v>-2.2200000000000002</c:v>
                </c:pt>
                <c:pt idx="4535">
                  <c:v>-2.23</c:v>
                </c:pt>
                <c:pt idx="4536">
                  <c:v>-2.23</c:v>
                </c:pt>
                <c:pt idx="4537">
                  <c:v>-2.27</c:v>
                </c:pt>
                <c:pt idx="4538">
                  <c:v>-2.27</c:v>
                </c:pt>
                <c:pt idx="4539">
                  <c:v>-2.2599999999999998</c:v>
                </c:pt>
                <c:pt idx="4540">
                  <c:v>-2.2400000000000002</c:v>
                </c:pt>
                <c:pt idx="4541">
                  <c:v>-2.23</c:v>
                </c:pt>
                <c:pt idx="4542">
                  <c:v>-2.23</c:v>
                </c:pt>
                <c:pt idx="4543">
                  <c:v>-2.23</c:v>
                </c:pt>
                <c:pt idx="4544">
                  <c:v>-2.2400000000000002</c:v>
                </c:pt>
                <c:pt idx="4545">
                  <c:v>-2.2200000000000002</c:v>
                </c:pt>
                <c:pt idx="4546">
                  <c:v>-2.2599999999999998</c:v>
                </c:pt>
                <c:pt idx="4547">
                  <c:v>-2.27</c:v>
                </c:pt>
                <c:pt idx="4548">
                  <c:v>-2.25</c:v>
                </c:pt>
                <c:pt idx="4549">
                  <c:v>-2.2200000000000002</c:v>
                </c:pt>
                <c:pt idx="4550">
                  <c:v>-2.2200000000000002</c:v>
                </c:pt>
                <c:pt idx="4551">
                  <c:v>-2.23</c:v>
                </c:pt>
                <c:pt idx="4552">
                  <c:v>-2.2599999999999998</c:v>
                </c:pt>
                <c:pt idx="4553">
                  <c:v>-2.27</c:v>
                </c:pt>
                <c:pt idx="4554">
                  <c:v>-2.27</c:v>
                </c:pt>
                <c:pt idx="4555">
                  <c:v>-2.2599999999999998</c:v>
                </c:pt>
                <c:pt idx="4556">
                  <c:v>-2.2599999999999998</c:v>
                </c:pt>
                <c:pt idx="4557">
                  <c:v>-2.27</c:v>
                </c:pt>
                <c:pt idx="4558">
                  <c:v>-2.27</c:v>
                </c:pt>
                <c:pt idx="4559">
                  <c:v>-2.29</c:v>
                </c:pt>
                <c:pt idx="4560">
                  <c:v>-2.29</c:v>
                </c:pt>
                <c:pt idx="4561">
                  <c:v>-2.27</c:v>
                </c:pt>
                <c:pt idx="4562">
                  <c:v>-2.2799999999999998</c:v>
                </c:pt>
                <c:pt idx="4563">
                  <c:v>-2.27</c:v>
                </c:pt>
                <c:pt idx="4564">
                  <c:v>-2.27</c:v>
                </c:pt>
                <c:pt idx="4565">
                  <c:v>-2.29</c:v>
                </c:pt>
                <c:pt idx="4566">
                  <c:v>-2.29</c:v>
                </c:pt>
                <c:pt idx="4567">
                  <c:v>-2.2999999999999998</c:v>
                </c:pt>
                <c:pt idx="4568">
                  <c:v>-2.2999999999999998</c:v>
                </c:pt>
                <c:pt idx="4569">
                  <c:v>-2.2799999999999998</c:v>
                </c:pt>
                <c:pt idx="4570">
                  <c:v>-2.2400000000000002</c:v>
                </c:pt>
                <c:pt idx="4571">
                  <c:v>-2.25</c:v>
                </c:pt>
                <c:pt idx="4572">
                  <c:v>-2.27</c:v>
                </c:pt>
                <c:pt idx="4573">
                  <c:v>-2.2799999999999998</c:v>
                </c:pt>
                <c:pt idx="4574">
                  <c:v>-2.2599999999999998</c:v>
                </c:pt>
                <c:pt idx="4575">
                  <c:v>-2.2200000000000002</c:v>
                </c:pt>
                <c:pt idx="4576">
                  <c:v>-2.21</c:v>
                </c:pt>
                <c:pt idx="4577">
                  <c:v>-2.21</c:v>
                </c:pt>
                <c:pt idx="4578">
                  <c:v>-2.2000000000000002</c:v>
                </c:pt>
                <c:pt idx="4579">
                  <c:v>-2.1800000000000002</c:v>
                </c:pt>
                <c:pt idx="4580">
                  <c:v>-2.1800000000000002</c:v>
                </c:pt>
                <c:pt idx="4581">
                  <c:v>-2.2000000000000002</c:v>
                </c:pt>
                <c:pt idx="4582">
                  <c:v>-2.21</c:v>
                </c:pt>
                <c:pt idx="4583">
                  <c:v>-2.21</c:v>
                </c:pt>
                <c:pt idx="4584">
                  <c:v>-2.2200000000000002</c:v>
                </c:pt>
                <c:pt idx="4585">
                  <c:v>-2.23</c:v>
                </c:pt>
                <c:pt idx="4586">
                  <c:v>-2.21</c:v>
                </c:pt>
                <c:pt idx="4587">
                  <c:v>-2.21</c:v>
                </c:pt>
                <c:pt idx="4588">
                  <c:v>-2.2400000000000002</c:v>
                </c:pt>
                <c:pt idx="4589">
                  <c:v>-2.2000000000000002</c:v>
                </c:pt>
                <c:pt idx="4590">
                  <c:v>-2.1800000000000002</c:v>
                </c:pt>
                <c:pt idx="4591">
                  <c:v>-2.1800000000000002</c:v>
                </c:pt>
                <c:pt idx="4592">
                  <c:v>-2.17</c:v>
                </c:pt>
                <c:pt idx="4593">
                  <c:v>-2.1800000000000002</c:v>
                </c:pt>
                <c:pt idx="4594">
                  <c:v>-2.1800000000000002</c:v>
                </c:pt>
                <c:pt idx="4595">
                  <c:v>-2.1800000000000002</c:v>
                </c:pt>
                <c:pt idx="4596">
                  <c:v>-2.19</c:v>
                </c:pt>
                <c:pt idx="4597">
                  <c:v>-2.2000000000000002</c:v>
                </c:pt>
                <c:pt idx="4598">
                  <c:v>-2.2000000000000002</c:v>
                </c:pt>
                <c:pt idx="4599">
                  <c:v>-2.2000000000000002</c:v>
                </c:pt>
                <c:pt idx="4600">
                  <c:v>-2.21</c:v>
                </c:pt>
                <c:pt idx="4601">
                  <c:v>-2.2000000000000002</c:v>
                </c:pt>
                <c:pt idx="4602">
                  <c:v>-2.1800000000000002</c:v>
                </c:pt>
                <c:pt idx="4603">
                  <c:v>-2.2000000000000002</c:v>
                </c:pt>
                <c:pt idx="4604">
                  <c:v>-2.17</c:v>
                </c:pt>
                <c:pt idx="4605">
                  <c:v>-2.1800000000000002</c:v>
                </c:pt>
                <c:pt idx="4606">
                  <c:v>-2.17</c:v>
                </c:pt>
                <c:pt idx="4607">
                  <c:v>-2.16</c:v>
                </c:pt>
                <c:pt idx="4608">
                  <c:v>-2.17</c:v>
                </c:pt>
                <c:pt idx="4609">
                  <c:v>-2.1800000000000002</c:v>
                </c:pt>
                <c:pt idx="4610">
                  <c:v>-2.1800000000000002</c:v>
                </c:pt>
                <c:pt idx="4611">
                  <c:v>-2.17</c:v>
                </c:pt>
                <c:pt idx="4612">
                  <c:v>-2.19</c:v>
                </c:pt>
                <c:pt idx="4613">
                  <c:v>-2.19</c:v>
                </c:pt>
                <c:pt idx="4614">
                  <c:v>-2.1800000000000002</c:v>
                </c:pt>
                <c:pt idx="4615">
                  <c:v>-2.1800000000000002</c:v>
                </c:pt>
                <c:pt idx="4616">
                  <c:v>-2.1800000000000002</c:v>
                </c:pt>
                <c:pt idx="4617">
                  <c:v>-2.16</c:v>
                </c:pt>
                <c:pt idx="4618">
                  <c:v>-2.16</c:v>
                </c:pt>
                <c:pt idx="4619">
                  <c:v>-2.16</c:v>
                </c:pt>
                <c:pt idx="4620">
                  <c:v>-2.17</c:v>
                </c:pt>
                <c:pt idx="4621">
                  <c:v>-2.2000000000000002</c:v>
                </c:pt>
                <c:pt idx="4622">
                  <c:v>-2.2000000000000002</c:v>
                </c:pt>
                <c:pt idx="4623">
                  <c:v>-2.1800000000000002</c:v>
                </c:pt>
                <c:pt idx="4624">
                  <c:v>-2.2000000000000002</c:v>
                </c:pt>
                <c:pt idx="4625">
                  <c:v>-2.1800000000000002</c:v>
                </c:pt>
                <c:pt idx="4626">
                  <c:v>-2.15</c:v>
                </c:pt>
                <c:pt idx="4627">
                  <c:v>-2.13</c:v>
                </c:pt>
                <c:pt idx="4628">
                  <c:v>-2.13</c:v>
                </c:pt>
                <c:pt idx="4629">
                  <c:v>-2.14</c:v>
                </c:pt>
                <c:pt idx="4630">
                  <c:v>-2.14</c:v>
                </c:pt>
                <c:pt idx="4631">
                  <c:v>-2.13</c:v>
                </c:pt>
                <c:pt idx="4632">
                  <c:v>-2.14</c:v>
                </c:pt>
                <c:pt idx="4633">
                  <c:v>-2.15</c:v>
                </c:pt>
                <c:pt idx="4634">
                  <c:v>-2.14</c:v>
                </c:pt>
                <c:pt idx="4635">
                  <c:v>-2.13</c:v>
                </c:pt>
                <c:pt idx="4636">
                  <c:v>-2.15</c:v>
                </c:pt>
                <c:pt idx="4637">
                  <c:v>-2.16</c:v>
                </c:pt>
                <c:pt idx="4638">
                  <c:v>-2.13</c:v>
                </c:pt>
                <c:pt idx="4639">
                  <c:v>-2.13</c:v>
                </c:pt>
                <c:pt idx="4640">
                  <c:v>-2.14</c:v>
                </c:pt>
                <c:pt idx="4641">
                  <c:v>-2.15</c:v>
                </c:pt>
                <c:pt idx="4642">
                  <c:v>-2.12</c:v>
                </c:pt>
                <c:pt idx="4643">
                  <c:v>-2.11</c:v>
                </c:pt>
                <c:pt idx="4644">
                  <c:v>-2.1</c:v>
                </c:pt>
                <c:pt idx="4645">
                  <c:v>-2.11</c:v>
                </c:pt>
                <c:pt idx="4646">
                  <c:v>-2.1</c:v>
                </c:pt>
                <c:pt idx="4647">
                  <c:v>-2.1</c:v>
                </c:pt>
                <c:pt idx="4648">
                  <c:v>-2.12</c:v>
                </c:pt>
                <c:pt idx="4649">
                  <c:v>-2.11</c:v>
                </c:pt>
                <c:pt idx="4650">
                  <c:v>-2.12</c:v>
                </c:pt>
                <c:pt idx="4651">
                  <c:v>-2.13</c:v>
                </c:pt>
                <c:pt idx="4652">
                  <c:v>-2.12</c:v>
                </c:pt>
                <c:pt idx="4653">
                  <c:v>-2.12</c:v>
                </c:pt>
                <c:pt idx="4654">
                  <c:v>-2.13</c:v>
                </c:pt>
                <c:pt idx="4655">
                  <c:v>-2.12</c:v>
                </c:pt>
                <c:pt idx="4656">
                  <c:v>-2.16</c:v>
                </c:pt>
                <c:pt idx="4657">
                  <c:v>-2.15</c:v>
                </c:pt>
                <c:pt idx="4658">
                  <c:v>-2.16</c:v>
                </c:pt>
                <c:pt idx="4659">
                  <c:v>-2.12</c:v>
                </c:pt>
                <c:pt idx="4660">
                  <c:v>-2.12</c:v>
                </c:pt>
                <c:pt idx="4661">
                  <c:v>-2.13</c:v>
                </c:pt>
                <c:pt idx="4662">
                  <c:v>-2.12</c:v>
                </c:pt>
                <c:pt idx="4663">
                  <c:v>-2.13</c:v>
                </c:pt>
                <c:pt idx="4664">
                  <c:v>-2.13</c:v>
                </c:pt>
                <c:pt idx="4665">
                  <c:v>-2.13</c:v>
                </c:pt>
                <c:pt idx="4666">
                  <c:v>-2.15</c:v>
                </c:pt>
                <c:pt idx="4667">
                  <c:v>-2.15</c:v>
                </c:pt>
                <c:pt idx="4668">
                  <c:v>-2.14</c:v>
                </c:pt>
                <c:pt idx="4669">
                  <c:v>-2.14</c:v>
                </c:pt>
                <c:pt idx="4670">
                  <c:v>-2.15</c:v>
                </c:pt>
                <c:pt idx="4671">
                  <c:v>-2.11</c:v>
                </c:pt>
                <c:pt idx="4672">
                  <c:v>-2.11</c:v>
                </c:pt>
                <c:pt idx="4673">
                  <c:v>-2.11</c:v>
                </c:pt>
                <c:pt idx="4674">
                  <c:v>-2.13</c:v>
                </c:pt>
                <c:pt idx="4675">
                  <c:v>-2.11</c:v>
                </c:pt>
                <c:pt idx="4676">
                  <c:v>-2.14</c:v>
                </c:pt>
                <c:pt idx="4677">
                  <c:v>-2.11</c:v>
                </c:pt>
                <c:pt idx="4678">
                  <c:v>-2.09</c:v>
                </c:pt>
                <c:pt idx="4679">
                  <c:v>-2.11</c:v>
                </c:pt>
                <c:pt idx="4680">
                  <c:v>-2.12</c:v>
                </c:pt>
                <c:pt idx="4681">
                  <c:v>-2.09</c:v>
                </c:pt>
                <c:pt idx="4682">
                  <c:v>-2.1</c:v>
                </c:pt>
                <c:pt idx="4683">
                  <c:v>-2.1</c:v>
                </c:pt>
                <c:pt idx="4684">
                  <c:v>-2.09</c:v>
                </c:pt>
                <c:pt idx="4685">
                  <c:v>-2.08</c:v>
                </c:pt>
                <c:pt idx="4686">
                  <c:v>-2.0699999999999998</c:v>
                </c:pt>
                <c:pt idx="4687">
                  <c:v>-2.08</c:v>
                </c:pt>
                <c:pt idx="4688">
                  <c:v>-2.0699999999999998</c:v>
                </c:pt>
                <c:pt idx="4689">
                  <c:v>-2.06</c:v>
                </c:pt>
                <c:pt idx="4690">
                  <c:v>-2.0299999999999998</c:v>
                </c:pt>
                <c:pt idx="4691">
                  <c:v>-2.0499999999999998</c:v>
                </c:pt>
                <c:pt idx="4692">
                  <c:v>-2.06</c:v>
                </c:pt>
                <c:pt idx="4693">
                  <c:v>-2.06</c:v>
                </c:pt>
                <c:pt idx="4694">
                  <c:v>-2.0499999999999998</c:v>
                </c:pt>
                <c:pt idx="4695">
                  <c:v>-2.04</c:v>
                </c:pt>
                <c:pt idx="4696">
                  <c:v>-2.04</c:v>
                </c:pt>
                <c:pt idx="4697">
                  <c:v>-2.06</c:v>
                </c:pt>
                <c:pt idx="4698">
                  <c:v>-2.0499999999999998</c:v>
                </c:pt>
                <c:pt idx="4699">
                  <c:v>-2.06</c:v>
                </c:pt>
                <c:pt idx="4700">
                  <c:v>-2.04</c:v>
                </c:pt>
                <c:pt idx="4701">
                  <c:v>-2.06</c:v>
                </c:pt>
                <c:pt idx="4702">
                  <c:v>-2.08</c:v>
                </c:pt>
                <c:pt idx="4703">
                  <c:v>-2.08</c:v>
                </c:pt>
                <c:pt idx="4704">
                  <c:v>-2.0699999999999998</c:v>
                </c:pt>
                <c:pt idx="4705">
                  <c:v>-2.0299999999999998</c:v>
                </c:pt>
                <c:pt idx="4706">
                  <c:v>-1.960000000000012</c:v>
                </c:pt>
                <c:pt idx="4707">
                  <c:v>-1.87</c:v>
                </c:pt>
                <c:pt idx="4708">
                  <c:v>-1.7300000000000066</c:v>
                </c:pt>
                <c:pt idx="4709">
                  <c:v>-1.55</c:v>
                </c:pt>
                <c:pt idx="4710">
                  <c:v>-1.3800000000000001</c:v>
                </c:pt>
                <c:pt idx="4711">
                  <c:v>-1.26</c:v>
                </c:pt>
                <c:pt idx="4712">
                  <c:v>-1.1299999999999797</c:v>
                </c:pt>
                <c:pt idx="4713">
                  <c:v>-1</c:v>
                </c:pt>
                <c:pt idx="4714">
                  <c:v>-0.8900000000000039</c:v>
                </c:pt>
                <c:pt idx="4715">
                  <c:v>-0.8</c:v>
                </c:pt>
                <c:pt idx="4716">
                  <c:v>-0.77000000000000723</c:v>
                </c:pt>
                <c:pt idx="4717">
                  <c:v>-0.73000000000000065</c:v>
                </c:pt>
                <c:pt idx="4718">
                  <c:v>-0.7500000000000091</c:v>
                </c:pt>
                <c:pt idx="4719">
                  <c:v>-0.77000000000000723</c:v>
                </c:pt>
                <c:pt idx="4720">
                  <c:v>-0.79</c:v>
                </c:pt>
                <c:pt idx="4721">
                  <c:v>-0.84000000000000064</c:v>
                </c:pt>
                <c:pt idx="4722">
                  <c:v>-0.88000000000000334</c:v>
                </c:pt>
                <c:pt idx="4723">
                  <c:v>-0.93</c:v>
                </c:pt>
                <c:pt idx="4724">
                  <c:v>-0.99</c:v>
                </c:pt>
                <c:pt idx="4725">
                  <c:v>-1.03</c:v>
                </c:pt>
                <c:pt idx="4726">
                  <c:v>-1.07</c:v>
                </c:pt>
                <c:pt idx="4727">
                  <c:v>-1.1000000000000001</c:v>
                </c:pt>
                <c:pt idx="4728">
                  <c:v>-1.1299999999999797</c:v>
                </c:pt>
                <c:pt idx="4729">
                  <c:v>-1.1900000000000179</c:v>
                </c:pt>
                <c:pt idx="4730">
                  <c:v>-1.23</c:v>
                </c:pt>
                <c:pt idx="4731">
                  <c:v>-1.26</c:v>
                </c:pt>
                <c:pt idx="4732">
                  <c:v>-1.25</c:v>
                </c:pt>
                <c:pt idx="4733">
                  <c:v>-1.3</c:v>
                </c:pt>
                <c:pt idx="4734">
                  <c:v>-1.31</c:v>
                </c:pt>
                <c:pt idx="4735">
                  <c:v>-1.3</c:v>
                </c:pt>
                <c:pt idx="4736">
                  <c:v>-1.28</c:v>
                </c:pt>
                <c:pt idx="4737">
                  <c:v>-1.26</c:v>
                </c:pt>
                <c:pt idx="4738">
                  <c:v>-1.32</c:v>
                </c:pt>
                <c:pt idx="4739">
                  <c:v>-1.33</c:v>
                </c:pt>
                <c:pt idx="4740">
                  <c:v>-1.34</c:v>
                </c:pt>
                <c:pt idx="4741">
                  <c:v>-1.35</c:v>
                </c:pt>
                <c:pt idx="4742">
                  <c:v>-1.3800000000000001</c:v>
                </c:pt>
                <c:pt idx="4743">
                  <c:v>-1.37</c:v>
                </c:pt>
                <c:pt idx="4744">
                  <c:v>-1.35</c:v>
                </c:pt>
                <c:pt idx="4745">
                  <c:v>-1.36</c:v>
                </c:pt>
                <c:pt idx="4746">
                  <c:v>-1.36</c:v>
                </c:pt>
                <c:pt idx="4747">
                  <c:v>-1.35</c:v>
                </c:pt>
                <c:pt idx="4748">
                  <c:v>-1.34</c:v>
                </c:pt>
                <c:pt idx="4749">
                  <c:v>-1.35</c:v>
                </c:pt>
                <c:pt idx="4750">
                  <c:v>-1.35</c:v>
                </c:pt>
                <c:pt idx="4751">
                  <c:v>-1.37</c:v>
                </c:pt>
                <c:pt idx="4752">
                  <c:v>-1.3800000000000001</c:v>
                </c:pt>
                <c:pt idx="4753">
                  <c:v>-1.35</c:v>
                </c:pt>
                <c:pt idx="4754">
                  <c:v>-1.34</c:v>
                </c:pt>
                <c:pt idx="4755">
                  <c:v>-1.37</c:v>
                </c:pt>
                <c:pt idx="4756">
                  <c:v>-1.34</c:v>
                </c:pt>
                <c:pt idx="4757">
                  <c:v>-1.35</c:v>
                </c:pt>
                <c:pt idx="4758">
                  <c:v>-1.33</c:v>
                </c:pt>
                <c:pt idx="4759">
                  <c:v>-1.34</c:v>
                </c:pt>
                <c:pt idx="4760">
                  <c:v>-1.33</c:v>
                </c:pt>
                <c:pt idx="4761">
                  <c:v>-1.32</c:v>
                </c:pt>
                <c:pt idx="4762">
                  <c:v>-1.31</c:v>
                </c:pt>
                <c:pt idx="4763">
                  <c:v>-1.31</c:v>
                </c:pt>
                <c:pt idx="4764">
                  <c:v>-1.3</c:v>
                </c:pt>
                <c:pt idx="4765">
                  <c:v>-1.3</c:v>
                </c:pt>
                <c:pt idx="4766">
                  <c:v>-1.29</c:v>
                </c:pt>
                <c:pt idx="4767">
                  <c:v>-1.28</c:v>
                </c:pt>
                <c:pt idx="4768">
                  <c:v>-1.27</c:v>
                </c:pt>
                <c:pt idx="4769">
                  <c:v>-1.27</c:v>
                </c:pt>
                <c:pt idx="4770">
                  <c:v>-1.24</c:v>
                </c:pt>
                <c:pt idx="4771">
                  <c:v>-1.25</c:v>
                </c:pt>
                <c:pt idx="4772">
                  <c:v>-1.23</c:v>
                </c:pt>
                <c:pt idx="4773">
                  <c:v>-1.22</c:v>
                </c:pt>
                <c:pt idx="4774">
                  <c:v>-1.1900000000000179</c:v>
                </c:pt>
                <c:pt idx="4775">
                  <c:v>-1.1900000000000179</c:v>
                </c:pt>
                <c:pt idx="4776">
                  <c:v>-1.1700000000000021</c:v>
                </c:pt>
                <c:pt idx="4777">
                  <c:v>-1.1499999999999797</c:v>
                </c:pt>
                <c:pt idx="4778">
                  <c:v>-1.1399999999999797</c:v>
                </c:pt>
                <c:pt idx="4779">
                  <c:v>-1.1100000000000001</c:v>
                </c:pt>
                <c:pt idx="4780">
                  <c:v>-1.1399999999999797</c:v>
                </c:pt>
                <c:pt idx="4781">
                  <c:v>-1.1200000000000001</c:v>
                </c:pt>
                <c:pt idx="4782">
                  <c:v>-1.0900000000000001</c:v>
                </c:pt>
                <c:pt idx="4783">
                  <c:v>-1.0900000000000001</c:v>
                </c:pt>
                <c:pt idx="4784">
                  <c:v>-1.07</c:v>
                </c:pt>
                <c:pt idx="4785">
                  <c:v>-1.06</c:v>
                </c:pt>
                <c:pt idx="4786">
                  <c:v>-1.04</c:v>
                </c:pt>
                <c:pt idx="4787">
                  <c:v>-1.03</c:v>
                </c:pt>
                <c:pt idx="4788">
                  <c:v>-1.02</c:v>
                </c:pt>
                <c:pt idx="4789">
                  <c:v>-0.99</c:v>
                </c:pt>
                <c:pt idx="4790">
                  <c:v>-0.97000000000000064</c:v>
                </c:pt>
                <c:pt idx="4791">
                  <c:v>-0.99</c:v>
                </c:pt>
                <c:pt idx="4792">
                  <c:v>-0.99</c:v>
                </c:pt>
                <c:pt idx="4793">
                  <c:v>-0.97000000000000064</c:v>
                </c:pt>
                <c:pt idx="4794">
                  <c:v>-0.97000000000000064</c:v>
                </c:pt>
                <c:pt idx="4795">
                  <c:v>-0.91</c:v>
                </c:pt>
                <c:pt idx="4796">
                  <c:v>-0.92</c:v>
                </c:pt>
                <c:pt idx="4797">
                  <c:v>-0.94000000000000061</c:v>
                </c:pt>
                <c:pt idx="4798">
                  <c:v>-0.93</c:v>
                </c:pt>
                <c:pt idx="4799">
                  <c:v>-0.93</c:v>
                </c:pt>
                <c:pt idx="4800">
                  <c:v>-0.92</c:v>
                </c:pt>
                <c:pt idx="4801">
                  <c:v>-0.88000000000000334</c:v>
                </c:pt>
                <c:pt idx="4802">
                  <c:v>-0.87000000000000899</c:v>
                </c:pt>
                <c:pt idx="4803">
                  <c:v>-0.85000000000000064</c:v>
                </c:pt>
                <c:pt idx="4804">
                  <c:v>-0.85000000000000064</c:v>
                </c:pt>
                <c:pt idx="4805">
                  <c:v>-0.83000000000000063</c:v>
                </c:pt>
                <c:pt idx="4806">
                  <c:v>-0.8</c:v>
                </c:pt>
                <c:pt idx="4807">
                  <c:v>-0.8</c:v>
                </c:pt>
                <c:pt idx="4808">
                  <c:v>-0.79</c:v>
                </c:pt>
                <c:pt idx="4809">
                  <c:v>-0.78</c:v>
                </c:pt>
                <c:pt idx="4810">
                  <c:v>-0.77000000000000723</c:v>
                </c:pt>
                <c:pt idx="4811">
                  <c:v>-0.76000000000001011</c:v>
                </c:pt>
                <c:pt idx="4812">
                  <c:v>-0.74000000000000365</c:v>
                </c:pt>
                <c:pt idx="4813">
                  <c:v>-0.74000000000000365</c:v>
                </c:pt>
                <c:pt idx="4814">
                  <c:v>-0.71000000000000063</c:v>
                </c:pt>
                <c:pt idx="4815">
                  <c:v>-0.70000000000000062</c:v>
                </c:pt>
                <c:pt idx="4816">
                  <c:v>-0.70000000000000062</c:v>
                </c:pt>
                <c:pt idx="4817">
                  <c:v>-0.68000000000000482</c:v>
                </c:pt>
                <c:pt idx="4818">
                  <c:v>-0.66000000000001158</c:v>
                </c:pt>
                <c:pt idx="4819">
                  <c:v>-0.65000000000001024</c:v>
                </c:pt>
                <c:pt idx="4820">
                  <c:v>-0.64000000000001012</c:v>
                </c:pt>
                <c:pt idx="4821">
                  <c:v>-0.60000000000000064</c:v>
                </c:pt>
                <c:pt idx="4822">
                  <c:v>-0.59000000000000052</c:v>
                </c:pt>
                <c:pt idx="4823">
                  <c:v>-0.55000000000000004</c:v>
                </c:pt>
                <c:pt idx="4824">
                  <c:v>-0.53</c:v>
                </c:pt>
                <c:pt idx="4825">
                  <c:v>-0.48000000000000032</c:v>
                </c:pt>
                <c:pt idx="4826">
                  <c:v>-0.47000000000000008</c:v>
                </c:pt>
                <c:pt idx="4827">
                  <c:v>-0.47000000000000008</c:v>
                </c:pt>
                <c:pt idx="4828">
                  <c:v>-0.46</c:v>
                </c:pt>
                <c:pt idx="4829">
                  <c:v>-0.43000000000000038</c:v>
                </c:pt>
                <c:pt idx="4830">
                  <c:v>-0.42000000000000032</c:v>
                </c:pt>
                <c:pt idx="4831">
                  <c:v>-0.4</c:v>
                </c:pt>
                <c:pt idx="4832">
                  <c:v>-0.41000000000000031</c:v>
                </c:pt>
                <c:pt idx="4833">
                  <c:v>-0.39000000000000506</c:v>
                </c:pt>
                <c:pt idx="4834">
                  <c:v>-0.37000000000000038</c:v>
                </c:pt>
                <c:pt idx="4835">
                  <c:v>-0.37000000000000038</c:v>
                </c:pt>
                <c:pt idx="4836">
                  <c:v>-0.36000000000000032</c:v>
                </c:pt>
                <c:pt idx="4837">
                  <c:v>-0.34000000000000197</c:v>
                </c:pt>
                <c:pt idx="4838">
                  <c:v>-0.33000000000000534</c:v>
                </c:pt>
                <c:pt idx="4839">
                  <c:v>-0.32000000000000506</c:v>
                </c:pt>
                <c:pt idx="4840">
                  <c:v>-0.30000000000000032</c:v>
                </c:pt>
                <c:pt idx="4841">
                  <c:v>-0.25</c:v>
                </c:pt>
                <c:pt idx="4842">
                  <c:v>-0.25</c:v>
                </c:pt>
                <c:pt idx="4843">
                  <c:v>-0.23</c:v>
                </c:pt>
                <c:pt idx="4844">
                  <c:v>-0.22000000000000081</c:v>
                </c:pt>
                <c:pt idx="4845">
                  <c:v>-0.19000000000000081</c:v>
                </c:pt>
                <c:pt idx="4846">
                  <c:v>-0.17</c:v>
                </c:pt>
                <c:pt idx="4847">
                  <c:v>-0.15000000000000024</c:v>
                </c:pt>
                <c:pt idx="4848">
                  <c:v>-0.15000000000000024</c:v>
                </c:pt>
                <c:pt idx="4849">
                  <c:v>-0.14000000000000001</c:v>
                </c:pt>
                <c:pt idx="4850">
                  <c:v>-0.11000000000000018</c:v>
                </c:pt>
                <c:pt idx="4851">
                  <c:v>-0.1</c:v>
                </c:pt>
                <c:pt idx="4852">
                  <c:v>-0.11000000000000018</c:v>
                </c:pt>
                <c:pt idx="4853">
                  <c:v>-9.0000000000000066E-2</c:v>
                </c:pt>
                <c:pt idx="4854">
                  <c:v>-7.0000000000000034E-2</c:v>
                </c:pt>
                <c:pt idx="4855">
                  <c:v>-8.0000000000000224E-2</c:v>
                </c:pt>
                <c:pt idx="4856">
                  <c:v>-4.0000000000000112E-2</c:v>
                </c:pt>
                <c:pt idx="4857">
                  <c:v>-2.0000000000000052E-2</c:v>
                </c:pt>
                <c:pt idx="4858">
                  <c:v>-2.0000000000000052E-2</c:v>
                </c:pt>
                <c:pt idx="4859">
                  <c:v>3.0000000000000322E-2</c:v>
                </c:pt>
                <c:pt idx="4860">
                  <c:v>3.0000000000000322E-2</c:v>
                </c:pt>
                <c:pt idx="4861">
                  <c:v>2.0000000000000052E-2</c:v>
                </c:pt>
                <c:pt idx="4862">
                  <c:v>5.0000000000000114E-2</c:v>
                </c:pt>
                <c:pt idx="4863">
                  <c:v>8.0000000000000224E-2</c:v>
                </c:pt>
                <c:pt idx="4864">
                  <c:v>8.0000000000000224E-2</c:v>
                </c:pt>
                <c:pt idx="4865">
                  <c:v>0.1</c:v>
                </c:pt>
                <c:pt idx="4866">
                  <c:v>0.13</c:v>
                </c:pt>
                <c:pt idx="4867">
                  <c:v>0.16000000000000081</c:v>
                </c:pt>
                <c:pt idx="4868">
                  <c:v>0.17</c:v>
                </c:pt>
                <c:pt idx="4869">
                  <c:v>0.19000000000000081</c:v>
                </c:pt>
                <c:pt idx="4870">
                  <c:v>0.21000000000000021</c:v>
                </c:pt>
                <c:pt idx="4871">
                  <c:v>0.21000000000000021</c:v>
                </c:pt>
                <c:pt idx="4872">
                  <c:v>0.24000000000000021</c:v>
                </c:pt>
                <c:pt idx="4873">
                  <c:v>0.27</c:v>
                </c:pt>
                <c:pt idx="4874">
                  <c:v>0.28000000000000008</c:v>
                </c:pt>
                <c:pt idx="4875">
                  <c:v>0.29000000000000031</c:v>
                </c:pt>
                <c:pt idx="4876">
                  <c:v>0.28000000000000008</c:v>
                </c:pt>
                <c:pt idx="4877">
                  <c:v>0.30000000000000032</c:v>
                </c:pt>
                <c:pt idx="4878">
                  <c:v>0.28000000000000008</c:v>
                </c:pt>
                <c:pt idx="4879">
                  <c:v>0.30000000000000032</c:v>
                </c:pt>
                <c:pt idx="4880">
                  <c:v>0.29000000000000031</c:v>
                </c:pt>
                <c:pt idx="4881">
                  <c:v>0.30000000000000032</c:v>
                </c:pt>
                <c:pt idx="4882">
                  <c:v>0.35000000000000031</c:v>
                </c:pt>
                <c:pt idx="4883">
                  <c:v>0.37000000000000038</c:v>
                </c:pt>
                <c:pt idx="4884">
                  <c:v>0.37000000000000038</c:v>
                </c:pt>
                <c:pt idx="4885">
                  <c:v>0.37000000000000038</c:v>
                </c:pt>
                <c:pt idx="4886">
                  <c:v>0.38000000000000472</c:v>
                </c:pt>
                <c:pt idx="4887">
                  <c:v>0.42000000000000032</c:v>
                </c:pt>
                <c:pt idx="4888">
                  <c:v>0.43000000000000038</c:v>
                </c:pt>
                <c:pt idx="4889">
                  <c:v>0.4400000000000015</c:v>
                </c:pt>
                <c:pt idx="4890">
                  <c:v>0.48000000000000032</c:v>
                </c:pt>
                <c:pt idx="4891">
                  <c:v>0.47000000000000008</c:v>
                </c:pt>
                <c:pt idx="4892">
                  <c:v>0.45</c:v>
                </c:pt>
                <c:pt idx="4893">
                  <c:v>0.47000000000000008</c:v>
                </c:pt>
                <c:pt idx="4894">
                  <c:v>0.5</c:v>
                </c:pt>
                <c:pt idx="4895">
                  <c:v>0.49000000000000032</c:v>
                </c:pt>
                <c:pt idx="4896">
                  <c:v>0.47000000000000008</c:v>
                </c:pt>
                <c:pt idx="4897">
                  <c:v>0.48000000000000032</c:v>
                </c:pt>
                <c:pt idx="4898">
                  <c:v>0.48000000000000032</c:v>
                </c:pt>
                <c:pt idx="4899">
                  <c:v>0.49000000000000032</c:v>
                </c:pt>
                <c:pt idx="4900">
                  <c:v>0.49000000000000032</c:v>
                </c:pt>
                <c:pt idx="4901">
                  <c:v>0.49000000000000032</c:v>
                </c:pt>
                <c:pt idx="4902">
                  <c:v>0.5</c:v>
                </c:pt>
                <c:pt idx="4903">
                  <c:v>0.51</c:v>
                </c:pt>
                <c:pt idx="4904">
                  <c:v>0.51</c:v>
                </c:pt>
                <c:pt idx="4905">
                  <c:v>0.52</c:v>
                </c:pt>
                <c:pt idx="4906">
                  <c:v>0.51</c:v>
                </c:pt>
                <c:pt idx="4907">
                  <c:v>0.53</c:v>
                </c:pt>
                <c:pt idx="4908">
                  <c:v>0.5</c:v>
                </c:pt>
                <c:pt idx="4909">
                  <c:v>0.49000000000000032</c:v>
                </c:pt>
                <c:pt idx="4910">
                  <c:v>0.46</c:v>
                </c:pt>
                <c:pt idx="4911">
                  <c:v>0.46</c:v>
                </c:pt>
                <c:pt idx="4912">
                  <c:v>0.47000000000000008</c:v>
                </c:pt>
                <c:pt idx="4913">
                  <c:v>0.45</c:v>
                </c:pt>
                <c:pt idx="4914">
                  <c:v>0.45</c:v>
                </c:pt>
                <c:pt idx="4915">
                  <c:v>0.46</c:v>
                </c:pt>
                <c:pt idx="4916">
                  <c:v>0.47000000000000008</c:v>
                </c:pt>
                <c:pt idx="4917">
                  <c:v>0.4400000000000015</c:v>
                </c:pt>
                <c:pt idx="4918">
                  <c:v>0.43000000000000038</c:v>
                </c:pt>
                <c:pt idx="4919">
                  <c:v>0.45</c:v>
                </c:pt>
                <c:pt idx="4920">
                  <c:v>0.5</c:v>
                </c:pt>
                <c:pt idx="4921">
                  <c:v>0.5</c:v>
                </c:pt>
                <c:pt idx="4922">
                  <c:v>0.49000000000000032</c:v>
                </c:pt>
                <c:pt idx="4923">
                  <c:v>0.48000000000000032</c:v>
                </c:pt>
                <c:pt idx="4924">
                  <c:v>0.52</c:v>
                </c:pt>
                <c:pt idx="4925">
                  <c:v>0.54</c:v>
                </c:pt>
                <c:pt idx="4926">
                  <c:v>0.54</c:v>
                </c:pt>
                <c:pt idx="4927">
                  <c:v>0.55000000000000004</c:v>
                </c:pt>
                <c:pt idx="4928">
                  <c:v>0.54</c:v>
                </c:pt>
                <c:pt idx="4929">
                  <c:v>0.53</c:v>
                </c:pt>
                <c:pt idx="4930">
                  <c:v>0.54</c:v>
                </c:pt>
                <c:pt idx="4931">
                  <c:v>0.56000000000000005</c:v>
                </c:pt>
                <c:pt idx="4932">
                  <c:v>0.56999999999999995</c:v>
                </c:pt>
                <c:pt idx="4933">
                  <c:v>0.59000000000000052</c:v>
                </c:pt>
                <c:pt idx="4934">
                  <c:v>0.58000000000000052</c:v>
                </c:pt>
                <c:pt idx="4935">
                  <c:v>0.56999999999999995</c:v>
                </c:pt>
                <c:pt idx="4936">
                  <c:v>0.59000000000000052</c:v>
                </c:pt>
                <c:pt idx="4937">
                  <c:v>0.56999999999999995</c:v>
                </c:pt>
              </c:numCache>
            </c:numRef>
          </c:yVal>
          <c:smooth val="1"/>
        </c:ser>
        <c:dLbls>
          <c:showLegendKey val="0"/>
          <c:showVal val="0"/>
          <c:showCatName val="0"/>
          <c:showSerName val="0"/>
          <c:showPercent val="0"/>
          <c:showBubbleSize val="0"/>
        </c:dLbls>
        <c:axId val="-906973456"/>
        <c:axId val="-906962032"/>
      </c:scatterChart>
      <c:valAx>
        <c:axId val="-906962576"/>
        <c:scaling>
          <c:orientation val="minMax"/>
          <c:min val="10"/>
        </c:scaling>
        <c:delete val="0"/>
        <c:axPos val="b"/>
        <c:title>
          <c:tx>
            <c:rich>
              <a:bodyPr/>
              <a:lstStyle/>
              <a:p>
                <a:pPr>
                  <a:defRPr/>
                </a:pPr>
                <a:r>
                  <a:rPr lang="fr-FR"/>
                  <a:t>Temperature (°C)</a:t>
                </a:r>
              </a:p>
            </c:rich>
          </c:tx>
          <c:layout>
            <c:manualLayout>
              <c:xMode val="edge"/>
              <c:yMode val="edge"/>
              <c:x val="0.56317733170677609"/>
              <c:y val="0.31536307961505539"/>
            </c:manualLayout>
          </c:layout>
          <c:overlay val="0"/>
        </c:title>
        <c:numFmt formatCode="General" sourceLinked="1"/>
        <c:majorTickMark val="out"/>
        <c:minorTickMark val="none"/>
        <c:tickLblPos val="nextTo"/>
        <c:txPr>
          <a:bodyPr/>
          <a:lstStyle/>
          <a:p>
            <a:pPr>
              <a:defRPr sz="1600">
                <a:latin typeface="Times New Roman" panose="02020603050405020304" pitchFamily="18" charset="0"/>
                <a:cs typeface="Times New Roman" panose="02020603050405020304" pitchFamily="18" charset="0"/>
              </a:defRPr>
            </a:pPr>
            <a:endParaRPr lang="fr-FR"/>
          </a:p>
        </c:txPr>
        <c:crossAx val="-906959312"/>
        <c:crosses val="autoZero"/>
        <c:crossBetween val="midCat"/>
      </c:valAx>
      <c:valAx>
        <c:axId val="-906959312"/>
        <c:scaling>
          <c:orientation val="minMax"/>
        </c:scaling>
        <c:delete val="0"/>
        <c:axPos val="l"/>
        <c:numFmt formatCode="General" sourceLinked="1"/>
        <c:majorTickMark val="out"/>
        <c:minorTickMark val="none"/>
        <c:tickLblPos val="nextTo"/>
        <c:txPr>
          <a:bodyPr/>
          <a:lstStyle/>
          <a:p>
            <a:pPr>
              <a:defRPr sz="1600">
                <a:latin typeface="Times New Roman" panose="02020603050405020304" pitchFamily="18" charset="0"/>
                <a:cs typeface="Times New Roman" panose="02020603050405020304" pitchFamily="18" charset="0"/>
              </a:defRPr>
            </a:pPr>
            <a:endParaRPr lang="fr-FR"/>
          </a:p>
        </c:txPr>
        <c:crossAx val="-906962576"/>
        <c:crosses val="autoZero"/>
        <c:crossBetween val="midCat"/>
      </c:valAx>
      <c:valAx>
        <c:axId val="-906962032"/>
        <c:scaling>
          <c:orientation val="minMax"/>
        </c:scaling>
        <c:delete val="0"/>
        <c:axPos val="r"/>
        <c:numFmt formatCode="General" sourceLinked="1"/>
        <c:majorTickMark val="out"/>
        <c:minorTickMark val="none"/>
        <c:tickLblPos val="nextTo"/>
        <c:txPr>
          <a:bodyPr/>
          <a:lstStyle/>
          <a:p>
            <a:pPr>
              <a:defRPr sz="1600">
                <a:latin typeface="Times New Roman" panose="02020603050405020304" pitchFamily="18" charset="0"/>
                <a:cs typeface="Times New Roman" panose="02020603050405020304" pitchFamily="18" charset="0"/>
              </a:defRPr>
            </a:pPr>
            <a:endParaRPr lang="fr-FR"/>
          </a:p>
        </c:txPr>
        <c:crossAx val="-906973456"/>
        <c:crosses val="max"/>
        <c:crossBetween val="midCat"/>
      </c:valAx>
      <c:valAx>
        <c:axId val="-906973456"/>
        <c:scaling>
          <c:orientation val="minMax"/>
        </c:scaling>
        <c:delete val="1"/>
        <c:axPos val="b"/>
        <c:numFmt formatCode="General" sourceLinked="1"/>
        <c:majorTickMark val="out"/>
        <c:minorTickMark val="none"/>
        <c:tickLblPos val="none"/>
        <c:crossAx val="-906962032"/>
        <c:crosses val="autoZero"/>
        <c:crossBetween val="midCat"/>
      </c:valAx>
    </c:plotArea>
    <c:legend>
      <c:legendPos val="r"/>
      <c:layout>
        <c:manualLayout>
          <c:xMode val="edge"/>
          <c:yMode val="edge"/>
          <c:x val="0.15597537983808371"/>
          <c:y val="0.58188101487314503"/>
          <c:w val="0.20380555555555555"/>
          <c:h val="0.16743438320210424"/>
        </c:manualLayout>
      </c:layout>
      <c:overlay val="0"/>
    </c:legend>
    <c:plotVisOnly val="1"/>
    <c:dispBlanksAs val="gap"/>
    <c:showDLblsOverMax val="0"/>
  </c:chart>
  <c:txPr>
    <a:bodyPr/>
    <a:lstStyle/>
    <a:p>
      <a:pPr>
        <a:defRPr sz="1200"/>
      </a:pPr>
      <a:endParaRPr lang="fr-FR"/>
    </a:p>
  </c:txPr>
  <c:externalData r:id="rId1">
    <c:autoUpdate val="0"/>
  </c:externalData>
</c:chartSpace>
</file>

<file path=ppt/diagrams/_rels/data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369772-60D2-46D7-93F4-E6589A642E98}" type="doc">
      <dgm:prSet loTypeId="urn:microsoft.com/office/officeart/2008/layout/IncreasingCircleProcess" loCatId="list" qsTypeId="urn:microsoft.com/office/officeart/2005/8/quickstyle/simple5" qsCatId="simple" csTypeId="urn:microsoft.com/office/officeart/2005/8/colors/colorful1" csCatId="colorful" phldr="1"/>
      <dgm:spPr/>
      <dgm:t>
        <a:bodyPr/>
        <a:lstStyle/>
        <a:p>
          <a:endParaRPr lang="fr-FR"/>
        </a:p>
      </dgm:t>
    </dgm:pt>
    <dgm:pt modelId="{57026B96-BC45-4D43-83A9-E1305DC99F21}">
      <dgm:prSet phldrT="[Texte]"/>
      <dgm:spPr/>
      <dgm:t>
        <a:bodyPr/>
        <a:lstStyle/>
        <a:p>
          <a:r>
            <a:rPr lang="en-GB" dirty="0" smtClean="0"/>
            <a:t>Adsorption and Gas Separation</a:t>
          </a:r>
          <a:endParaRPr lang="fr-FR" dirty="0"/>
        </a:p>
      </dgm:t>
    </dgm:pt>
    <dgm:pt modelId="{C746C7AC-D909-4CEE-BCE4-F2258CD3B3B7}" type="parTrans" cxnId="{F6FC158B-B7A8-4B7E-AF6D-98E3420E966C}">
      <dgm:prSet/>
      <dgm:spPr/>
      <dgm:t>
        <a:bodyPr/>
        <a:lstStyle/>
        <a:p>
          <a:endParaRPr lang="fr-FR"/>
        </a:p>
      </dgm:t>
    </dgm:pt>
    <dgm:pt modelId="{3B328B1C-1D79-4970-8A88-83DD5207019C}" type="sibTrans" cxnId="{F6FC158B-B7A8-4B7E-AF6D-98E3420E966C}">
      <dgm:prSet/>
      <dgm:spPr/>
      <dgm:t>
        <a:bodyPr/>
        <a:lstStyle/>
        <a:p>
          <a:endParaRPr lang="fr-FR"/>
        </a:p>
      </dgm:t>
    </dgm:pt>
    <dgm:pt modelId="{1F2B9724-9466-4DFF-81B3-7B99A8D3DC9E}">
      <dgm:prSet phldrT="[Texte]"/>
      <dgm:spPr/>
      <dgm:t>
        <a:bodyPr/>
        <a:lstStyle/>
        <a:p>
          <a:r>
            <a:rPr lang="en-GB" dirty="0" smtClean="0"/>
            <a:t>Catalysis</a:t>
          </a:r>
          <a:endParaRPr lang="fr-FR" dirty="0"/>
        </a:p>
      </dgm:t>
    </dgm:pt>
    <dgm:pt modelId="{F948C838-4BD8-4FD8-ADE1-17B2933865BB}" type="parTrans" cxnId="{22A619C2-ADE2-4067-A235-7A38FEBF14B8}">
      <dgm:prSet/>
      <dgm:spPr/>
      <dgm:t>
        <a:bodyPr/>
        <a:lstStyle/>
        <a:p>
          <a:endParaRPr lang="fr-FR"/>
        </a:p>
      </dgm:t>
    </dgm:pt>
    <dgm:pt modelId="{DD5FD64B-A588-4C88-B62A-0C4E8D7FAB61}" type="sibTrans" cxnId="{22A619C2-ADE2-4067-A235-7A38FEBF14B8}">
      <dgm:prSet/>
      <dgm:spPr/>
      <dgm:t>
        <a:bodyPr/>
        <a:lstStyle/>
        <a:p>
          <a:endParaRPr lang="fr-FR"/>
        </a:p>
      </dgm:t>
    </dgm:pt>
    <dgm:pt modelId="{75D59045-46B1-49BF-9BAB-73E6457D96F2}">
      <dgm:prSet phldrT="[Texte]" custT="1"/>
      <dgm:spPr/>
      <dgm:t>
        <a:bodyPr/>
        <a:lstStyle/>
        <a:p>
          <a:r>
            <a:rPr lang="en-GB" sz="1600" dirty="0" smtClean="0">
              <a:latin typeface="Times New Roman" panose="02020603050405020304" pitchFamily="18" charset="0"/>
              <a:cs typeface="Times New Roman" panose="02020603050405020304" pitchFamily="18" charset="0"/>
            </a:rPr>
            <a:t>Ex: with Ti can act as catalysts</a:t>
          </a:r>
          <a:endParaRPr lang="fr-FR" sz="1600" dirty="0">
            <a:latin typeface="Times New Roman" panose="02020603050405020304" pitchFamily="18" charset="0"/>
            <a:cs typeface="Times New Roman" panose="02020603050405020304" pitchFamily="18" charset="0"/>
          </a:endParaRPr>
        </a:p>
      </dgm:t>
    </dgm:pt>
    <dgm:pt modelId="{7C60DE5D-C7D0-4128-A1DD-D44E17E799D8}" type="parTrans" cxnId="{1D2AA693-241C-4198-B513-352B8DDD3765}">
      <dgm:prSet/>
      <dgm:spPr/>
      <dgm:t>
        <a:bodyPr/>
        <a:lstStyle/>
        <a:p>
          <a:endParaRPr lang="fr-FR"/>
        </a:p>
      </dgm:t>
    </dgm:pt>
    <dgm:pt modelId="{9A4C9632-5ECF-4F39-8458-DAC5B915DF6B}" type="sibTrans" cxnId="{1D2AA693-241C-4198-B513-352B8DDD3765}">
      <dgm:prSet/>
      <dgm:spPr/>
      <dgm:t>
        <a:bodyPr/>
        <a:lstStyle/>
        <a:p>
          <a:endParaRPr lang="fr-FR"/>
        </a:p>
      </dgm:t>
    </dgm:pt>
    <dgm:pt modelId="{5DC1B91E-EE9E-42AC-A87A-C3A603A46C9D}">
      <dgm:prSet phldrT="[Texte]"/>
      <dgm:spPr/>
      <dgm:t>
        <a:bodyPr/>
        <a:lstStyle/>
        <a:p>
          <a:r>
            <a:rPr lang="en-GB" dirty="0" smtClean="0"/>
            <a:t>Thermal Energy Storage</a:t>
          </a:r>
          <a:endParaRPr lang="fr-FR" dirty="0"/>
        </a:p>
      </dgm:t>
    </dgm:pt>
    <dgm:pt modelId="{A531F2D9-0C49-498B-83D3-EA740DAE1358}" type="parTrans" cxnId="{875FEC8C-9981-4359-856A-F7ADB0EE9659}">
      <dgm:prSet/>
      <dgm:spPr/>
      <dgm:t>
        <a:bodyPr/>
        <a:lstStyle/>
        <a:p>
          <a:endParaRPr lang="fr-FR"/>
        </a:p>
      </dgm:t>
    </dgm:pt>
    <dgm:pt modelId="{5D732C1A-2A95-4D42-B899-398F068F4A81}" type="sibTrans" cxnId="{875FEC8C-9981-4359-856A-F7ADB0EE9659}">
      <dgm:prSet/>
      <dgm:spPr/>
      <dgm:t>
        <a:bodyPr/>
        <a:lstStyle/>
        <a:p>
          <a:endParaRPr lang="fr-FR"/>
        </a:p>
      </dgm:t>
    </dgm:pt>
    <dgm:pt modelId="{991D1604-0EB7-471C-8B07-B1D7D63FE015}">
      <dgm:prSet phldrT="[Texte]" custT="1"/>
      <dgm:spPr/>
      <dgm:t>
        <a:bodyPr/>
        <a:lstStyle/>
        <a:p>
          <a:r>
            <a:rPr lang="en-GB" sz="1600" dirty="0" smtClean="0">
              <a:latin typeface="Times New Roman" panose="02020603050405020304" pitchFamily="18" charset="0"/>
              <a:cs typeface="Times New Roman" panose="02020603050405020304" pitchFamily="18" charset="0"/>
            </a:rPr>
            <a:t>Some </a:t>
          </a:r>
          <a:r>
            <a:rPr lang="en-GB" sz="1600" dirty="0" err="1" smtClean="0">
              <a:latin typeface="Times New Roman" panose="02020603050405020304" pitchFamily="18" charset="0"/>
              <a:cs typeface="Times New Roman" panose="02020603050405020304" pitchFamily="18" charset="0"/>
            </a:rPr>
            <a:t>microporous</a:t>
          </a:r>
          <a:r>
            <a:rPr lang="en-GB" sz="1600" dirty="0" smtClean="0">
              <a:latin typeface="Times New Roman" panose="02020603050405020304" pitchFamily="18" charset="0"/>
              <a:cs typeface="Times New Roman" panose="02020603050405020304" pitchFamily="18" charset="0"/>
            </a:rPr>
            <a:t> </a:t>
          </a:r>
          <a:r>
            <a:rPr lang="en-GB" sz="1600" dirty="0" err="1" smtClean="0">
              <a:latin typeface="Times New Roman" panose="02020603050405020304" pitchFamily="18" charset="0"/>
              <a:cs typeface="Times New Roman" panose="02020603050405020304" pitchFamily="18" charset="0"/>
            </a:rPr>
            <a:t>AlPOs</a:t>
          </a:r>
          <a:r>
            <a:rPr lang="en-GB" sz="1600" dirty="0" smtClean="0">
              <a:latin typeface="Times New Roman" panose="02020603050405020304" pitchFamily="18" charset="0"/>
              <a:cs typeface="Times New Roman" panose="02020603050405020304" pitchFamily="18" charset="0"/>
            </a:rPr>
            <a:t> are used for water-based thermochemical energy storage (sorption heat storage) — they adsorb and desorb water</a:t>
          </a:r>
          <a:endParaRPr lang="fr-FR" sz="1600" dirty="0">
            <a:latin typeface="Times New Roman" panose="02020603050405020304" pitchFamily="18" charset="0"/>
            <a:cs typeface="Times New Roman" panose="02020603050405020304" pitchFamily="18" charset="0"/>
          </a:endParaRPr>
        </a:p>
      </dgm:t>
    </dgm:pt>
    <dgm:pt modelId="{B4728D4C-E980-40F2-80D4-39AE331FFF53}" type="parTrans" cxnId="{324B0BC8-CA89-472D-B4D8-870672825605}">
      <dgm:prSet/>
      <dgm:spPr/>
      <dgm:t>
        <a:bodyPr/>
        <a:lstStyle/>
        <a:p>
          <a:endParaRPr lang="fr-FR"/>
        </a:p>
      </dgm:t>
    </dgm:pt>
    <dgm:pt modelId="{3E6713B6-75C1-4981-8055-3DEC4C4798CA}" type="sibTrans" cxnId="{324B0BC8-CA89-472D-B4D8-870672825605}">
      <dgm:prSet/>
      <dgm:spPr/>
      <dgm:t>
        <a:bodyPr/>
        <a:lstStyle/>
        <a:p>
          <a:endParaRPr lang="fr-FR"/>
        </a:p>
      </dgm:t>
    </dgm:pt>
    <dgm:pt modelId="{2887641E-4F3B-413F-A617-7ED6DB185514}" type="pres">
      <dgm:prSet presAssocID="{42369772-60D2-46D7-93F4-E6589A642E98}" presName="Name0" presStyleCnt="0">
        <dgm:presLayoutVars>
          <dgm:chMax val="7"/>
          <dgm:chPref val="7"/>
          <dgm:dir/>
          <dgm:animOne val="branch"/>
          <dgm:animLvl val="lvl"/>
        </dgm:presLayoutVars>
      </dgm:prSet>
      <dgm:spPr/>
      <dgm:t>
        <a:bodyPr/>
        <a:lstStyle/>
        <a:p>
          <a:endParaRPr lang="fr-FR"/>
        </a:p>
      </dgm:t>
    </dgm:pt>
    <dgm:pt modelId="{0EC8773C-ACEF-4BAA-A270-00E3DB0794EA}" type="pres">
      <dgm:prSet presAssocID="{57026B96-BC45-4D43-83A9-E1305DC99F21}" presName="composite" presStyleCnt="0"/>
      <dgm:spPr/>
    </dgm:pt>
    <dgm:pt modelId="{05FB69A9-2831-4D59-B5EF-3FCE6C303BF4}" type="pres">
      <dgm:prSet presAssocID="{57026B96-BC45-4D43-83A9-E1305DC99F21}" presName="BackAccent" presStyleLbl="bgShp" presStyleIdx="0" presStyleCnt="3" custLinFactX="500000" custLinFactNeighborX="578652" custLinFactNeighborY="17133"/>
      <dgm:spPr>
        <a:blipFill rotWithShape="0">
          <a:blip xmlns:r="http://schemas.openxmlformats.org/officeDocument/2006/relationships" r:embed="rId1"/>
          <a:stretch>
            <a:fillRect/>
          </a:stretch>
        </a:blipFill>
      </dgm:spPr>
      <dgm:t>
        <a:bodyPr/>
        <a:lstStyle/>
        <a:p>
          <a:endParaRPr lang="fr-FR"/>
        </a:p>
      </dgm:t>
    </dgm:pt>
    <dgm:pt modelId="{C89469C0-4796-4F1E-8694-CA34FE081757}" type="pres">
      <dgm:prSet presAssocID="{57026B96-BC45-4D43-83A9-E1305DC99F21}" presName="Accent" presStyleLbl="alignNode1" presStyleIdx="0" presStyleCnt="3" custLinFactNeighborX="-43056" custLinFactNeighborY="-12585"/>
      <dgm:spPr>
        <a:blipFill rotWithShape="0">
          <a:blip xmlns:r="http://schemas.openxmlformats.org/officeDocument/2006/relationships" r:embed="rId2"/>
          <a:stretch>
            <a:fillRect/>
          </a:stretch>
        </a:blipFill>
      </dgm:spPr>
      <dgm:t>
        <a:bodyPr/>
        <a:lstStyle/>
        <a:p>
          <a:endParaRPr lang="fr-FR"/>
        </a:p>
      </dgm:t>
    </dgm:pt>
    <dgm:pt modelId="{F9E70A27-DD79-44A2-A428-254AFA43003B}" type="pres">
      <dgm:prSet presAssocID="{57026B96-BC45-4D43-83A9-E1305DC99F21}" presName="Child" presStyleLbl="revTx" presStyleIdx="0" presStyleCnt="5">
        <dgm:presLayoutVars>
          <dgm:chMax val="0"/>
          <dgm:chPref val="0"/>
          <dgm:bulletEnabled val="1"/>
        </dgm:presLayoutVars>
      </dgm:prSet>
      <dgm:spPr/>
      <dgm:t>
        <a:bodyPr/>
        <a:lstStyle/>
        <a:p>
          <a:endParaRPr lang="fr-FR"/>
        </a:p>
      </dgm:t>
    </dgm:pt>
    <dgm:pt modelId="{26D578BE-012D-4188-B231-6324789CC65B}" type="pres">
      <dgm:prSet presAssocID="{57026B96-BC45-4D43-83A9-E1305DC99F21}" presName="Parent" presStyleLbl="revTx" presStyleIdx="0" presStyleCnt="5" custLinFactNeighborX="-20985" custLinFactNeighborY="-6400">
        <dgm:presLayoutVars>
          <dgm:chMax val="1"/>
          <dgm:chPref val="1"/>
          <dgm:bulletEnabled val="1"/>
        </dgm:presLayoutVars>
      </dgm:prSet>
      <dgm:spPr/>
      <dgm:t>
        <a:bodyPr/>
        <a:lstStyle/>
        <a:p>
          <a:endParaRPr lang="fr-FR"/>
        </a:p>
      </dgm:t>
    </dgm:pt>
    <dgm:pt modelId="{2A50ABFF-4611-49E6-8ECE-84A35FF46B8E}" type="pres">
      <dgm:prSet presAssocID="{3B328B1C-1D79-4970-8A88-83DD5207019C}" presName="sibTrans" presStyleCnt="0"/>
      <dgm:spPr/>
    </dgm:pt>
    <dgm:pt modelId="{AEE64FDA-67BB-43C5-8860-C586BA23A61A}" type="pres">
      <dgm:prSet presAssocID="{1F2B9724-9466-4DFF-81B3-7B99A8D3DC9E}" presName="composite" presStyleCnt="0"/>
      <dgm:spPr/>
    </dgm:pt>
    <dgm:pt modelId="{44109772-FFCB-4623-91AB-6F5A3FB78FE0}" type="pres">
      <dgm:prSet presAssocID="{1F2B9724-9466-4DFF-81B3-7B99A8D3DC9E}" presName="BackAccent" presStyleLbl="bgShp" presStyleIdx="1" presStyleCnt="3"/>
      <dgm:spPr/>
    </dgm:pt>
    <dgm:pt modelId="{2D85F555-EAA5-4259-BA79-ADB540B59F99}" type="pres">
      <dgm:prSet presAssocID="{1F2B9724-9466-4DFF-81B3-7B99A8D3DC9E}" presName="Accent" presStyleLbl="alignNode1" presStyleIdx="1" presStyleCnt="3"/>
      <dgm:spPr/>
    </dgm:pt>
    <dgm:pt modelId="{85BBACDE-CA3F-4230-8741-472CB2289EEA}" type="pres">
      <dgm:prSet presAssocID="{1F2B9724-9466-4DFF-81B3-7B99A8D3DC9E}" presName="Child" presStyleLbl="revTx" presStyleIdx="1" presStyleCnt="5" custLinFactNeighborX="-39578" custLinFactNeighborY="2605">
        <dgm:presLayoutVars>
          <dgm:chMax val="0"/>
          <dgm:chPref val="0"/>
          <dgm:bulletEnabled val="1"/>
        </dgm:presLayoutVars>
      </dgm:prSet>
      <dgm:spPr/>
      <dgm:t>
        <a:bodyPr/>
        <a:lstStyle/>
        <a:p>
          <a:endParaRPr lang="fr-FR"/>
        </a:p>
      </dgm:t>
    </dgm:pt>
    <dgm:pt modelId="{B4421A4E-6782-4B2A-8C27-F8DB68C8AF08}" type="pres">
      <dgm:prSet presAssocID="{1F2B9724-9466-4DFF-81B3-7B99A8D3DC9E}" presName="Parent" presStyleLbl="revTx" presStyleIdx="2" presStyleCnt="5" custScaleX="82893" custScaleY="62950" custLinFactNeighborX="-15573" custLinFactNeighborY="-28635">
        <dgm:presLayoutVars>
          <dgm:chMax val="1"/>
          <dgm:chPref val="1"/>
          <dgm:bulletEnabled val="1"/>
        </dgm:presLayoutVars>
      </dgm:prSet>
      <dgm:spPr/>
      <dgm:t>
        <a:bodyPr/>
        <a:lstStyle/>
        <a:p>
          <a:endParaRPr lang="fr-FR"/>
        </a:p>
      </dgm:t>
    </dgm:pt>
    <dgm:pt modelId="{BA6A0CEE-13BC-4B4D-8228-BAC53333B64D}" type="pres">
      <dgm:prSet presAssocID="{DD5FD64B-A588-4C88-B62A-0C4E8D7FAB61}" presName="sibTrans" presStyleCnt="0"/>
      <dgm:spPr/>
    </dgm:pt>
    <dgm:pt modelId="{955EEBDA-823D-4AD8-9433-8A4D181C9541}" type="pres">
      <dgm:prSet presAssocID="{5DC1B91E-EE9E-42AC-A87A-C3A603A46C9D}" presName="composite" presStyleCnt="0"/>
      <dgm:spPr/>
    </dgm:pt>
    <dgm:pt modelId="{CC55D1AE-7DDF-46BF-94E7-DAAE4D750CA9}" type="pres">
      <dgm:prSet presAssocID="{5DC1B91E-EE9E-42AC-A87A-C3A603A46C9D}" presName="BackAccent" presStyleLbl="bgShp" presStyleIdx="2" presStyleCnt="3" custLinFactX="-56117" custLinFactNeighborX="-100000" custLinFactNeighborY="-12397"/>
      <dgm:spPr/>
    </dgm:pt>
    <dgm:pt modelId="{19B0A762-B39D-4B8B-B3AF-5A133EE479CA}" type="pres">
      <dgm:prSet presAssocID="{5DC1B91E-EE9E-42AC-A87A-C3A603A46C9D}" presName="Accent" presStyleLbl="alignNode1" presStyleIdx="2" presStyleCnt="3" custLinFactX="-91040" custLinFactNeighborX="-100000" custLinFactNeighborY="-18709"/>
      <dgm:spPr/>
    </dgm:pt>
    <dgm:pt modelId="{0C5B6DA2-1923-4D33-9859-8364A53AA6D2}" type="pres">
      <dgm:prSet presAssocID="{5DC1B91E-EE9E-42AC-A87A-C3A603A46C9D}" presName="Child" presStyleLbl="revTx" presStyleIdx="3" presStyleCnt="5" custLinFactNeighborX="-89126" custLinFactNeighborY="3663">
        <dgm:presLayoutVars>
          <dgm:chMax val="0"/>
          <dgm:chPref val="0"/>
          <dgm:bulletEnabled val="1"/>
        </dgm:presLayoutVars>
      </dgm:prSet>
      <dgm:spPr/>
      <dgm:t>
        <a:bodyPr/>
        <a:lstStyle/>
        <a:p>
          <a:endParaRPr lang="fr-FR"/>
        </a:p>
      </dgm:t>
    </dgm:pt>
    <dgm:pt modelId="{3F8C0BF2-81C6-4AA0-BAEC-5ABE14FC8065}" type="pres">
      <dgm:prSet presAssocID="{5DC1B91E-EE9E-42AC-A87A-C3A603A46C9D}" presName="Parent" presStyleLbl="revTx" presStyleIdx="4" presStyleCnt="5" custLinFactNeighborX="-54818" custLinFactNeighborY="10961">
        <dgm:presLayoutVars>
          <dgm:chMax val="1"/>
          <dgm:chPref val="1"/>
          <dgm:bulletEnabled val="1"/>
        </dgm:presLayoutVars>
      </dgm:prSet>
      <dgm:spPr/>
      <dgm:t>
        <a:bodyPr/>
        <a:lstStyle/>
        <a:p>
          <a:endParaRPr lang="fr-FR"/>
        </a:p>
      </dgm:t>
    </dgm:pt>
  </dgm:ptLst>
  <dgm:cxnLst>
    <dgm:cxn modelId="{875FEC8C-9981-4359-856A-F7ADB0EE9659}" srcId="{42369772-60D2-46D7-93F4-E6589A642E98}" destId="{5DC1B91E-EE9E-42AC-A87A-C3A603A46C9D}" srcOrd="2" destOrd="0" parTransId="{A531F2D9-0C49-498B-83D3-EA740DAE1358}" sibTransId="{5D732C1A-2A95-4D42-B899-398F068F4A81}"/>
    <dgm:cxn modelId="{5A9A68BB-085B-4B51-B7EF-95328A7531E5}" type="presOf" srcId="{57026B96-BC45-4D43-83A9-E1305DC99F21}" destId="{26D578BE-012D-4188-B231-6324789CC65B}" srcOrd="0" destOrd="0" presId="urn:microsoft.com/office/officeart/2008/layout/IncreasingCircleProcess"/>
    <dgm:cxn modelId="{244D61DF-5D5C-4639-B7DD-9BBCA60FA38E}" type="presOf" srcId="{991D1604-0EB7-471C-8B07-B1D7D63FE015}" destId="{0C5B6DA2-1923-4D33-9859-8364A53AA6D2}" srcOrd="0" destOrd="0" presId="urn:microsoft.com/office/officeart/2008/layout/IncreasingCircleProcess"/>
    <dgm:cxn modelId="{E0933C81-C2D7-4655-81D3-B472A3C9D692}" type="presOf" srcId="{42369772-60D2-46D7-93F4-E6589A642E98}" destId="{2887641E-4F3B-413F-A617-7ED6DB185514}" srcOrd="0" destOrd="0" presId="urn:microsoft.com/office/officeart/2008/layout/IncreasingCircleProcess"/>
    <dgm:cxn modelId="{1D2AA693-241C-4198-B513-352B8DDD3765}" srcId="{1F2B9724-9466-4DFF-81B3-7B99A8D3DC9E}" destId="{75D59045-46B1-49BF-9BAB-73E6457D96F2}" srcOrd="0" destOrd="0" parTransId="{7C60DE5D-C7D0-4128-A1DD-D44E17E799D8}" sibTransId="{9A4C9632-5ECF-4F39-8458-DAC5B915DF6B}"/>
    <dgm:cxn modelId="{09CA5C11-F042-45D4-8EA9-A16D542CFA38}" type="presOf" srcId="{1F2B9724-9466-4DFF-81B3-7B99A8D3DC9E}" destId="{B4421A4E-6782-4B2A-8C27-F8DB68C8AF08}" srcOrd="0" destOrd="0" presId="urn:microsoft.com/office/officeart/2008/layout/IncreasingCircleProcess"/>
    <dgm:cxn modelId="{B4B6C4DB-5EA0-4D24-819C-B6AE34347077}" type="presOf" srcId="{75D59045-46B1-49BF-9BAB-73E6457D96F2}" destId="{85BBACDE-CA3F-4230-8741-472CB2289EEA}" srcOrd="0" destOrd="0" presId="urn:microsoft.com/office/officeart/2008/layout/IncreasingCircleProcess"/>
    <dgm:cxn modelId="{22A619C2-ADE2-4067-A235-7A38FEBF14B8}" srcId="{42369772-60D2-46D7-93F4-E6589A642E98}" destId="{1F2B9724-9466-4DFF-81B3-7B99A8D3DC9E}" srcOrd="1" destOrd="0" parTransId="{F948C838-4BD8-4FD8-ADE1-17B2933865BB}" sibTransId="{DD5FD64B-A588-4C88-B62A-0C4E8D7FAB61}"/>
    <dgm:cxn modelId="{5490025A-15F4-4484-BF32-0E1DDC499A7F}" type="presOf" srcId="{5DC1B91E-EE9E-42AC-A87A-C3A603A46C9D}" destId="{3F8C0BF2-81C6-4AA0-BAEC-5ABE14FC8065}" srcOrd="0" destOrd="0" presId="urn:microsoft.com/office/officeart/2008/layout/IncreasingCircleProcess"/>
    <dgm:cxn modelId="{324B0BC8-CA89-472D-B4D8-870672825605}" srcId="{5DC1B91E-EE9E-42AC-A87A-C3A603A46C9D}" destId="{991D1604-0EB7-471C-8B07-B1D7D63FE015}" srcOrd="0" destOrd="0" parTransId="{B4728D4C-E980-40F2-80D4-39AE331FFF53}" sibTransId="{3E6713B6-75C1-4981-8055-3DEC4C4798CA}"/>
    <dgm:cxn modelId="{F6FC158B-B7A8-4B7E-AF6D-98E3420E966C}" srcId="{42369772-60D2-46D7-93F4-E6589A642E98}" destId="{57026B96-BC45-4D43-83A9-E1305DC99F21}" srcOrd="0" destOrd="0" parTransId="{C746C7AC-D909-4CEE-BCE4-F2258CD3B3B7}" sibTransId="{3B328B1C-1D79-4970-8A88-83DD5207019C}"/>
    <dgm:cxn modelId="{86CB2707-651A-44AE-80F0-B1353FD65C36}" type="presParOf" srcId="{2887641E-4F3B-413F-A617-7ED6DB185514}" destId="{0EC8773C-ACEF-4BAA-A270-00E3DB0794EA}" srcOrd="0" destOrd="0" presId="urn:microsoft.com/office/officeart/2008/layout/IncreasingCircleProcess"/>
    <dgm:cxn modelId="{7C1886CA-4D05-4D67-BA01-F3B907396401}" type="presParOf" srcId="{0EC8773C-ACEF-4BAA-A270-00E3DB0794EA}" destId="{05FB69A9-2831-4D59-B5EF-3FCE6C303BF4}" srcOrd="0" destOrd="0" presId="urn:microsoft.com/office/officeart/2008/layout/IncreasingCircleProcess"/>
    <dgm:cxn modelId="{AFF765AE-87E8-4DEF-A601-0E2024670CE3}" type="presParOf" srcId="{0EC8773C-ACEF-4BAA-A270-00E3DB0794EA}" destId="{C89469C0-4796-4F1E-8694-CA34FE081757}" srcOrd="1" destOrd="0" presId="urn:microsoft.com/office/officeart/2008/layout/IncreasingCircleProcess"/>
    <dgm:cxn modelId="{F57B5A93-A514-4637-B6F1-0E3A13AF426D}" type="presParOf" srcId="{0EC8773C-ACEF-4BAA-A270-00E3DB0794EA}" destId="{F9E70A27-DD79-44A2-A428-254AFA43003B}" srcOrd="2" destOrd="0" presId="urn:microsoft.com/office/officeart/2008/layout/IncreasingCircleProcess"/>
    <dgm:cxn modelId="{00DB6239-6500-47C4-A92B-256C76B3742E}" type="presParOf" srcId="{0EC8773C-ACEF-4BAA-A270-00E3DB0794EA}" destId="{26D578BE-012D-4188-B231-6324789CC65B}" srcOrd="3" destOrd="0" presId="urn:microsoft.com/office/officeart/2008/layout/IncreasingCircleProcess"/>
    <dgm:cxn modelId="{63A5D30E-685F-4E4B-81DA-EB3BB02113F1}" type="presParOf" srcId="{2887641E-4F3B-413F-A617-7ED6DB185514}" destId="{2A50ABFF-4611-49E6-8ECE-84A35FF46B8E}" srcOrd="1" destOrd="0" presId="urn:microsoft.com/office/officeart/2008/layout/IncreasingCircleProcess"/>
    <dgm:cxn modelId="{BE1BCC7A-B258-4FDE-B02B-7796A486ED13}" type="presParOf" srcId="{2887641E-4F3B-413F-A617-7ED6DB185514}" destId="{AEE64FDA-67BB-43C5-8860-C586BA23A61A}" srcOrd="2" destOrd="0" presId="urn:microsoft.com/office/officeart/2008/layout/IncreasingCircleProcess"/>
    <dgm:cxn modelId="{997324F2-B506-45B5-84FC-10A2BB1E5827}" type="presParOf" srcId="{AEE64FDA-67BB-43C5-8860-C586BA23A61A}" destId="{44109772-FFCB-4623-91AB-6F5A3FB78FE0}" srcOrd="0" destOrd="0" presId="urn:microsoft.com/office/officeart/2008/layout/IncreasingCircleProcess"/>
    <dgm:cxn modelId="{40B86C38-33B0-460F-8E0A-4AD8FF77F137}" type="presParOf" srcId="{AEE64FDA-67BB-43C5-8860-C586BA23A61A}" destId="{2D85F555-EAA5-4259-BA79-ADB540B59F99}" srcOrd="1" destOrd="0" presId="urn:microsoft.com/office/officeart/2008/layout/IncreasingCircleProcess"/>
    <dgm:cxn modelId="{EF93157C-B70B-416E-BD42-2CF60A31474B}" type="presParOf" srcId="{AEE64FDA-67BB-43C5-8860-C586BA23A61A}" destId="{85BBACDE-CA3F-4230-8741-472CB2289EEA}" srcOrd="2" destOrd="0" presId="urn:microsoft.com/office/officeart/2008/layout/IncreasingCircleProcess"/>
    <dgm:cxn modelId="{E8F2B06C-6C03-41C8-A4B0-A9B99B6B86BD}" type="presParOf" srcId="{AEE64FDA-67BB-43C5-8860-C586BA23A61A}" destId="{B4421A4E-6782-4B2A-8C27-F8DB68C8AF08}" srcOrd="3" destOrd="0" presId="urn:microsoft.com/office/officeart/2008/layout/IncreasingCircleProcess"/>
    <dgm:cxn modelId="{95E6CB7F-9F8C-4E62-8A34-02CF77D7D17D}" type="presParOf" srcId="{2887641E-4F3B-413F-A617-7ED6DB185514}" destId="{BA6A0CEE-13BC-4B4D-8228-BAC53333B64D}" srcOrd="3" destOrd="0" presId="urn:microsoft.com/office/officeart/2008/layout/IncreasingCircleProcess"/>
    <dgm:cxn modelId="{4E8FA07A-C552-4007-9B2F-9DA4CE0E63B1}" type="presParOf" srcId="{2887641E-4F3B-413F-A617-7ED6DB185514}" destId="{955EEBDA-823D-4AD8-9433-8A4D181C9541}" srcOrd="4" destOrd="0" presId="urn:microsoft.com/office/officeart/2008/layout/IncreasingCircleProcess"/>
    <dgm:cxn modelId="{C3440AFB-221C-4F04-A5EA-A2CC545D0B7E}" type="presParOf" srcId="{955EEBDA-823D-4AD8-9433-8A4D181C9541}" destId="{CC55D1AE-7DDF-46BF-94E7-DAAE4D750CA9}" srcOrd="0" destOrd="0" presId="urn:microsoft.com/office/officeart/2008/layout/IncreasingCircleProcess"/>
    <dgm:cxn modelId="{91586BDC-819E-424D-A2FD-247F6FA0E847}" type="presParOf" srcId="{955EEBDA-823D-4AD8-9433-8A4D181C9541}" destId="{19B0A762-B39D-4B8B-B3AF-5A133EE479CA}" srcOrd="1" destOrd="0" presId="urn:microsoft.com/office/officeart/2008/layout/IncreasingCircleProcess"/>
    <dgm:cxn modelId="{E7384C4F-612D-40CF-9D2F-E14126735BA8}" type="presParOf" srcId="{955EEBDA-823D-4AD8-9433-8A4D181C9541}" destId="{0C5B6DA2-1923-4D33-9859-8364A53AA6D2}" srcOrd="2" destOrd="0" presId="urn:microsoft.com/office/officeart/2008/layout/IncreasingCircleProcess"/>
    <dgm:cxn modelId="{657EB8B3-39DB-4AD7-A789-4D3E3452DB81}" type="presParOf" srcId="{955EEBDA-823D-4AD8-9433-8A4D181C9541}" destId="{3F8C0BF2-81C6-4AA0-BAEC-5ABE14FC8065}"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B69A9-2831-4D59-B5EF-3FCE6C303BF4}">
      <dsp:nvSpPr>
        <dsp:cNvPr id="0" name=""/>
        <dsp:cNvSpPr/>
      </dsp:nvSpPr>
      <dsp:spPr>
        <a:xfrm>
          <a:off x="10097972" y="148329"/>
          <a:ext cx="865752" cy="865752"/>
        </a:xfrm>
        <a:prstGeom prst="ellipse">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2">
          <a:scrgbClr r="0" g="0" b="0"/>
        </a:effectRef>
        <a:fontRef idx="minor"/>
      </dsp:style>
    </dsp:sp>
    <dsp:sp modelId="{C89469C0-4796-4F1E-8694-CA34FE081757}">
      <dsp:nvSpPr>
        <dsp:cNvPr id="0" name=""/>
        <dsp:cNvSpPr/>
      </dsp:nvSpPr>
      <dsp:spPr>
        <a:xfrm>
          <a:off x="547879" y="-588"/>
          <a:ext cx="692602" cy="692602"/>
        </a:xfrm>
        <a:prstGeom prst="chord">
          <a:avLst>
            <a:gd name="adj1" fmla="val 1168272"/>
            <a:gd name="adj2" fmla="val 9631728"/>
          </a:avLst>
        </a:prstGeom>
        <a:blipFill rotWithShape="0">
          <a:blip xmlns:r="http://schemas.openxmlformats.org/officeDocument/2006/relationships" r:embed="rId2"/>
          <a:stretch>
            <a:fillRect/>
          </a:stretch>
        </a:blip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6D578BE-012D-4188-B231-6324789CC65B}">
      <dsp:nvSpPr>
        <dsp:cNvPr id="0" name=""/>
        <dsp:cNvSpPr/>
      </dsp:nvSpPr>
      <dsp:spPr>
        <a:xfrm>
          <a:off x="1268164" y="0"/>
          <a:ext cx="2561185" cy="865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40" tIns="66040" rIns="66040" bIns="66040" numCol="1" spcCol="1270" anchor="b" anchorCtr="0">
          <a:noAutofit/>
        </a:bodyPr>
        <a:lstStyle/>
        <a:p>
          <a:pPr lvl="0" algn="l" defTabSz="1155700">
            <a:lnSpc>
              <a:spcPct val="90000"/>
            </a:lnSpc>
            <a:spcBef>
              <a:spcPct val="0"/>
            </a:spcBef>
            <a:spcAft>
              <a:spcPct val="35000"/>
            </a:spcAft>
          </a:pPr>
          <a:r>
            <a:rPr lang="en-GB" sz="2600" kern="1200" dirty="0" smtClean="0"/>
            <a:t>Adsorption and Gas Separation</a:t>
          </a:r>
          <a:endParaRPr lang="fr-FR" sz="2600" kern="1200" dirty="0"/>
        </a:p>
      </dsp:txBody>
      <dsp:txXfrm>
        <a:off x="1268164" y="0"/>
        <a:ext cx="2561185" cy="865752"/>
      </dsp:txXfrm>
    </dsp:sp>
    <dsp:sp modelId="{44109772-FFCB-4623-91AB-6F5A3FB78FE0}">
      <dsp:nvSpPr>
        <dsp:cNvPr id="0" name=""/>
        <dsp:cNvSpPr/>
      </dsp:nvSpPr>
      <dsp:spPr>
        <a:xfrm>
          <a:off x="4547180" y="0"/>
          <a:ext cx="865752" cy="86575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D85F555-EAA5-4259-BA79-ADB540B59F99}">
      <dsp:nvSpPr>
        <dsp:cNvPr id="0" name=""/>
        <dsp:cNvSpPr/>
      </dsp:nvSpPr>
      <dsp:spPr>
        <a:xfrm>
          <a:off x="4633755" y="86575"/>
          <a:ext cx="692602" cy="692602"/>
        </a:xfrm>
        <a:prstGeom prst="chord">
          <a:avLst>
            <a:gd name="adj1" fmla="val 20431728"/>
            <a:gd name="adj2" fmla="val 11968272"/>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5BBACDE-CA3F-4230-8741-472CB2289EEA}">
      <dsp:nvSpPr>
        <dsp:cNvPr id="0" name=""/>
        <dsp:cNvSpPr/>
      </dsp:nvSpPr>
      <dsp:spPr>
        <a:xfrm>
          <a:off x="4579632" y="865752"/>
          <a:ext cx="2561185" cy="3643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lvl="0" algn="l" defTabSz="711200">
            <a:lnSpc>
              <a:spcPct val="90000"/>
            </a:lnSpc>
            <a:spcBef>
              <a:spcPct val="0"/>
            </a:spcBef>
            <a:spcAft>
              <a:spcPct val="35000"/>
            </a:spcAft>
          </a:pPr>
          <a:r>
            <a:rPr lang="en-GB" sz="1600" kern="1200" dirty="0" smtClean="0">
              <a:latin typeface="Times New Roman" panose="02020603050405020304" pitchFamily="18" charset="0"/>
              <a:cs typeface="Times New Roman" panose="02020603050405020304" pitchFamily="18" charset="0"/>
            </a:rPr>
            <a:t>Ex: with Ti can act as catalysts</a:t>
          </a:r>
          <a:endParaRPr lang="fr-FR" sz="1600" kern="1200" dirty="0">
            <a:latin typeface="Times New Roman" panose="02020603050405020304" pitchFamily="18" charset="0"/>
            <a:cs typeface="Times New Roman" panose="02020603050405020304" pitchFamily="18" charset="0"/>
          </a:endParaRPr>
        </a:p>
      </dsp:txBody>
      <dsp:txXfrm>
        <a:off x="4579632" y="865752"/>
        <a:ext cx="2561185" cy="3643377"/>
      </dsp:txXfrm>
    </dsp:sp>
    <dsp:sp modelId="{B4421A4E-6782-4B2A-8C27-F8DB68C8AF08}">
      <dsp:nvSpPr>
        <dsp:cNvPr id="0" name=""/>
        <dsp:cNvSpPr/>
      </dsp:nvSpPr>
      <dsp:spPr>
        <a:xfrm>
          <a:off x="5413516" y="0"/>
          <a:ext cx="2123043" cy="544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40" tIns="66040" rIns="66040" bIns="66040" numCol="1" spcCol="1270" anchor="b" anchorCtr="0">
          <a:noAutofit/>
        </a:bodyPr>
        <a:lstStyle/>
        <a:p>
          <a:pPr lvl="0" algn="l" defTabSz="1155700">
            <a:lnSpc>
              <a:spcPct val="90000"/>
            </a:lnSpc>
            <a:spcBef>
              <a:spcPct val="0"/>
            </a:spcBef>
            <a:spcAft>
              <a:spcPct val="35000"/>
            </a:spcAft>
          </a:pPr>
          <a:r>
            <a:rPr lang="en-GB" sz="2600" kern="1200" dirty="0" smtClean="0"/>
            <a:t>Catalysis</a:t>
          </a:r>
          <a:endParaRPr lang="fr-FR" sz="2600" kern="1200" dirty="0"/>
        </a:p>
      </dsp:txBody>
      <dsp:txXfrm>
        <a:off x="5413516" y="0"/>
        <a:ext cx="2123043" cy="544991"/>
      </dsp:txXfrm>
    </dsp:sp>
    <dsp:sp modelId="{CC55D1AE-7DDF-46BF-94E7-DAAE4D750CA9}">
      <dsp:nvSpPr>
        <dsp:cNvPr id="0" name=""/>
        <dsp:cNvSpPr/>
      </dsp:nvSpPr>
      <dsp:spPr>
        <a:xfrm>
          <a:off x="6983262" y="0"/>
          <a:ext cx="865752" cy="86575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9B0A762-B39D-4B8B-B3AF-5A133EE479CA}">
      <dsp:nvSpPr>
        <dsp:cNvPr id="0" name=""/>
        <dsp:cNvSpPr/>
      </dsp:nvSpPr>
      <dsp:spPr>
        <a:xfrm>
          <a:off x="7098277" y="-43003"/>
          <a:ext cx="692602" cy="692602"/>
        </a:xfrm>
        <a:prstGeom prst="chord">
          <a:avLst>
            <a:gd name="adj1" fmla="val 16200000"/>
            <a:gd name="adj2" fmla="val 162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C5B6DA2-1923-4D33-9859-8364A53AA6D2}">
      <dsp:nvSpPr>
        <dsp:cNvPr id="0" name=""/>
        <dsp:cNvSpPr/>
      </dsp:nvSpPr>
      <dsp:spPr>
        <a:xfrm>
          <a:off x="7098285" y="865752"/>
          <a:ext cx="2561185" cy="3643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lvl="0" algn="l" defTabSz="711200">
            <a:lnSpc>
              <a:spcPct val="90000"/>
            </a:lnSpc>
            <a:spcBef>
              <a:spcPct val="0"/>
            </a:spcBef>
            <a:spcAft>
              <a:spcPct val="35000"/>
            </a:spcAft>
          </a:pPr>
          <a:r>
            <a:rPr lang="en-GB" sz="1600" kern="1200" dirty="0" smtClean="0">
              <a:latin typeface="Times New Roman" panose="02020603050405020304" pitchFamily="18" charset="0"/>
              <a:cs typeface="Times New Roman" panose="02020603050405020304" pitchFamily="18" charset="0"/>
            </a:rPr>
            <a:t>Some </a:t>
          </a:r>
          <a:r>
            <a:rPr lang="en-GB" sz="1600" kern="1200" dirty="0" err="1" smtClean="0">
              <a:latin typeface="Times New Roman" panose="02020603050405020304" pitchFamily="18" charset="0"/>
              <a:cs typeface="Times New Roman" panose="02020603050405020304" pitchFamily="18" charset="0"/>
            </a:rPr>
            <a:t>microporous</a:t>
          </a:r>
          <a:r>
            <a:rPr lang="en-GB" sz="1600" kern="1200" dirty="0" smtClean="0">
              <a:latin typeface="Times New Roman" panose="02020603050405020304" pitchFamily="18" charset="0"/>
              <a:cs typeface="Times New Roman" panose="02020603050405020304" pitchFamily="18" charset="0"/>
            </a:rPr>
            <a:t> </a:t>
          </a:r>
          <a:r>
            <a:rPr lang="en-GB" sz="1600" kern="1200" dirty="0" err="1" smtClean="0">
              <a:latin typeface="Times New Roman" panose="02020603050405020304" pitchFamily="18" charset="0"/>
              <a:cs typeface="Times New Roman" panose="02020603050405020304" pitchFamily="18" charset="0"/>
            </a:rPr>
            <a:t>AlPOs</a:t>
          </a:r>
          <a:r>
            <a:rPr lang="en-GB" sz="1600" kern="1200" dirty="0" smtClean="0">
              <a:latin typeface="Times New Roman" panose="02020603050405020304" pitchFamily="18" charset="0"/>
              <a:cs typeface="Times New Roman" panose="02020603050405020304" pitchFamily="18" charset="0"/>
            </a:rPr>
            <a:t> are used for water-based thermochemical energy storage (sorption heat storage) — they adsorb and desorb water</a:t>
          </a:r>
          <a:endParaRPr lang="fr-FR" sz="1600" kern="1200" dirty="0">
            <a:latin typeface="Times New Roman" panose="02020603050405020304" pitchFamily="18" charset="0"/>
            <a:cs typeface="Times New Roman" panose="02020603050405020304" pitchFamily="18" charset="0"/>
          </a:endParaRPr>
        </a:p>
      </dsp:txBody>
      <dsp:txXfrm>
        <a:off x="7098285" y="865752"/>
        <a:ext cx="2561185" cy="3643377"/>
      </dsp:txXfrm>
    </dsp:sp>
    <dsp:sp modelId="{3F8C0BF2-81C6-4AA0-BAEC-5ABE14FC8065}">
      <dsp:nvSpPr>
        <dsp:cNvPr id="0" name=""/>
        <dsp:cNvSpPr/>
      </dsp:nvSpPr>
      <dsp:spPr>
        <a:xfrm>
          <a:off x="7976977" y="94895"/>
          <a:ext cx="2561185" cy="865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40" tIns="66040" rIns="66040" bIns="66040" numCol="1" spcCol="1270" anchor="b" anchorCtr="0">
          <a:noAutofit/>
        </a:bodyPr>
        <a:lstStyle/>
        <a:p>
          <a:pPr lvl="0" algn="l" defTabSz="1155700">
            <a:lnSpc>
              <a:spcPct val="90000"/>
            </a:lnSpc>
            <a:spcBef>
              <a:spcPct val="0"/>
            </a:spcBef>
            <a:spcAft>
              <a:spcPct val="35000"/>
            </a:spcAft>
          </a:pPr>
          <a:r>
            <a:rPr lang="en-GB" sz="2600" kern="1200" dirty="0" smtClean="0"/>
            <a:t>Thermal Energy Storage</a:t>
          </a:r>
          <a:endParaRPr lang="fr-FR" sz="2600" kern="1200" dirty="0"/>
        </a:p>
      </dsp:txBody>
      <dsp:txXfrm>
        <a:off x="7976977" y="94895"/>
        <a:ext cx="2561185" cy="865752"/>
      </dsp:txXfrm>
    </dsp:sp>
  </dsp:spTree>
</dsp:drawing>
</file>

<file path=ppt/diagrams/layout1.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2C0011-4DFC-4298-A43C-613E69FB2FBA}" type="datetimeFigureOut">
              <a:rPr lang="fr-FR" smtClean="0"/>
              <a:t>20/11/2025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67730C-3AC3-4AD9-9614-809E09138C83}" type="slidenum">
              <a:rPr lang="fr-FR" smtClean="0"/>
              <a:t>‹N°›</a:t>
            </a:fld>
            <a:endParaRPr lang="fr-FR"/>
          </a:p>
        </p:txBody>
      </p:sp>
    </p:spTree>
    <p:extLst>
      <p:ext uri="{BB962C8B-B14F-4D97-AF65-F5344CB8AC3E}">
        <p14:creationId xmlns:p14="http://schemas.microsoft.com/office/powerpoint/2010/main" val="4193976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123E6FA-02E6-4386-B8A4-AC76A53292F7}" type="slidenum">
              <a:rPr lang="fr-FR" smtClean="0"/>
              <a:pPr/>
              <a:t>12</a:t>
            </a:fld>
            <a:endParaRPr lang="fr-FR" dirty="0"/>
          </a:p>
        </p:txBody>
      </p:sp>
    </p:spTree>
    <p:extLst>
      <p:ext uri="{BB962C8B-B14F-4D97-AF65-F5344CB8AC3E}">
        <p14:creationId xmlns:p14="http://schemas.microsoft.com/office/powerpoint/2010/main" val="2577552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46BBC71-72D6-48FE-B8FD-80AD0EB7DE8A}" type="datetimeFigureOut">
              <a:rPr lang="fr-FR" smtClean="0"/>
              <a:t>20/11/2025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FA969C-B2C7-4AD9-85EE-BC54CA21AAAE}" type="slidenum">
              <a:rPr lang="fr-FR" smtClean="0"/>
              <a:t>‹N°›</a:t>
            </a:fld>
            <a:endParaRPr lang="fr-FR"/>
          </a:p>
        </p:txBody>
      </p:sp>
    </p:spTree>
    <p:extLst>
      <p:ext uri="{BB962C8B-B14F-4D97-AF65-F5344CB8AC3E}">
        <p14:creationId xmlns:p14="http://schemas.microsoft.com/office/powerpoint/2010/main" val="2748053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46BBC71-72D6-48FE-B8FD-80AD0EB7DE8A}" type="datetimeFigureOut">
              <a:rPr lang="fr-FR" smtClean="0"/>
              <a:t>20/11/2025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FA969C-B2C7-4AD9-85EE-BC54CA21AAAE}" type="slidenum">
              <a:rPr lang="fr-FR" smtClean="0"/>
              <a:t>‹N°›</a:t>
            </a:fld>
            <a:endParaRPr lang="fr-FR"/>
          </a:p>
        </p:txBody>
      </p:sp>
    </p:spTree>
    <p:extLst>
      <p:ext uri="{BB962C8B-B14F-4D97-AF65-F5344CB8AC3E}">
        <p14:creationId xmlns:p14="http://schemas.microsoft.com/office/powerpoint/2010/main" val="1714688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46BBC71-72D6-48FE-B8FD-80AD0EB7DE8A}" type="datetimeFigureOut">
              <a:rPr lang="fr-FR" smtClean="0"/>
              <a:t>20/11/2025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FA969C-B2C7-4AD9-85EE-BC54CA21AAAE}" type="slidenum">
              <a:rPr lang="fr-FR" smtClean="0"/>
              <a:t>‹N°›</a:t>
            </a:fld>
            <a:endParaRPr lang="fr-FR"/>
          </a:p>
        </p:txBody>
      </p:sp>
    </p:spTree>
    <p:extLst>
      <p:ext uri="{BB962C8B-B14F-4D97-AF65-F5344CB8AC3E}">
        <p14:creationId xmlns:p14="http://schemas.microsoft.com/office/powerpoint/2010/main" val="3084246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46BBC71-72D6-48FE-B8FD-80AD0EB7DE8A}" type="datetimeFigureOut">
              <a:rPr lang="fr-FR" smtClean="0"/>
              <a:t>20/11/2025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FA969C-B2C7-4AD9-85EE-BC54CA21AAAE}" type="slidenum">
              <a:rPr lang="fr-FR" smtClean="0"/>
              <a:t>‹N°›</a:t>
            </a:fld>
            <a:endParaRPr lang="fr-FR"/>
          </a:p>
        </p:txBody>
      </p:sp>
    </p:spTree>
    <p:extLst>
      <p:ext uri="{BB962C8B-B14F-4D97-AF65-F5344CB8AC3E}">
        <p14:creationId xmlns:p14="http://schemas.microsoft.com/office/powerpoint/2010/main" val="2792475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46BBC71-72D6-48FE-B8FD-80AD0EB7DE8A}" type="datetimeFigureOut">
              <a:rPr lang="fr-FR" smtClean="0"/>
              <a:t>20/11/2025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FA969C-B2C7-4AD9-85EE-BC54CA21AAAE}" type="slidenum">
              <a:rPr lang="fr-FR" smtClean="0"/>
              <a:t>‹N°›</a:t>
            </a:fld>
            <a:endParaRPr lang="fr-FR"/>
          </a:p>
        </p:txBody>
      </p:sp>
    </p:spTree>
    <p:extLst>
      <p:ext uri="{BB962C8B-B14F-4D97-AF65-F5344CB8AC3E}">
        <p14:creationId xmlns:p14="http://schemas.microsoft.com/office/powerpoint/2010/main" val="2550773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46BBC71-72D6-48FE-B8FD-80AD0EB7DE8A}" type="datetimeFigureOut">
              <a:rPr lang="fr-FR" smtClean="0"/>
              <a:t>20/11/2025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AFA969C-B2C7-4AD9-85EE-BC54CA21AAAE}" type="slidenum">
              <a:rPr lang="fr-FR" smtClean="0"/>
              <a:t>‹N°›</a:t>
            </a:fld>
            <a:endParaRPr lang="fr-FR"/>
          </a:p>
        </p:txBody>
      </p:sp>
    </p:spTree>
    <p:extLst>
      <p:ext uri="{BB962C8B-B14F-4D97-AF65-F5344CB8AC3E}">
        <p14:creationId xmlns:p14="http://schemas.microsoft.com/office/powerpoint/2010/main" val="1877857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46BBC71-72D6-48FE-B8FD-80AD0EB7DE8A}" type="datetimeFigureOut">
              <a:rPr lang="fr-FR" smtClean="0"/>
              <a:t>20/11/2025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AFA969C-B2C7-4AD9-85EE-BC54CA21AAAE}" type="slidenum">
              <a:rPr lang="fr-FR" smtClean="0"/>
              <a:t>‹N°›</a:t>
            </a:fld>
            <a:endParaRPr lang="fr-FR"/>
          </a:p>
        </p:txBody>
      </p:sp>
    </p:spTree>
    <p:extLst>
      <p:ext uri="{BB962C8B-B14F-4D97-AF65-F5344CB8AC3E}">
        <p14:creationId xmlns:p14="http://schemas.microsoft.com/office/powerpoint/2010/main" val="392791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46BBC71-72D6-48FE-B8FD-80AD0EB7DE8A}" type="datetimeFigureOut">
              <a:rPr lang="fr-FR" smtClean="0"/>
              <a:t>20/11/2025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AFA969C-B2C7-4AD9-85EE-BC54CA21AAAE}" type="slidenum">
              <a:rPr lang="fr-FR" smtClean="0"/>
              <a:t>‹N°›</a:t>
            </a:fld>
            <a:endParaRPr lang="fr-FR"/>
          </a:p>
        </p:txBody>
      </p:sp>
    </p:spTree>
    <p:extLst>
      <p:ext uri="{BB962C8B-B14F-4D97-AF65-F5344CB8AC3E}">
        <p14:creationId xmlns:p14="http://schemas.microsoft.com/office/powerpoint/2010/main" val="3156995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46BBC71-72D6-48FE-B8FD-80AD0EB7DE8A}" type="datetimeFigureOut">
              <a:rPr lang="fr-FR" smtClean="0"/>
              <a:t>20/11/2025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AFA969C-B2C7-4AD9-85EE-BC54CA21AAAE}" type="slidenum">
              <a:rPr lang="fr-FR" smtClean="0"/>
              <a:t>‹N°›</a:t>
            </a:fld>
            <a:endParaRPr lang="fr-FR"/>
          </a:p>
        </p:txBody>
      </p:sp>
    </p:spTree>
    <p:extLst>
      <p:ext uri="{BB962C8B-B14F-4D97-AF65-F5344CB8AC3E}">
        <p14:creationId xmlns:p14="http://schemas.microsoft.com/office/powerpoint/2010/main" val="359246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46BBC71-72D6-48FE-B8FD-80AD0EB7DE8A}" type="datetimeFigureOut">
              <a:rPr lang="fr-FR" smtClean="0"/>
              <a:t>20/11/2025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AFA969C-B2C7-4AD9-85EE-BC54CA21AAAE}" type="slidenum">
              <a:rPr lang="fr-FR" smtClean="0"/>
              <a:t>‹N°›</a:t>
            </a:fld>
            <a:endParaRPr lang="fr-FR"/>
          </a:p>
        </p:txBody>
      </p:sp>
    </p:spTree>
    <p:extLst>
      <p:ext uri="{BB962C8B-B14F-4D97-AF65-F5344CB8AC3E}">
        <p14:creationId xmlns:p14="http://schemas.microsoft.com/office/powerpoint/2010/main" val="303190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46BBC71-72D6-48FE-B8FD-80AD0EB7DE8A}" type="datetimeFigureOut">
              <a:rPr lang="fr-FR" smtClean="0"/>
              <a:t>20/11/2025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AFA969C-B2C7-4AD9-85EE-BC54CA21AAAE}" type="slidenum">
              <a:rPr lang="fr-FR" smtClean="0"/>
              <a:t>‹N°›</a:t>
            </a:fld>
            <a:endParaRPr lang="fr-FR"/>
          </a:p>
        </p:txBody>
      </p:sp>
    </p:spTree>
    <p:extLst>
      <p:ext uri="{BB962C8B-B14F-4D97-AF65-F5344CB8AC3E}">
        <p14:creationId xmlns:p14="http://schemas.microsoft.com/office/powerpoint/2010/main" val="3870902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6BBC71-72D6-48FE-B8FD-80AD0EB7DE8A}" type="datetimeFigureOut">
              <a:rPr lang="fr-FR" smtClean="0"/>
              <a:t>20/11/2025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A969C-B2C7-4AD9-85EE-BC54CA21AAAE}" type="slidenum">
              <a:rPr lang="fr-FR" smtClean="0"/>
              <a:t>‹N°›</a:t>
            </a:fld>
            <a:endParaRPr lang="fr-FR"/>
          </a:p>
        </p:txBody>
      </p:sp>
    </p:spTree>
    <p:extLst>
      <p:ext uri="{BB962C8B-B14F-4D97-AF65-F5344CB8AC3E}">
        <p14:creationId xmlns:p14="http://schemas.microsoft.com/office/powerpoint/2010/main" val="676561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7.w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187310" y="3048242"/>
            <a:ext cx="4444029" cy="707886"/>
          </a:xfrm>
          <a:prstGeom prst="rect">
            <a:avLst/>
          </a:prstGeom>
          <a:noFill/>
        </p:spPr>
        <p:txBody>
          <a:bodyPr wrap="square" rtlCol="0">
            <a:spAutoFit/>
          </a:bodyPr>
          <a:lstStyle/>
          <a:p>
            <a:r>
              <a:rPr lang="fr-FR" sz="4000" dirty="0" smtClean="0"/>
              <a:t>  Prof. R. BAGTACHE </a:t>
            </a:r>
            <a:endParaRPr lang="fr-FR" sz="4000" dirty="0"/>
          </a:p>
        </p:txBody>
      </p:sp>
      <p:sp>
        <p:nvSpPr>
          <p:cNvPr id="6" name="ZoneTexte 5"/>
          <p:cNvSpPr txBox="1"/>
          <p:nvPr/>
        </p:nvSpPr>
        <p:spPr>
          <a:xfrm>
            <a:off x="1176146" y="4528125"/>
            <a:ext cx="9625012" cy="646331"/>
          </a:xfrm>
          <a:prstGeom prst="rect">
            <a:avLst/>
          </a:prstGeom>
          <a:noFill/>
        </p:spPr>
        <p:txBody>
          <a:bodyPr wrap="square" rtlCol="0">
            <a:spAutoFit/>
          </a:bodyPr>
          <a:lstStyle/>
          <a:p>
            <a:pPr algn="ctr"/>
            <a:r>
              <a:rPr lang="en-GB" dirty="0"/>
              <a:t>Laboratory of Electrochemistry-Corrosion, Metallurgy and Inorganic Chemistry, Faculty of Chemistry, </a:t>
            </a:r>
            <a:endParaRPr lang="en-GB" dirty="0" smtClean="0"/>
          </a:p>
          <a:p>
            <a:pPr algn="ctr"/>
            <a:r>
              <a:rPr lang="en-GB" dirty="0" smtClean="0"/>
              <a:t>(</a:t>
            </a:r>
            <a:r>
              <a:rPr lang="en-GB" dirty="0"/>
              <a:t>USTHB), BP 32, 16111, Algiers, Algeria</a:t>
            </a:r>
            <a:endParaRPr lang="fr-FR" dirty="0"/>
          </a:p>
        </p:txBody>
      </p:sp>
      <p:pic>
        <p:nvPicPr>
          <p:cNvPr id="8" name="Image 7"/>
          <p:cNvPicPr>
            <a:picLocks noChangeAspect="1"/>
          </p:cNvPicPr>
          <p:nvPr/>
        </p:nvPicPr>
        <p:blipFill>
          <a:blip r:embed="rId2"/>
          <a:stretch>
            <a:fillRect/>
          </a:stretch>
        </p:blipFill>
        <p:spPr>
          <a:xfrm>
            <a:off x="1830181" y="40672"/>
            <a:ext cx="9158288" cy="1461733"/>
          </a:xfrm>
          <a:prstGeom prst="rect">
            <a:avLst/>
          </a:prstGeom>
        </p:spPr>
      </p:pic>
      <p:pic>
        <p:nvPicPr>
          <p:cNvPr id="9" name="Image 8"/>
          <p:cNvPicPr/>
          <p:nvPr/>
        </p:nvPicPr>
        <p:blipFill>
          <a:blip r:embed="rId3" cstate="print"/>
          <a:srcRect/>
          <a:stretch>
            <a:fillRect/>
          </a:stretch>
        </p:blipFill>
        <p:spPr bwMode="auto">
          <a:xfrm>
            <a:off x="129579" y="128711"/>
            <a:ext cx="1654974" cy="1257302"/>
          </a:xfrm>
          <a:prstGeom prst="rect">
            <a:avLst/>
          </a:prstGeom>
          <a:noFill/>
          <a:ln w="9525">
            <a:noFill/>
            <a:miter lim="800000"/>
            <a:headEnd/>
            <a:tailEnd/>
          </a:ln>
        </p:spPr>
      </p:pic>
      <p:grpSp>
        <p:nvGrpSpPr>
          <p:cNvPr id="10" name="Group 1"/>
          <p:cNvGrpSpPr>
            <a:grpSpLocks/>
          </p:cNvGrpSpPr>
          <p:nvPr/>
        </p:nvGrpSpPr>
        <p:grpSpPr bwMode="auto">
          <a:xfrm>
            <a:off x="10387013" y="40672"/>
            <a:ext cx="1538276" cy="1214424"/>
            <a:chOff x="3660" y="2474"/>
            <a:chExt cx="4320" cy="3683"/>
          </a:xfrm>
        </p:grpSpPr>
        <p:grpSp>
          <p:nvGrpSpPr>
            <p:cNvPr id="11" name="Group 2"/>
            <p:cNvGrpSpPr>
              <a:grpSpLocks noChangeAspect="1"/>
            </p:cNvGrpSpPr>
            <p:nvPr/>
          </p:nvGrpSpPr>
          <p:grpSpPr bwMode="auto">
            <a:xfrm>
              <a:off x="3660" y="2474"/>
              <a:ext cx="4320" cy="3053"/>
              <a:chOff x="1440" y="2856"/>
              <a:chExt cx="8660" cy="6120"/>
            </a:xfrm>
          </p:grpSpPr>
          <p:pic>
            <p:nvPicPr>
              <p:cNvPr id="13" name="Picture 3"/>
              <p:cNvPicPr>
                <a:picLocks noChangeAspect="1" noChangeArrowheads="1"/>
              </p:cNvPicPr>
              <p:nvPr/>
            </p:nvPicPr>
            <p:blipFill>
              <a:blip r:embed="rId4" cstate="print"/>
              <a:srcRect/>
              <a:stretch>
                <a:fillRect/>
              </a:stretch>
            </p:blipFill>
            <p:spPr bwMode="auto">
              <a:xfrm>
                <a:off x="2717" y="4852"/>
                <a:ext cx="2109" cy="2361"/>
              </a:xfrm>
              <a:prstGeom prst="rect">
                <a:avLst/>
              </a:prstGeom>
              <a:noFill/>
              <a:ln w="9525">
                <a:noFill/>
                <a:miter lim="800000"/>
                <a:headEnd/>
                <a:tailEnd/>
              </a:ln>
            </p:spPr>
          </p:pic>
          <p:pic>
            <p:nvPicPr>
              <p:cNvPr id="14" name="Picture 4"/>
              <p:cNvPicPr>
                <a:picLocks noChangeAspect="1" noChangeArrowheads="1"/>
              </p:cNvPicPr>
              <p:nvPr/>
            </p:nvPicPr>
            <p:blipFill>
              <a:blip r:embed="rId5" cstate="print"/>
              <a:srcRect/>
              <a:stretch>
                <a:fillRect/>
              </a:stretch>
            </p:blipFill>
            <p:spPr bwMode="auto">
              <a:xfrm>
                <a:off x="6159" y="4353"/>
                <a:ext cx="2997" cy="3060"/>
              </a:xfrm>
              <a:prstGeom prst="rect">
                <a:avLst/>
              </a:prstGeom>
              <a:noFill/>
              <a:ln w="9525">
                <a:noFill/>
                <a:miter lim="800000"/>
                <a:headEnd/>
                <a:tailEnd/>
              </a:ln>
            </p:spPr>
          </p:pic>
          <p:sp>
            <p:nvSpPr>
              <p:cNvPr id="15" name="Freeform 5"/>
              <p:cNvSpPr>
                <a:spLocks noChangeAspect="1"/>
              </p:cNvSpPr>
              <p:nvPr/>
            </p:nvSpPr>
            <p:spPr bwMode="auto">
              <a:xfrm>
                <a:off x="3438" y="4652"/>
                <a:ext cx="4664" cy="2920"/>
              </a:xfrm>
              <a:custGeom>
                <a:avLst/>
                <a:gdLst/>
                <a:ahLst/>
                <a:cxnLst>
                  <a:cxn ang="0">
                    <a:pos x="0" y="0"/>
                  </a:cxn>
                  <a:cxn ang="0">
                    <a:pos x="540" y="180"/>
                  </a:cxn>
                  <a:cxn ang="0">
                    <a:pos x="623" y="878"/>
                  </a:cxn>
                  <a:cxn ang="0">
                    <a:pos x="720" y="180"/>
                  </a:cxn>
                  <a:cxn ang="0">
                    <a:pos x="1260" y="0"/>
                  </a:cxn>
                </a:cxnLst>
                <a:rect l="0" t="0" r="r" b="b"/>
                <a:pathLst>
                  <a:path w="1260" h="878">
                    <a:moveTo>
                      <a:pt x="0" y="0"/>
                    </a:moveTo>
                    <a:cubicBezTo>
                      <a:pt x="210" y="15"/>
                      <a:pt x="436" y="34"/>
                      <a:pt x="540" y="180"/>
                    </a:cubicBezTo>
                    <a:cubicBezTo>
                      <a:pt x="644" y="326"/>
                      <a:pt x="593" y="878"/>
                      <a:pt x="623" y="878"/>
                    </a:cubicBezTo>
                    <a:cubicBezTo>
                      <a:pt x="653" y="878"/>
                      <a:pt x="614" y="326"/>
                      <a:pt x="720" y="180"/>
                    </a:cubicBezTo>
                    <a:cubicBezTo>
                      <a:pt x="826" y="34"/>
                      <a:pt x="1170" y="30"/>
                      <a:pt x="1260" y="0"/>
                    </a:cubicBezTo>
                  </a:path>
                </a:pathLst>
              </a:custGeom>
              <a:noFill/>
              <a:ln w="19050">
                <a:solidFill>
                  <a:srgbClr val="0000FF"/>
                </a:solidFill>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grpSp>
            <p:nvGrpSpPr>
              <p:cNvPr id="16" name="Group 6"/>
              <p:cNvGrpSpPr>
                <a:grpSpLocks noChangeAspect="1"/>
              </p:cNvGrpSpPr>
              <p:nvPr/>
            </p:nvGrpSpPr>
            <p:grpSpPr bwMode="auto">
              <a:xfrm>
                <a:off x="1440" y="2856"/>
                <a:ext cx="8660" cy="6120"/>
                <a:chOff x="1877" y="2077"/>
                <a:chExt cx="3200" cy="2440"/>
              </a:xfrm>
            </p:grpSpPr>
            <p:sp>
              <p:nvSpPr>
                <p:cNvPr id="19" name="Oval 7"/>
                <p:cNvSpPr>
                  <a:spLocks noChangeAspect="1" noChangeArrowheads="1"/>
                </p:cNvSpPr>
                <p:nvPr/>
              </p:nvSpPr>
              <p:spPr bwMode="auto">
                <a:xfrm>
                  <a:off x="1877" y="2077"/>
                  <a:ext cx="3200" cy="2440"/>
                </a:xfrm>
                <a:prstGeom prst="ellipse">
                  <a:avLst/>
                </a:prstGeom>
                <a:noFill/>
                <a:ln w="12700">
                  <a:solidFill>
                    <a:srgbClr val="0000FF"/>
                  </a:solidFill>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20" name="Oval 8"/>
                <p:cNvSpPr>
                  <a:spLocks noChangeAspect="1" noChangeArrowheads="1"/>
                </p:cNvSpPr>
                <p:nvPr/>
              </p:nvSpPr>
              <p:spPr bwMode="auto">
                <a:xfrm>
                  <a:off x="2317" y="2497"/>
                  <a:ext cx="2340" cy="1620"/>
                </a:xfrm>
                <a:prstGeom prst="ellipse">
                  <a:avLst/>
                </a:prstGeom>
                <a:noFill/>
                <a:ln w="12700">
                  <a:solidFill>
                    <a:srgbClr val="0000FF"/>
                  </a:solidFill>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grpSp>
          <p:sp>
            <p:nvSpPr>
              <p:cNvPr id="17" name="Freeform 9"/>
              <p:cNvSpPr>
                <a:spLocks noChangeAspect="1"/>
              </p:cNvSpPr>
              <p:nvPr/>
            </p:nvSpPr>
            <p:spPr bwMode="auto">
              <a:xfrm>
                <a:off x="4049" y="5600"/>
                <a:ext cx="2513" cy="2115"/>
              </a:xfrm>
              <a:custGeom>
                <a:avLst/>
                <a:gdLst/>
                <a:ahLst/>
                <a:cxnLst>
                  <a:cxn ang="0">
                    <a:pos x="0" y="57"/>
                  </a:cxn>
                  <a:cxn ang="0">
                    <a:pos x="247" y="96"/>
                  </a:cxn>
                  <a:cxn ang="0">
                    <a:pos x="355" y="636"/>
                  </a:cxn>
                  <a:cxn ang="0">
                    <a:pos x="355" y="96"/>
                  </a:cxn>
                  <a:cxn ang="0">
                    <a:pos x="510" y="107"/>
                  </a:cxn>
                  <a:cxn ang="0">
                    <a:pos x="571" y="276"/>
                  </a:cxn>
                  <a:cxn ang="0">
                    <a:pos x="610" y="87"/>
                  </a:cxn>
                  <a:cxn ang="0">
                    <a:pos x="679" y="96"/>
                  </a:cxn>
                </a:cxnLst>
                <a:rect l="0" t="0" r="r" b="b"/>
                <a:pathLst>
                  <a:path w="679" h="636">
                    <a:moveTo>
                      <a:pt x="0" y="57"/>
                    </a:moveTo>
                    <a:cubicBezTo>
                      <a:pt x="41" y="62"/>
                      <a:pt x="188" y="0"/>
                      <a:pt x="247" y="96"/>
                    </a:cubicBezTo>
                    <a:cubicBezTo>
                      <a:pt x="306" y="192"/>
                      <a:pt x="337" y="636"/>
                      <a:pt x="355" y="636"/>
                    </a:cubicBezTo>
                    <a:cubicBezTo>
                      <a:pt x="373" y="636"/>
                      <a:pt x="329" y="184"/>
                      <a:pt x="355" y="96"/>
                    </a:cubicBezTo>
                    <a:cubicBezTo>
                      <a:pt x="381" y="8"/>
                      <a:pt x="474" y="77"/>
                      <a:pt x="510" y="107"/>
                    </a:cubicBezTo>
                    <a:cubicBezTo>
                      <a:pt x="546" y="137"/>
                      <a:pt x="554" y="279"/>
                      <a:pt x="571" y="276"/>
                    </a:cubicBezTo>
                    <a:cubicBezTo>
                      <a:pt x="588" y="273"/>
                      <a:pt x="592" y="117"/>
                      <a:pt x="610" y="87"/>
                    </a:cubicBezTo>
                    <a:cubicBezTo>
                      <a:pt x="628" y="57"/>
                      <a:pt x="665" y="94"/>
                      <a:pt x="679" y="96"/>
                    </a:cubicBezTo>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18" name="WordArt 10"/>
              <p:cNvSpPr>
                <a:spLocks noChangeAspect="1" noChangeArrowheads="1" noChangeShapeType="1" noTextEdit="1"/>
              </p:cNvSpPr>
              <p:nvPr/>
            </p:nvSpPr>
            <p:spPr bwMode="auto">
              <a:xfrm>
                <a:off x="2117" y="3558"/>
                <a:ext cx="7328" cy="4789"/>
              </a:xfrm>
              <a:prstGeom prst="rect">
                <a:avLst/>
              </a:prstGeom>
            </p:spPr>
            <p:txBody>
              <a:bodyPr spcFirstLastPara="1" wrap="none" numCol="1" fromWordArt="1">
                <a:prstTxWarp prst="textArchUp">
                  <a:avLst>
                    <a:gd name="adj" fmla="val 5936679"/>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fr-FR" sz="3600" kern="10" spc="0" dirty="0" smtClean="0">
                    <a:ln w="9525">
                      <a:solidFill>
                        <a:srgbClr val="000000"/>
                      </a:solidFill>
                      <a:round/>
                      <a:headEnd/>
                      <a:tailEnd/>
                    </a:ln>
                    <a:solidFill>
                      <a:srgbClr val="99CCFF"/>
                    </a:solidFill>
                    <a:effectLst/>
                    <a:latin typeface="Arial"/>
                    <a:cs typeface="Arial"/>
                  </a:rPr>
                  <a:t>LABORATOIRE ELECTROCHIMIE CORROSION METALLURGIE CHIMIE MINERALE</a:t>
                </a:r>
                <a:endParaRPr lang="fr-FR" sz="3600" kern="10" spc="0" dirty="0">
                  <a:ln w="9525">
                    <a:solidFill>
                      <a:srgbClr val="000000"/>
                    </a:solidFill>
                    <a:round/>
                    <a:headEnd/>
                    <a:tailEnd/>
                  </a:ln>
                  <a:solidFill>
                    <a:srgbClr val="99CCFF"/>
                  </a:solidFill>
                  <a:effectLst/>
                  <a:latin typeface="Arial"/>
                  <a:cs typeface="Arial"/>
                </a:endParaRPr>
              </a:p>
            </p:txBody>
          </p:sp>
        </p:grpSp>
        <p:sp>
          <p:nvSpPr>
            <p:cNvPr id="12" name="WordArt 11"/>
            <p:cNvSpPr>
              <a:spLocks noChangeArrowheads="1" noChangeShapeType="1" noTextEdit="1"/>
            </p:cNvSpPr>
            <p:nvPr/>
          </p:nvSpPr>
          <p:spPr bwMode="auto">
            <a:xfrm>
              <a:off x="3660" y="4897"/>
              <a:ext cx="4320" cy="1260"/>
            </a:xfrm>
            <a:prstGeom prst="rect">
              <a:avLst/>
            </a:prstGeom>
          </p:spPr>
          <p:txBody>
            <a:bodyPr wrap="none" numCol="1" fromWordArt="1">
              <a:prstTxWarp prst="textDeflateTop">
                <a:avLst>
                  <a:gd name="adj" fmla="val 46875"/>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fr-FR" sz="3600" kern="10" spc="0" dirty="0" smtClean="0">
                  <a:ln w="9525">
                    <a:solidFill>
                      <a:srgbClr val="000000"/>
                    </a:solidFill>
                    <a:round/>
                    <a:headEnd/>
                    <a:tailEnd/>
                  </a:ln>
                  <a:solidFill>
                    <a:srgbClr val="000000"/>
                  </a:solidFill>
                  <a:effectLst/>
                  <a:latin typeface="Times New Roman"/>
                  <a:cs typeface="Times New Roman"/>
                </a:rPr>
                <a:t>LECMCM</a:t>
              </a:r>
              <a:endParaRPr lang="fr-FR" sz="3600" kern="10" spc="0" dirty="0">
                <a:ln w="9525">
                  <a:solidFill>
                    <a:srgbClr val="000000"/>
                  </a:solidFill>
                  <a:round/>
                  <a:headEnd/>
                  <a:tailEnd/>
                </a:ln>
                <a:solidFill>
                  <a:srgbClr val="000000"/>
                </a:solidFill>
                <a:effectLst/>
                <a:latin typeface="Times New Roman"/>
                <a:cs typeface="Times New Roman"/>
              </a:endParaRPr>
            </a:p>
          </p:txBody>
        </p:sp>
      </p:grpSp>
    </p:spTree>
    <p:extLst>
      <p:ext uri="{BB962C8B-B14F-4D97-AF65-F5344CB8AC3E}">
        <p14:creationId xmlns:p14="http://schemas.microsoft.com/office/powerpoint/2010/main" val="3498016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6561759" y="167044"/>
            <a:ext cx="5412131" cy="951788"/>
          </a:xfrm>
          <a:prstGeom prst="rect">
            <a:avLst/>
          </a:prstGeom>
        </p:spPr>
      </p:pic>
      <p:sp>
        <p:nvSpPr>
          <p:cNvPr id="6"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ZoneTexte 3"/>
          <p:cNvSpPr txBox="1"/>
          <p:nvPr/>
        </p:nvSpPr>
        <p:spPr>
          <a:xfrm>
            <a:off x="372440" y="1971675"/>
            <a:ext cx="11601450" cy="2308324"/>
          </a:xfrm>
          <a:prstGeom prst="rect">
            <a:avLst/>
          </a:prstGeom>
          <a:noFill/>
        </p:spPr>
        <p:txBody>
          <a:bodyPr wrap="square" rtlCol="0">
            <a:spAutoFit/>
          </a:bodyPr>
          <a:lstStyle/>
          <a:p>
            <a:pPr algn="just"/>
            <a:r>
              <a:rPr lang="en-US" sz="3600" dirty="0">
                <a:latin typeface="Times New Roman" panose="02020603050405020304" pitchFamily="18" charset="0"/>
                <a:cs typeface="Times New Roman" panose="02020603050405020304" pitchFamily="18" charset="0"/>
              </a:rPr>
              <a:t>In this context, we report the </a:t>
            </a:r>
            <a:r>
              <a:rPr lang="en-US" sz="3600" dirty="0" smtClean="0">
                <a:latin typeface="Times New Roman" panose="02020603050405020304" pitchFamily="18" charset="0"/>
                <a:cs typeface="Times New Roman" panose="02020603050405020304" pitchFamily="18" charset="0"/>
              </a:rPr>
              <a:t>synthesis </a:t>
            </a:r>
            <a:r>
              <a:rPr lang="en-US" sz="3600" dirty="0">
                <a:latin typeface="Times New Roman" panose="02020603050405020304" pitchFamily="18" charset="0"/>
                <a:cs typeface="Times New Roman" panose="02020603050405020304" pitchFamily="18" charset="0"/>
              </a:rPr>
              <a:t>and its physical characterization </a:t>
            </a:r>
            <a:r>
              <a:rPr lang="en-US" sz="3600" dirty="0" smtClean="0">
                <a:latin typeface="Times New Roman" panose="02020603050405020304" pitchFamily="18" charset="0"/>
                <a:cs typeface="Times New Roman" panose="02020603050405020304" pitchFamily="18" charset="0"/>
              </a:rPr>
              <a:t>of </a:t>
            </a:r>
            <a:r>
              <a:rPr lang="en-GB" sz="3600" dirty="0">
                <a:latin typeface="Times New Roman" panose="02020603050405020304" pitchFamily="18" charset="0"/>
                <a:cs typeface="Times New Roman" panose="02020603050405020304" pitchFamily="18" charset="0"/>
              </a:rPr>
              <a:t>potassium aluminium fluoride phosphate </a:t>
            </a:r>
            <a:r>
              <a:rPr lang="en-US" sz="3600" dirty="0">
                <a:latin typeface="Times New Roman" panose="02020603050405020304" pitchFamily="18" charset="0"/>
                <a:cs typeface="Times New Roman" panose="02020603050405020304" pitchFamily="18" charset="0"/>
              </a:rPr>
              <a:t>KAlPO</a:t>
            </a:r>
            <a:r>
              <a:rPr lang="en-US" sz="3600" baseline="-25000" dirty="0">
                <a:latin typeface="Times New Roman" panose="02020603050405020304" pitchFamily="18" charset="0"/>
                <a:cs typeface="Times New Roman" panose="02020603050405020304" pitchFamily="18" charset="0"/>
              </a:rPr>
              <a:t>4</a:t>
            </a:r>
            <a:r>
              <a:rPr lang="en-US" sz="3600" dirty="0">
                <a:latin typeface="Times New Roman" panose="02020603050405020304" pitchFamily="18" charset="0"/>
                <a:cs typeface="Times New Roman" panose="02020603050405020304" pitchFamily="18" charset="0"/>
              </a:rPr>
              <a:t>F, that was further applied in the removal of Methyl </a:t>
            </a:r>
            <a:r>
              <a:rPr lang="en-US" sz="3600" dirty="0" smtClean="0">
                <a:latin typeface="Times New Roman" panose="02020603050405020304" pitchFamily="18" charset="0"/>
                <a:cs typeface="Times New Roman" panose="02020603050405020304" pitchFamily="18" charset="0"/>
              </a:rPr>
              <a:t>Violet.</a:t>
            </a:r>
            <a:endParaRPr lang="fr-FR" sz="3600" dirty="0">
              <a:latin typeface="Times New Roman" panose="02020603050405020304" pitchFamily="18" charset="0"/>
              <a:cs typeface="Times New Roman" panose="02020603050405020304" pitchFamily="18" charset="0"/>
            </a:endParaRPr>
          </a:p>
        </p:txBody>
      </p:sp>
      <p:sp>
        <p:nvSpPr>
          <p:cNvPr id="7" name="ZoneTexte 6"/>
          <p:cNvSpPr txBox="1"/>
          <p:nvPr/>
        </p:nvSpPr>
        <p:spPr>
          <a:xfrm>
            <a:off x="481014" y="642938"/>
            <a:ext cx="3071813" cy="646331"/>
          </a:xfrm>
          <a:prstGeom prst="rect">
            <a:avLst/>
          </a:prstGeom>
          <a:solidFill>
            <a:schemeClr val="accent2"/>
          </a:solidFill>
        </p:spPr>
        <p:txBody>
          <a:bodyPr wrap="square" rtlCol="0">
            <a:spAutoFit/>
          </a:bodyPr>
          <a:lstStyle/>
          <a:p>
            <a:r>
              <a:rPr lang="fr-FR" sz="3600" b="1" dirty="0" smtClean="0"/>
              <a:t>  Introduction</a:t>
            </a:r>
            <a:r>
              <a:rPr lang="fr-FR" dirty="0" smtClean="0"/>
              <a:t> </a:t>
            </a:r>
            <a:endParaRPr lang="fr-FR" dirty="0"/>
          </a:p>
        </p:txBody>
      </p:sp>
    </p:spTree>
    <p:extLst>
      <p:ext uri="{BB962C8B-B14F-4D97-AF65-F5344CB8AC3E}">
        <p14:creationId xmlns:p14="http://schemas.microsoft.com/office/powerpoint/2010/main" val="1491676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1"/>
          <p:cNvGraphicFramePr>
            <a:graphicFrameLocks noGrp="1"/>
          </p:cNvGraphicFramePr>
          <p:nvPr>
            <p:ph idx="1"/>
            <p:extLst>
              <p:ext uri="{D42A27DB-BD31-4B8C-83A1-F6EECF244321}">
                <p14:modId xmlns:p14="http://schemas.microsoft.com/office/powerpoint/2010/main" val="2008873720"/>
              </p:ext>
            </p:extLst>
          </p:nvPr>
        </p:nvGraphicFramePr>
        <p:xfrm>
          <a:off x="-509665" y="1953485"/>
          <a:ext cx="12701665" cy="4509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 4"/>
          <p:cNvPicPr>
            <a:picLocks noChangeAspect="1"/>
          </p:cNvPicPr>
          <p:nvPr/>
        </p:nvPicPr>
        <p:blipFill>
          <a:blip r:embed="rId7"/>
          <a:stretch>
            <a:fillRect/>
          </a:stretch>
        </p:blipFill>
        <p:spPr>
          <a:xfrm>
            <a:off x="6561759" y="167044"/>
            <a:ext cx="5412131" cy="951788"/>
          </a:xfrm>
          <a:prstGeom prst="rect">
            <a:avLst/>
          </a:prstGeom>
        </p:spPr>
      </p:pic>
      <p:sp>
        <p:nvSpPr>
          <p:cNvPr id="4" name="ZoneTexte 3"/>
          <p:cNvSpPr txBox="1"/>
          <p:nvPr/>
        </p:nvSpPr>
        <p:spPr>
          <a:xfrm>
            <a:off x="372645" y="650589"/>
            <a:ext cx="4991725" cy="707886"/>
          </a:xfrm>
          <a:prstGeom prst="rect">
            <a:avLst/>
          </a:prstGeom>
          <a:solidFill>
            <a:srgbClr val="FFFF00"/>
          </a:solidFill>
        </p:spPr>
        <p:txBody>
          <a:bodyPr wrap="square" rtlCol="0">
            <a:spAutoFit/>
          </a:bodyPr>
          <a:lstStyle/>
          <a:p>
            <a:r>
              <a:rPr lang="en-GB" sz="4000" dirty="0"/>
              <a:t>Applications of </a:t>
            </a:r>
            <a:r>
              <a:rPr lang="en-GB" sz="4000" dirty="0" err="1" smtClean="0"/>
              <a:t>AlPO</a:t>
            </a:r>
            <a:r>
              <a:rPr lang="en-GB" sz="4000" dirty="0" smtClean="0"/>
              <a:t>-n</a:t>
            </a:r>
            <a:endParaRPr lang="fr-FR" sz="4000" dirty="0"/>
          </a:p>
        </p:txBody>
      </p:sp>
      <p:sp>
        <p:nvSpPr>
          <p:cNvPr id="6" name="ZoneTexte 5"/>
          <p:cNvSpPr txBox="1"/>
          <p:nvPr/>
        </p:nvSpPr>
        <p:spPr>
          <a:xfrm>
            <a:off x="372645" y="3078768"/>
            <a:ext cx="2593299" cy="1323439"/>
          </a:xfrm>
          <a:prstGeom prst="rect">
            <a:avLst/>
          </a:prstGeom>
          <a:noFill/>
        </p:spPr>
        <p:txBody>
          <a:bodyPr wrap="square" rtlCol="0">
            <a:spAutoFit/>
          </a:bodyPr>
          <a:lstStyle/>
          <a:p>
            <a:pPr algn="just"/>
            <a:r>
              <a:rPr lang="en-GB" sz="1600" dirty="0" smtClean="0">
                <a:latin typeface="Times New Roman" panose="02020603050405020304" pitchFamily="18" charset="0"/>
                <a:cs typeface="Times New Roman" panose="02020603050405020304" pitchFamily="18" charset="0"/>
              </a:rPr>
              <a:t>Their </a:t>
            </a:r>
            <a:r>
              <a:rPr lang="en-GB" sz="1600" dirty="0" err="1">
                <a:latin typeface="Times New Roman" panose="02020603050405020304" pitchFamily="18" charset="0"/>
                <a:cs typeface="Times New Roman" panose="02020603050405020304" pitchFamily="18" charset="0"/>
              </a:rPr>
              <a:t>micropores</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AlPOs</a:t>
            </a:r>
            <a:r>
              <a:rPr lang="en-GB" sz="1600" dirty="0">
                <a:latin typeface="Times New Roman" panose="02020603050405020304" pitchFamily="18" charset="0"/>
                <a:cs typeface="Times New Roman" panose="02020603050405020304" pitchFamily="18" charset="0"/>
              </a:rPr>
              <a:t> can selectively adsorb gases. Narrow-pore </a:t>
            </a:r>
            <a:r>
              <a:rPr lang="en-GB" sz="1600" dirty="0" err="1">
                <a:latin typeface="Times New Roman" panose="02020603050405020304" pitchFamily="18" charset="0"/>
                <a:cs typeface="Times New Roman" panose="02020603050405020304" pitchFamily="18" charset="0"/>
              </a:rPr>
              <a:t>AlPOs</a:t>
            </a:r>
            <a:r>
              <a:rPr lang="en-GB" sz="1600" dirty="0">
                <a:latin typeface="Times New Roman" panose="02020603050405020304" pitchFamily="18" charset="0"/>
                <a:cs typeface="Times New Roman" panose="02020603050405020304" pitchFamily="18" charset="0"/>
              </a:rPr>
              <a:t> (8-ring) are studied for </a:t>
            </a:r>
            <a:r>
              <a:rPr lang="en-GB" sz="1600" dirty="0" smtClean="0">
                <a:latin typeface="Times New Roman" panose="02020603050405020304" pitchFamily="18" charset="0"/>
                <a:cs typeface="Times New Roman" panose="02020603050405020304" pitchFamily="18" charset="0"/>
              </a:rPr>
              <a:t>CO</a:t>
            </a:r>
            <a:r>
              <a:rPr lang="en-GB" sz="1600" dirty="0">
                <a:latin typeface="Times New Roman" panose="02020603050405020304" pitchFamily="18" charset="0"/>
                <a:cs typeface="Times New Roman" panose="02020603050405020304" pitchFamily="18" charset="0"/>
              </a:rPr>
              <a:t>₂ separation</a:t>
            </a:r>
            <a:endParaRPr lang="fr-FR" sz="1600" dirty="0">
              <a:latin typeface="Times New Roman" panose="02020603050405020304" pitchFamily="18" charset="0"/>
              <a:cs typeface="Times New Roman" panose="02020603050405020304" pitchFamily="18" charset="0"/>
            </a:endParaRPr>
          </a:p>
        </p:txBody>
      </p:sp>
      <p:sp>
        <p:nvSpPr>
          <p:cNvPr id="7" name="Ellipse 6"/>
          <p:cNvSpPr/>
          <p:nvPr/>
        </p:nvSpPr>
        <p:spPr>
          <a:xfrm>
            <a:off x="9707302" y="2123784"/>
            <a:ext cx="584616" cy="6445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80337" y="1839184"/>
            <a:ext cx="584616" cy="6445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0391931" y="2297100"/>
            <a:ext cx="2028669" cy="1246495"/>
          </a:xfrm>
          <a:prstGeom prst="rect">
            <a:avLst/>
          </a:prstGeom>
          <a:noFill/>
        </p:spPr>
        <p:txBody>
          <a:bodyPr wrap="square" rtlCol="0">
            <a:spAutoFit/>
          </a:bodyPr>
          <a:lstStyle/>
          <a:p>
            <a:r>
              <a:rPr lang="en-GB" sz="2500" dirty="0" smtClean="0"/>
              <a:t>Mechanical/ </a:t>
            </a:r>
            <a:r>
              <a:rPr lang="en-GB" sz="2500" dirty="0"/>
              <a:t>Structural Uses</a:t>
            </a:r>
            <a:endParaRPr lang="fr-FR" sz="2500" dirty="0"/>
          </a:p>
        </p:txBody>
      </p:sp>
      <p:sp>
        <p:nvSpPr>
          <p:cNvPr id="10" name="ZoneTexte 9"/>
          <p:cNvSpPr txBox="1"/>
          <p:nvPr/>
        </p:nvSpPr>
        <p:spPr>
          <a:xfrm>
            <a:off x="9578715" y="3663543"/>
            <a:ext cx="2698229" cy="1477328"/>
          </a:xfrm>
          <a:prstGeom prst="rect">
            <a:avLst/>
          </a:prstGeom>
          <a:noFill/>
        </p:spPr>
        <p:txBody>
          <a:bodyPr wrap="square" rtlCol="0">
            <a:spAutoFit/>
          </a:bodyPr>
          <a:lstStyle/>
          <a:p>
            <a:r>
              <a:rPr lang="en-GB" dirty="0"/>
              <a:t>Their unusual mechanical </a:t>
            </a:r>
            <a:r>
              <a:rPr lang="en-GB" dirty="0" err="1"/>
              <a:t>behavior</a:t>
            </a:r>
            <a:r>
              <a:rPr lang="en-GB" dirty="0"/>
              <a:t> (like negative linear compressibility) might be exploited in materials science</a:t>
            </a:r>
            <a:endParaRPr lang="fr-FR" dirty="0"/>
          </a:p>
        </p:txBody>
      </p:sp>
    </p:spTree>
    <p:extLst>
      <p:ext uri="{BB962C8B-B14F-4D97-AF65-F5344CB8AC3E}">
        <p14:creationId xmlns:p14="http://schemas.microsoft.com/office/powerpoint/2010/main" val="546574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à coins arrondis 11"/>
          <p:cNvSpPr/>
          <p:nvPr/>
        </p:nvSpPr>
        <p:spPr>
          <a:xfrm>
            <a:off x="3631198" y="6000768"/>
            <a:ext cx="5072098" cy="64294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4000" b="1" dirty="0" err="1" smtClean="0">
                <a:solidFill>
                  <a:schemeClr val="tx1"/>
                </a:solidFill>
                <a:latin typeface="Andalus" pitchFamily="18" charset="-78"/>
                <a:cs typeface="Andalus" pitchFamily="18" charset="-78"/>
              </a:rPr>
              <a:t>Characterization</a:t>
            </a:r>
            <a:endParaRPr lang="fr-FR" sz="4000" b="1" dirty="0">
              <a:solidFill>
                <a:schemeClr val="tx1"/>
              </a:solidFill>
              <a:latin typeface="Andalus" pitchFamily="18" charset="-78"/>
              <a:cs typeface="Andalus" pitchFamily="18" charset="-78"/>
            </a:endParaRPr>
          </a:p>
        </p:txBody>
      </p:sp>
      <p:sp>
        <p:nvSpPr>
          <p:cNvPr id="20" name="Rectangle avec flèche vers le bas 19"/>
          <p:cNvSpPr/>
          <p:nvPr/>
        </p:nvSpPr>
        <p:spPr>
          <a:xfrm>
            <a:off x="4917082" y="712606"/>
            <a:ext cx="2500330" cy="571504"/>
          </a:xfrm>
          <a:prstGeom prst="down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400" dirty="0" err="1" smtClean="0">
                <a:solidFill>
                  <a:schemeClr val="tx1"/>
                </a:solidFill>
                <a:latin typeface="Times New Roman" panose="02020603050405020304" pitchFamily="18" charset="0"/>
                <a:cs typeface="Times New Roman" panose="02020603050405020304" pitchFamily="18" charset="0"/>
              </a:rPr>
              <a:t>Distilled</a:t>
            </a:r>
            <a:r>
              <a:rPr lang="fr-FR" sz="2400" dirty="0" smtClean="0">
                <a:solidFill>
                  <a:schemeClr val="tx1"/>
                </a:solidFill>
                <a:latin typeface="Times New Roman" panose="02020603050405020304" pitchFamily="18" charset="0"/>
                <a:cs typeface="Times New Roman" panose="02020603050405020304" pitchFamily="18" charset="0"/>
              </a:rPr>
              <a:t> </a:t>
            </a:r>
            <a:r>
              <a:rPr lang="fr-FR" sz="2400" dirty="0">
                <a:solidFill>
                  <a:schemeClr val="tx1"/>
                </a:solidFill>
                <a:latin typeface="Times New Roman" panose="02020603050405020304" pitchFamily="18" charset="0"/>
                <a:cs typeface="Times New Roman" panose="02020603050405020304" pitchFamily="18" charset="0"/>
              </a:rPr>
              <a:t>water</a:t>
            </a:r>
          </a:p>
        </p:txBody>
      </p:sp>
      <p:sp>
        <p:nvSpPr>
          <p:cNvPr id="22" name="Rectangle avec flèche vers le bas 21"/>
          <p:cNvSpPr/>
          <p:nvPr/>
        </p:nvSpPr>
        <p:spPr>
          <a:xfrm>
            <a:off x="3934230" y="1295843"/>
            <a:ext cx="4289338" cy="917286"/>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400" b="1" dirty="0" err="1" smtClean="0">
                <a:solidFill>
                  <a:schemeClr val="tx1"/>
                </a:solidFill>
                <a:latin typeface="Andalus" pitchFamily="18" charset="-78"/>
                <a:cs typeface="Andalus" pitchFamily="18" charset="-78"/>
              </a:rPr>
              <a:t>Phosphoric</a:t>
            </a:r>
            <a:r>
              <a:rPr lang="fr-FR" sz="2400" b="1" dirty="0" smtClean="0">
                <a:solidFill>
                  <a:schemeClr val="tx1"/>
                </a:solidFill>
                <a:latin typeface="Andalus" pitchFamily="18" charset="-78"/>
                <a:cs typeface="Andalus" pitchFamily="18" charset="-78"/>
              </a:rPr>
              <a:t>  </a:t>
            </a:r>
            <a:r>
              <a:rPr lang="fr-FR" sz="2400" b="1" dirty="0" err="1" smtClean="0">
                <a:solidFill>
                  <a:schemeClr val="tx1"/>
                </a:solidFill>
                <a:latin typeface="Andalus" pitchFamily="18" charset="-78"/>
                <a:cs typeface="Andalus" pitchFamily="18" charset="-78"/>
              </a:rPr>
              <a:t>Acid</a:t>
            </a:r>
            <a:endParaRPr lang="fr-FR" sz="2400" dirty="0"/>
          </a:p>
        </p:txBody>
      </p:sp>
      <p:sp>
        <p:nvSpPr>
          <p:cNvPr id="25" name="Rectangle avec flèche vers le bas 24"/>
          <p:cNvSpPr/>
          <p:nvPr/>
        </p:nvSpPr>
        <p:spPr>
          <a:xfrm>
            <a:off x="3702635" y="2178281"/>
            <a:ext cx="4752528" cy="824342"/>
          </a:xfrm>
          <a:prstGeom prst="downArrow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400" b="1" dirty="0" smtClean="0">
                <a:latin typeface="Andalus" panose="02020603050405020304" pitchFamily="18" charset="-78"/>
                <a:cs typeface="Andalus" panose="02020603050405020304" pitchFamily="18" charset="-78"/>
              </a:rPr>
              <a:t>Aluminium Source </a:t>
            </a:r>
            <a:endParaRPr lang="fr-FR" sz="2400" b="1" dirty="0">
              <a:latin typeface="Andalus" panose="02020603050405020304" pitchFamily="18" charset="-78"/>
              <a:cs typeface="Andalus" panose="02020603050405020304" pitchFamily="18" charset="-78"/>
            </a:endParaRPr>
          </a:p>
        </p:txBody>
      </p:sp>
      <p:sp>
        <p:nvSpPr>
          <p:cNvPr id="26" name="Rectangle avec flèche vers le bas 25"/>
          <p:cNvSpPr/>
          <p:nvPr/>
        </p:nvSpPr>
        <p:spPr>
          <a:xfrm>
            <a:off x="4507263" y="3062021"/>
            <a:ext cx="3143272" cy="783218"/>
          </a:xfrm>
          <a:prstGeom prst="downArrowCallout">
            <a:avLst>
              <a:gd name="adj1" fmla="val 25000"/>
              <a:gd name="adj2" fmla="val 25000"/>
              <a:gd name="adj3" fmla="val 19921"/>
              <a:gd name="adj4" fmla="val 6497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sz="2400" b="1" dirty="0">
              <a:solidFill>
                <a:schemeClr val="tx1"/>
              </a:solidFill>
              <a:latin typeface="Andalus" pitchFamily="18" charset="-78"/>
              <a:cs typeface="Andalus" pitchFamily="18" charset="-78"/>
            </a:endParaRPr>
          </a:p>
          <a:p>
            <a:pPr algn="ctr"/>
            <a:r>
              <a:rPr lang="fr-FR" sz="2400" b="1" dirty="0" smtClean="0">
                <a:solidFill>
                  <a:schemeClr val="tx1"/>
                </a:solidFill>
                <a:latin typeface="Andalus" pitchFamily="18" charset="-78"/>
                <a:cs typeface="Andalus" pitchFamily="18" charset="-78"/>
              </a:rPr>
              <a:t>A </a:t>
            </a:r>
            <a:r>
              <a:rPr lang="fr-FR" sz="2400" b="1" dirty="0" err="1">
                <a:solidFill>
                  <a:schemeClr val="tx1"/>
                </a:solidFill>
                <a:latin typeface="Andalus" pitchFamily="18" charset="-78"/>
                <a:cs typeface="Andalus" pitchFamily="18" charset="-78"/>
              </a:rPr>
              <a:t>remineralizing</a:t>
            </a:r>
            <a:r>
              <a:rPr lang="fr-FR" sz="2400" b="1" dirty="0">
                <a:solidFill>
                  <a:schemeClr val="tx1"/>
                </a:solidFill>
                <a:latin typeface="Andalus" pitchFamily="18" charset="-78"/>
                <a:cs typeface="Andalus" pitchFamily="18" charset="-78"/>
              </a:rPr>
              <a:t> </a:t>
            </a:r>
            <a:r>
              <a:rPr lang="fr-FR" sz="2400" b="1" dirty="0" smtClean="0">
                <a:solidFill>
                  <a:schemeClr val="tx1"/>
                </a:solidFill>
                <a:latin typeface="Andalus" pitchFamily="18" charset="-78"/>
                <a:cs typeface="Andalus" pitchFamily="18" charset="-78"/>
              </a:rPr>
              <a:t>agent</a:t>
            </a:r>
          </a:p>
          <a:p>
            <a:pPr algn="ctr"/>
            <a:endParaRPr lang="fr-FR" sz="2400" dirty="0"/>
          </a:p>
        </p:txBody>
      </p:sp>
      <p:sp>
        <p:nvSpPr>
          <p:cNvPr id="28" name="Rectangle avec flèche vers le bas 27"/>
          <p:cNvSpPr/>
          <p:nvPr/>
        </p:nvSpPr>
        <p:spPr>
          <a:xfrm>
            <a:off x="4411923" y="3872504"/>
            <a:ext cx="3333952" cy="758385"/>
          </a:xfrm>
          <a:prstGeom prst="downArrowCallout">
            <a:avLst>
              <a:gd name="adj1" fmla="val 21232"/>
              <a:gd name="adj2" fmla="val 25000"/>
              <a:gd name="adj3" fmla="val 25000"/>
              <a:gd name="adj4" fmla="val 64977"/>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2400" b="1" dirty="0" err="1" smtClean="0">
                <a:solidFill>
                  <a:schemeClr val="tx1"/>
                </a:solidFill>
                <a:latin typeface="Andalus" pitchFamily="18" charset="-78"/>
                <a:cs typeface="Andalus" pitchFamily="18" charset="-78"/>
              </a:rPr>
              <a:t>Crystallization</a:t>
            </a:r>
            <a:endParaRPr lang="fr-FR" sz="2400" dirty="0"/>
          </a:p>
        </p:txBody>
      </p:sp>
      <p:sp>
        <p:nvSpPr>
          <p:cNvPr id="29" name="Rectangle avec flèche vers le bas 28"/>
          <p:cNvSpPr/>
          <p:nvPr/>
        </p:nvSpPr>
        <p:spPr>
          <a:xfrm>
            <a:off x="4507263" y="4714884"/>
            <a:ext cx="3143272" cy="571504"/>
          </a:xfrm>
          <a:prstGeom prst="downArrowCallou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sz="2400" b="1" dirty="0">
              <a:solidFill>
                <a:schemeClr val="tx1"/>
              </a:solidFill>
              <a:latin typeface="Andalus" pitchFamily="18" charset="-78"/>
              <a:cs typeface="Andalus" pitchFamily="18" charset="-78"/>
            </a:endParaRPr>
          </a:p>
          <a:p>
            <a:pPr algn="ctr"/>
            <a:r>
              <a:rPr lang="fr-FR" sz="2400" b="1" dirty="0">
                <a:solidFill>
                  <a:schemeClr val="tx1"/>
                </a:solidFill>
                <a:latin typeface="Andalus" pitchFamily="18" charset="-78"/>
                <a:cs typeface="Andalus" pitchFamily="18" charset="-78"/>
              </a:rPr>
              <a:t>Filtration</a:t>
            </a:r>
          </a:p>
          <a:p>
            <a:pPr algn="ctr"/>
            <a:endParaRPr lang="fr-FR" sz="2400" dirty="0"/>
          </a:p>
        </p:txBody>
      </p:sp>
      <p:sp>
        <p:nvSpPr>
          <p:cNvPr id="31" name="Rectangle avec flèche vers le bas 30"/>
          <p:cNvSpPr/>
          <p:nvPr/>
        </p:nvSpPr>
        <p:spPr>
          <a:xfrm>
            <a:off x="4595611" y="5357826"/>
            <a:ext cx="3143272" cy="571504"/>
          </a:xfrm>
          <a:prstGeom prst="downArrowCallout">
            <a:avLst/>
          </a:prstGeom>
        </p:spPr>
        <p:style>
          <a:lnRef idx="2">
            <a:schemeClr val="dk1"/>
          </a:lnRef>
          <a:fillRef idx="1001">
            <a:schemeClr val="lt2"/>
          </a:fillRef>
          <a:effectRef idx="0">
            <a:schemeClr val="dk1"/>
          </a:effectRef>
          <a:fontRef idx="minor">
            <a:schemeClr val="dk1"/>
          </a:fontRef>
        </p:style>
        <p:txBody>
          <a:bodyPr rtlCol="0" anchor="ctr"/>
          <a:lstStyle/>
          <a:p>
            <a:pPr algn="ctr"/>
            <a:r>
              <a:rPr lang="fr-FR" sz="2400" b="1" dirty="0" err="1">
                <a:solidFill>
                  <a:schemeClr val="tx1"/>
                </a:solidFill>
                <a:latin typeface="Andalus" pitchFamily="18" charset="-78"/>
                <a:cs typeface="Andalus" pitchFamily="18" charset="-78"/>
              </a:rPr>
              <a:t>Washing</a:t>
            </a:r>
            <a:r>
              <a:rPr lang="fr-FR" sz="2400" b="1" dirty="0">
                <a:solidFill>
                  <a:schemeClr val="tx1"/>
                </a:solidFill>
                <a:latin typeface="Andalus" pitchFamily="18" charset="-78"/>
                <a:cs typeface="Andalus" pitchFamily="18" charset="-78"/>
              </a:rPr>
              <a:t> and </a:t>
            </a:r>
            <a:r>
              <a:rPr lang="fr-FR" sz="2400" b="1" dirty="0" err="1">
                <a:solidFill>
                  <a:schemeClr val="tx1"/>
                </a:solidFill>
                <a:latin typeface="Andalus" pitchFamily="18" charset="-78"/>
                <a:cs typeface="Andalus" pitchFamily="18" charset="-78"/>
              </a:rPr>
              <a:t>Drying</a:t>
            </a:r>
            <a:endParaRPr lang="fr-FR" sz="2400" dirty="0"/>
          </a:p>
        </p:txBody>
      </p:sp>
      <p:sp>
        <p:nvSpPr>
          <p:cNvPr id="14" name="Rectangle à coins arrondis 13"/>
          <p:cNvSpPr/>
          <p:nvPr/>
        </p:nvSpPr>
        <p:spPr>
          <a:xfrm>
            <a:off x="2309786" y="57155"/>
            <a:ext cx="7358114" cy="571504"/>
          </a:xfrm>
          <a:prstGeom prst="wedgeRoundRectCallout">
            <a:avLst>
              <a:gd name="adj1" fmla="val -23110"/>
              <a:gd name="adj2" fmla="val 4065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a:solidFill>
                  <a:schemeClr val="tx1"/>
                </a:solidFill>
                <a:latin typeface="Andalus" pitchFamily="18" charset="-78"/>
                <a:cs typeface="Andalus" pitchFamily="18" charset="-78"/>
              </a:rPr>
              <a:t> </a:t>
            </a:r>
            <a:r>
              <a:rPr lang="fr-FR" sz="3200" dirty="0">
                <a:latin typeface="Andalus" pitchFamily="18" charset="-78"/>
                <a:cs typeface="Andalus" pitchFamily="18" charset="-78"/>
              </a:rPr>
              <a:t>SYNTHESIS PROCEDURE</a:t>
            </a:r>
            <a:endParaRPr lang="fr-FR" sz="3200" b="1" dirty="0">
              <a:solidFill>
                <a:schemeClr val="tx1"/>
              </a:solidFill>
              <a:latin typeface="Andalus" pitchFamily="18" charset="-78"/>
              <a:cs typeface="Andalus" pitchFamily="18" charset="-78"/>
            </a:endParaRPr>
          </a:p>
        </p:txBody>
      </p:sp>
      <p:sp>
        <p:nvSpPr>
          <p:cNvPr id="11" name="ZoneTexte 10"/>
          <p:cNvSpPr txBox="1"/>
          <p:nvPr/>
        </p:nvSpPr>
        <p:spPr>
          <a:xfrm>
            <a:off x="198693" y="3007119"/>
            <a:ext cx="3735537" cy="1077218"/>
          </a:xfrm>
          <a:prstGeom prst="rect">
            <a:avLst/>
          </a:prstGeom>
          <a:solidFill>
            <a:srgbClr val="92D050"/>
          </a:solidFill>
        </p:spPr>
        <p:txBody>
          <a:bodyPr wrap="square" rtlCol="0">
            <a:spAutoFit/>
          </a:bodyPr>
          <a:lstStyle/>
          <a:p>
            <a:r>
              <a:rPr lang="fr-FR" sz="3200" dirty="0" smtClean="0"/>
              <a:t> Hydrothermal route</a:t>
            </a:r>
          </a:p>
          <a:p>
            <a:r>
              <a:rPr lang="fr-FR" sz="3200" dirty="0"/>
              <a:t> </a:t>
            </a:r>
            <a:r>
              <a:rPr lang="fr-FR" sz="3200" dirty="0" smtClean="0"/>
              <a:t>   </a:t>
            </a:r>
            <a:r>
              <a:rPr lang="fr-FR" sz="3200" dirty="0" err="1" smtClean="0"/>
              <a:t>at</a:t>
            </a:r>
            <a:r>
              <a:rPr lang="fr-FR" sz="3200" dirty="0" smtClean="0"/>
              <a:t> 180 °C, 3 </a:t>
            </a:r>
            <a:r>
              <a:rPr lang="fr-FR" sz="3200" dirty="0" err="1" smtClean="0"/>
              <a:t>days</a:t>
            </a:r>
            <a:r>
              <a:rPr lang="fr-FR" sz="3200" dirty="0" smtClean="0"/>
              <a:t>   </a:t>
            </a:r>
            <a:endParaRPr lang="fr-FR" sz="3200" dirty="0"/>
          </a:p>
        </p:txBody>
      </p:sp>
      <p:sp>
        <p:nvSpPr>
          <p:cNvPr id="13" name="AutoShape 41"/>
          <p:cNvSpPr>
            <a:spLocks noChangeArrowheads="1"/>
          </p:cNvSpPr>
          <p:nvPr/>
        </p:nvSpPr>
        <p:spPr bwMode="auto">
          <a:xfrm>
            <a:off x="10013609" y="5929330"/>
            <a:ext cx="1595582" cy="646113"/>
          </a:xfrm>
          <a:prstGeom prst="flowChartAlternateProcess">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fr-FR" sz="2400" dirty="0">
              <a:latin typeface="Andalus" pitchFamily="18" charset="-78"/>
              <a:cs typeface="Andalus" pitchFamily="18" charset="-78"/>
            </a:endParaRPr>
          </a:p>
          <a:p>
            <a:r>
              <a:rPr lang="fr-FR" sz="3200" dirty="0" smtClean="0">
                <a:cs typeface="Andalus" pitchFamily="18" charset="-78"/>
              </a:rPr>
              <a:t>AlKPO</a:t>
            </a:r>
            <a:r>
              <a:rPr lang="fr-FR" sz="3200" baseline="-25000" dirty="0" smtClean="0">
                <a:cs typeface="Andalus" pitchFamily="18" charset="-78"/>
              </a:rPr>
              <a:t>4</a:t>
            </a:r>
            <a:r>
              <a:rPr lang="fr-FR" sz="3200" dirty="0" smtClean="0">
                <a:cs typeface="Andalus" pitchFamily="18" charset="-78"/>
              </a:rPr>
              <a:t>F</a:t>
            </a:r>
            <a:endParaRPr lang="fr-FR" sz="3200" dirty="0">
              <a:cs typeface="Andalus" pitchFamily="18" charset="-78"/>
            </a:endParaRPr>
          </a:p>
          <a:p>
            <a:endParaRPr lang="fr-FR" sz="2400" dirty="0">
              <a:latin typeface="Andalus" pitchFamily="18" charset="-78"/>
              <a:cs typeface="Andalus" pitchFamily="18" charset="-78"/>
            </a:endParaRPr>
          </a:p>
        </p:txBody>
      </p:sp>
    </p:spTree>
    <p:extLst>
      <p:ext uri="{BB962C8B-B14F-4D97-AF65-F5344CB8AC3E}">
        <p14:creationId xmlns:p14="http://schemas.microsoft.com/office/powerpoint/2010/main" val="75495300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strVal val="#ppt_h"/>
                                          </p:val>
                                        </p:tav>
                                        <p:tav tm="100000">
                                          <p:val>
                                            <p:strVal val="#ppt_h"/>
                                          </p:val>
                                        </p:tav>
                                      </p:tavLst>
                                    </p:anim>
                                  </p:childTnLst>
                                </p:cTn>
                              </p:par>
                              <p:par>
                                <p:cTn id="16" presetID="23" presetClass="entr" presetSubtype="16"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p:cTn id="18" dur="500" fill="hold"/>
                                        <p:tgtEl>
                                          <p:spTgt spid="25"/>
                                        </p:tgtEl>
                                        <p:attrNameLst>
                                          <p:attrName>ppt_w</p:attrName>
                                        </p:attrNameLst>
                                      </p:cBhvr>
                                      <p:tavLst>
                                        <p:tav tm="0">
                                          <p:val>
                                            <p:fltVal val="0"/>
                                          </p:val>
                                        </p:tav>
                                        <p:tav tm="100000">
                                          <p:val>
                                            <p:strVal val="#ppt_w"/>
                                          </p:val>
                                        </p:tav>
                                      </p:tavLst>
                                    </p:anim>
                                    <p:anim calcmode="lin" valueType="num">
                                      <p:cBhvr>
                                        <p:cTn id="19" dur="500" fill="hold"/>
                                        <p:tgtEl>
                                          <p:spTgt spid="25"/>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childTnLst>
                                </p:cTn>
                              </p:par>
                              <p:par>
                                <p:cTn id="24" presetID="12" presetClass="entr" presetSubtype="4"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slide(fromBottom)">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8"/>
                                        </p:tgtEl>
                                        <p:attrNameLst>
                                          <p:attrName>ppt_y</p:attrName>
                                        </p:attrNameLst>
                                      </p:cBhvr>
                                      <p:tavLst>
                                        <p:tav tm="0">
                                          <p:val>
                                            <p:strVal val="#ppt_y"/>
                                          </p:val>
                                        </p:tav>
                                        <p:tav tm="100000">
                                          <p:val>
                                            <p:strVal val="#ppt_y"/>
                                          </p:val>
                                        </p:tav>
                                      </p:tavLst>
                                    </p:anim>
                                    <p:anim calcmode="lin" valueType="num">
                                      <p:cBhvr>
                                        <p:cTn id="33"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childTnLst>
                                </p:cTn>
                              </p:par>
                              <p:par>
                                <p:cTn id="46" presetID="30" presetClass="entr" presetSubtype="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800" decel="100000"/>
                                        <p:tgtEl>
                                          <p:spTgt spid="31"/>
                                        </p:tgtEl>
                                      </p:cBhvr>
                                    </p:animEffect>
                                    <p:anim calcmode="lin" valueType="num">
                                      <p:cBhvr>
                                        <p:cTn id="49" dur="800" decel="100000" fill="hold"/>
                                        <p:tgtEl>
                                          <p:spTgt spid="31"/>
                                        </p:tgtEl>
                                        <p:attrNameLst>
                                          <p:attrName>style.rotation</p:attrName>
                                        </p:attrNameLst>
                                      </p:cBhvr>
                                      <p:tavLst>
                                        <p:tav tm="0">
                                          <p:val>
                                            <p:fltVal val="-90"/>
                                          </p:val>
                                        </p:tav>
                                        <p:tav tm="100000">
                                          <p:val>
                                            <p:fltVal val="0"/>
                                          </p:val>
                                        </p:tav>
                                      </p:tavLst>
                                    </p:anim>
                                    <p:anim calcmode="lin" valueType="num">
                                      <p:cBhvr>
                                        <p:cTn id="50" dur="800" decel="100000" fill="hold"/>
                                        <p:tgtEl>
                                          <p:spTgt spid="31"/>
                                        </p:tgtEl>
                                        <p:attrNameLst>
                                          <p:attrName>ppt_x</p:attrName>
                                        </p:attrNameLst>
                                      </p:cBhvr>
                                      <p:tavLst>
                                        <p:tav tm="0">
                                          <p:val>
                                            <p:strVal val="#ppt_x+0.4"/>
                                          </p:val>
                                        </p:tav>
                                        <p:tav tm="100000">
                                          <p:val>
                                            <p:strVal val="#ppt_x-0.05"/>
                                          </p:val>
                                        </p:tav>
                                      </p:tavLst>
                                    </p:anim>
                                    <p:anim calcmode="lin" valueType="num">
                                      <p:cBhvr>
                                        <p:cTn id="51" dur="800" decel="100000" fill="hold"/>
                                        <p:tgtEl>
                                          <p:spTgt spid="31"/>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31"/>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31"/>
                                        </p:tgtEl>
                                        <p:attrNameLst>
                                          <p:attrName>ppt_y</p:attrName>
                                        </p:attrNameLst>
                                      </p:cBhvr>
                                      <p:tavLst>
                                        <p:tav tm="0">
                                          <p:val>
                                            <p:strVal val="#ppt_y+0.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7" presetClass="entr" presetSubtype="0" fill="hold" grpId="0" nodeType="clickEffect">
                                  <p:stCondLst>
                                    <p:cond delay="0"/>
                                  </p:stCondLst>
                                  <p:iterate type="lt">
                                    <p:tmPct val="50000"/>
                                  </p:iterate>
                                  <p:childTnLst>
                                    <p:set>
                                      <p:cBhvr>
                                        <p:cTn id="57" dur="1" fill="hold">
                                          <p:stCondLst>
                                            <p:cond delay="0"/>
                                          </p:stCondLst>
                                        </p:cTn>
                                        <p:tgtEl>
                                          <p:spTgt spid="12"/>
                                        </p:tgtEl>
                                        <p:attrNameLst>
                                          <p:attrName>style.visibility</p:attrName>
                                        </p:attrNameLst>
                                      </p:cBhvr>
                                      <p:to>
                                        <p:strVal val="visible"/>
                                      </p:to>
                                    </p:set>
                                    <p:anim calcmode="discrete" valueType="clr">
                                      <p:cBhvr override="childStyle">
                                        <p:cTn id="5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12"/>
                                        </p:tgtEl>
                                        <p:attrNameLst>
                                          <p:attrName>fillcolor</p:attrName>
                                        </p:attrNameLst>
                                      </p:cBhvr>
                                      <p:tavLst>
                                        <p:tav tm="0">
                                          <p:val>
                                            <p:clrVal>
                                              <a:schemeClr val="accent2"/>
                                            </p:clrVal>
                                          </p:val>
                                        </p:tav>
                                        <p:tav tm="50000">
                                          <p:val>
                                            <p:clrVal>
                                              <a:schemeClr val="hlink"/>
                                            </p:clrVal>
                                          </p:val>
                                        </p:tav>
                                      </p:tavLst>
                                    </p:anim>
                                    <p:set>
                                      <p:cBhvr>
                                        <p:cTn id="60" dur="80"/>
                                        <p:tgtEl>
                                          <p:spTgt spid="12"/>
                                        </p:tgtEl>
                                        <p:attrNameLst>
                                          <p:attrName>fill.type</p:attrName>
                                        </p:attrNameLst>
                                      </p:cBhvr>
                                      <p:to>
                                        <p:strVal val="solid"/>
                                      </p:to>
                                    </p:set>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1000"/>
                                        <p:tgtEl>
                                          <p:spTgt spid="13"/>
                                        </p:tgtEl>
                                      </p:cBhvr>
                                    </p:animEffect>
                                    <p:anim calcmode="lin" valueType="num">
                                      <p:cBhvr>
                                        <p:cTn id="66" dur="1000" fill="hold"/>
                                        <p:tgtEl>
                                          <p:spTgt spid="13"/>
                                        </p:tgtEl>
                                        <p:attrNameLst>
                                          <p:attrName>ppt_x</p:attrName>
                                        </p:attrNameLst>
                                      </p:cBhvr>
                                      <p:tavLst>
                                        <p:tav tm="0">
                                          <p:val>
                                            <p:strVal val="#ppt_x"/>
                                          </p:val>
                                        </p:tav>
                                        <p:tav tm="100000">
                                          <p:val>
                                            <p:strVal val="#ppt_x"/>
                                          </p:val>
                                        </p:tav>
                                      </p:tavLst>
                                    </p:anim>
                                    <p:anim calcmode="lin" valueType="num">
                                      <p:cBhvr>
                                        <p:cTn id="67" dur="900" decel="100000" fill="hold"/>
                                        <p:tgtEl>
                                          <p:spTgt spid="13"/>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P spid="22" grpId="0" animBg="1"/>
      <p:bldP spid="25" grpId="0" animBg="1"/>
      <p:bldP spid="26" grpId="0" animBg="1"/>
      <p:bldP spid="28" grpId="0" animBg="1"/>
      <p:bldP spid="29" grpId="0" animBg="1"/>
      <p:bldP spid="31" grpId="0" animBg="1"/>
      <p:bldP spid="14" grpId="0" animBg="1"/>
      <p:bldP spid="11"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6929439" y="153036"/>
            <a:ext cx="5262562" cy="951788"/>
          </a:xfrm>
          <a:prstGeom prst="rect">
            <a:avLst/>
          </a:prstGeom>
        </p:spPr>
      </p:pic>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ZoneTexte 3"/>
          <p:cNvSpPr txBox="1"/>
          <p:nvPr/>
        </p:nvSpPr>
        <p:spPr>
          <a:xfrm>
            <a:off x="1014412" y="2165212"/>
            <a:ext cx="6686550" cy="3785652"/>
          </a:xfrm>
          <a:prstGeom prst="rect">
            <a:avLst/>
          </a:prstGeom>
          <a:noFill/>
        </p:spPr>
        <p:txBody>
          <a:bodyPr wrap="square" rtlCol="0">
            <a:spAutoFit/>
          </a:bodyPr>
          <a:lstStyle/>
          <a:p>
            <a:pPr marL="285750" indent="-285750">
              <a:buFont typeface="Courier New" panose="02070309020205020404" pitchFamily="49" charset="0"/>
              <a:buChar char="o"/>
            </a:pPr>
            <a:r>
              <a:rPr lang="fr-FR" sz="4000" dirty="0" smtClean="0"/>
              <a:t> XRD pattern </a:t>
            </a:r>
          </a:p>
          <a:p>
            <a:pPr marL="285750" indent="-285750">
              <a:buFont typeface="Courier New" panose="02070309020205020404" pitchFamily="49" charset="0"/>
              <a:buChar char="o"/>
            </a:pPr>
            <a:r>
              <a:rPr lang="fr-FR" sz="4000" dirty="0"/>
              <a:t> </a:t>
            </a:r>
            <a:r>
              <a:rPr lang="fr-FR" sz="4000" dirty="0" smtClean="0"/>
              <a:t>SEM image</a:t>
            </a:r>
          </a:p>
          <a:p>
            <a:pPr marL="285750" indent="-285750">
              <a:buFont typeface="Courier New" panose="02070309020205020404" pitchFamily="49" charset="0"/>
              <a:buChar char="o"/>
            </a:pPr>
            <a:r>
              <a:rPr lang="fr-FR" sz="4000" dirty="0"/>
              <a:t> </a:t>
            </a:r>
            <a:r>
              <a:rPr lang="fr-FR" sz="4000" dirty="0" smtClean="0"/>
              <a:t>Thermal </a:t>
            </a:r>
            <a:r>
              <a:rPr lang="fr-FR" sz="4000" dirty="0" err="1" smtClean="0"/>
              <a:t>analysis</a:t>
            </a:r>
            <a:r>
              <a:rPr lang="fr-FR" sz="4000" dirty="0" smtClean="0"/>
              <a:t> </a:t>
            </a:r>
          </a:p>
          <a:p>
            <a:pPr marL="285750" indent="-285750">
              <a:buFont typeface="Courier New" panose="02070309020205020404" pitchFamily="49" charset="0"/>
              <a:buChar char="o"/>
            </a:pPr>
            <a:r>
              <a:rPr lang="fr-FR" sz="4000" dirty="0"/>
              <a:t> </a:t>
            </a:r>
            <a:r>
              <a:rPr lang="fr-FR" sz="4000" dirty="0" smtClean="0"/>
              <a:t>UV-vis </a:t>
            </a:r>
            <a:r>
              <a:rPr lang="fr-FR" sz="4000" dirty="0" err="1" smtClean="0"/>
              <a:t>refelectance</a:t>
            </a:r>
            <a:r>
              <a:rPr lang="fr-FR" sz="4000" dirty="0" smtClean="0"/>
              <a:t> diffuse </a:t>
            </a:r>
          </a:p>
          <a:p>
            <a:pPr marL="285750" indent="-285750">
              <a:buFont typeface="Courier New" panose="02070309020205020404" pitchFamily="49" charset="0"/>
              <a:buChar char="o"/>
            </a:pPr>
            <a:endParaRPr lang="fr-FR" sz="4000" dirty="0" smtClean="0"/>
          </a:p>
          <a:p>
            <a:pPr marL="285750" indent="-285750">
              <a:buFont typeface="Courier New" panose="02070309020205020404" pitchFamily="49" charset="0"/>
              <a:buChar char="o"/>
            </a:pPr>
            <a:endParaRPr lang="fr-FR" sz="4000" dirty="0"/>
          </a:p>
        </p:txBody>
      </p:sp>
      <p:sp>
        <p:nvSpPr>
          <p:cNvPr id="6" name="ZoneTexte 5"/>
          <p:cNvSpPr txBox="1"/>
          <p:nvPr/>
        </p:nvSpPr>
        <p:spPr>
          <a:xfrm>
            <a:off x="1014412" y="997923"/>
            <a:ext cx="4657725" cy="769441"/>
          </a:xfrm>
          <a:prstGeom prst="rect">
            <a:avLst/>
          </a:prstGeom>
          <a:solidFill>
            <a:schemeClr val="tx2">
              <a:lumMod val="40000"/>
              <a:lumOff val="60000"/>
            </a:schemeClr>
          </a:solidFill>
        </p:spPr>
        <p:txBody>
          <a:bodyPr wrap="square" rtlCol="0">
            <a:spAutoFit/>
          </a:bodyPr>
          <a:lstStyle/>
          <a:p>
            <a:r>
              <a:rPr lang="fr-FR" sz="4400" dirty="0" err="1" smtClean="0"/>
              <a:t>Characterization</a:t>
            </a:r>
            <a:r>
              <a:rPr lang="fr-FR" sz="4400" dirty="0" smtClean="0"/>
              <a:t> </a:t>
            </a:r>
            <a:endParaRPr lang="fr-FR" sz="4400" dirty="0"/>
          </a:p>
        </p:txBody>
      </p:sp>
    </p:spTree>
    <p:extLst>
      <p:ext uri="{BB962C8B-B14F-4D97-AF65-F5344CB8AC3E}">
        <p14:creationId xmlns:p14="http://schemas.microsoft.com/office/powerpoint/2010/main" val="574200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6561759" y="167044"/>
            <a:ext cx="5412131" cy="951788"/>
          </a:xfrm>
          <a:prstGeom prst="rect">
            <a:avLst/>
          </a:prstGeom>
        </p:spPr>
      </p:pic>
      <p:sp>
        <p:nvSpPr>
          <p:cNvPr id="6"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ZoneTexte 6"/>
          <p:cNvSpPr txBox="1"/>
          <p:nvPr/>
        </p:nvSpPr>
        <p:spPr>
          <a:xfrm>
            <a:off x="3571875" y="2400301"/>
            <a:ext cx="3328987" cy="769441"/>
          </a:xfrm>
          <a:prstGeom prst="rect">
            <a:avLst/>
          </a:prstGeom>
          <a:solidFill>
            <a:srgbClr val="FF0000"/>
          </a:solidFill>
        </p:spPr>
        <p:txBody>
          <a:bodyPr wrap="square" rtlCol="0">
            <a:spAutoFit/>
          </a:bodyPr>
          <a:lstStyle/>
          <a:p>
            <a:r>
              <a:rPr lang="fr-FR" sz="4400" dirty="0" smtClean="0"/>
              <a:t>  Application</a:t>
            </a:r>
            <a:endParaRPr lang="fr-FR" sz="4400" dirty="0"/>
          </a:p>
        </p:txBody>
      </p:sp>
    </p:spTree>
    <p:extLst>
      <p:ext uri="{BB962C8B-B14F-4D97-AF65-F5344CB8AC3E}">
        <p14:creationId xmlns:p14="http://schemas.microsoft.com/office/powerpoint/2010/main" val="34270061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6561759" y="167044"/>
            <a:ext cx="5412131" cy="951788"/>
          </a:xfrm>
          <a:prstGeom prst="rect">
            <a:avLst/>
          </a:prstGeom>
        </p:spPr>
      </p:pic>
      <p:sp>
        <p:nvSpPr>
          <p:cNvPr id="4" name="Titre 1"/>
          <p:cNvSpPr>
            <a:spLocks noGrp="1"/>
          </p:cNvSpPr>
          <p:nvPr>
            <p:ph type="title"/>
          </p:nvPr>
        </p:nvSpPr>
        <p:spPr>
          <a:xfrm>
            <a:off x="1976591" y="831501"/>
            <a:ext cx="5602356" cy="1325563"/>
          </a:xfrm>
        </p:spPr>
        <p:txBody>
          <a:bodyPr>
            <a:normAutofit/>
          </a:bodyPr>
          <a:lstStyle/>
          <a:p>
            <a:r>
              <a:rPr lang="fr-FR" sz="5400" b="1" dirty="0" err="1" smtClean="0">
                <a:solidFill>
                  <a:srgbClr val="4B5974"/>
                </a:solidFill>
                <a:effectLst>
                  <a:outerShdw blurRad="38100" dist="38100" dir="2700000" algn="tl">
                    <a:srgbClr val="000000">
                      <a:alpha val="43137"/>
                    </a:srgbClr>
                  </a:outerShdw>
                </a:effectLst>
                <a:latin typeface="Times New Roman" pitchFamily="18" charset="0"/>
                <a:cs typeface="Times New Roman" pitchFamily="18" charset="0"/>
              </a:rPr>
              <a:t>Photocatalysis</a:t>
            </a:r>
            <a:endParaRPr lang="fr-FR" sz="5400" b="1" dirty="0">
              <a:solidFill>
                <a:srgbClr val="4B5974"/>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ZoneTexte 6">
            <a:extLst>
              <a:ext uri="{FF2B5EF4-FFF2-40B4-BE49-F238E27FC236}">
                <a16:creationId xmlns:a16="http://schemas.microsoft.com/office/drawing/2014/main" xmlns="" id="{84F37736-AAD0-FDBD-2842-C2479A5E3AF3}"/>
              </a:ext>
            </a:extLst>
          </p:cNvPr>
          <p:cNvSpPr txBox="1"/>
          <p:nvPr/>
        </p:nvSpPr>
        <p:spPr>
          <a:xfrm>
            <a:off x="428624" y="2328978"/>
            <a:ext cx="11144249" cy="523220"/>
          </a:xfrm>
          <a:prstGeom prst="rect">
            <a:avLst/>
          </a:prstGeom>
          <a:noFill/>
        </p:spPr>
        <p:txBody>
          <a:bodyPr wrap="square">
            <a:spAutoFit/>
          </a:bodyPr>
          <a:lstStyle/>
          <a:p>
            <a:r>
              <a:rPr lang="en-GB" sz="2800" dirty="0" err="1">
                <a:latin typeface="Times New Roman" pitchFamily="18" charset="0"/>
                <a:cs typeface="Times New Roman" pitchFamily="18" charset="0"/>
              </a:rPr>
              <a:t>Photocatalysis</a:t>
            </a:r>
            <a:r>
              <a:rPr lang="en-GB" sz="2800" dirty="0">
                <a:latin typeface="Times New Roman" pitchFamily="18" charset="0"/>
                <a:cs typeface="Times New Roman" pitchFamily="18" charset="0"/>
              </a:rPr>
              <a:t> is a physicochemical process that requires two components </a:t>
            </a:r>
            <a:r>
              <a:rPr lang="fr-FR" sz="2800" dirty="0" smtClean="0">
                <a:latin typeface="Times New Roman" pitchFamily="18" charset="0"/>
                <a:cs typeface="Times New Roman" pitchFamily="18" charset="0"/>
              </a:rPr>
              <a:t>: </a:t>
            </a:r>
            <a:endParaRPr lang="fr-FR" sz="2800" dirty="0"/>
          </a:p>
        </p:txBody>
      </p:sp>
      <p:sp>
        <p:nvSpPr>
          <p:cNvPr id="8" name="ZoneTexte 7">
            <a:extLst>
              <a:ext uri="{FF2B5EF4-FFF2-40B4-BE49-F238E27FC236}">
                <a16:creationId xmlns:a16="http://schemas.microsoft.com/office/drawing/2014/main" xmlns="" id="{6A36CFD5-9141-5CE8-4E32-9102253D3F92}"/>
              </a:ext>
            </a:extLst>
          </p:cNvPr>
          <p:cNvSpPr txBox="1"/>
          <p:nvPr/>
        </p:nvSpPr>
        <p:spPr>
          <a:xfrm>
            <a:off x="2218909" y="3654541"/>
            <a:ext cx="7563678" cy="523220"/>
          </a:xfrm>
          <a:prstGeom prst="rect">
            <a:avLst/>
          </a:prstGeom>
          <a:noFill/>
        </p:spPr>
        <p:txBody>
          <a:bodyPr wrap="square">
            <a:spAutoFit/>
          </a:bodyPr>
          <a:lstStyle/>
          <a:p>
            <a:pPr algn="ctr">
              <a:buNone/>
            </a:pPr>
            <a:r>
              <a:rPr lang="fr-FR" sz="2800" b="1" i="1" dirty="0">
                <a:solidFill>
                  <a:srgbClr val="4B5974"/>
                </a:solidFill>
                <a:latin typeface="Times New Roman" pitchFamily="18" charset="0"/>
                <a:cs typeface="Times New Roman" pitchFamily="18" charset="0"/>
              </a:rPr>
              <a:t>A </a:t>
            </a:r>
            <a:r>
              <a:rPr lang="fr-FR" sz="2800" b="1" i="1" dirty="0" err="1" smtClean="0">
                <a:solidFill>
                  <a:srgbClr val="4B5974"/>
                </a:solidFill>
                <a:latin typeface="Times New Roman" pitchFamily="18" charset="0"/>
                <a:cs typeface="Times New Roman" pitchFamily="18" charset="0"/>
              </a:rPr>
              <a:t>catalyst</a:t>
            </a:r>
            <a:r>
              <a:rPr lang="fr-FR" sz="2800" b="1" i="1" dirty="0" smtClean="0">
                <a:solidFill>
                  <a:srgbClr val="4B5974"/>
                </a:solidFill>
                <a:latin typeface="Times New Roman" pitchFamily="18" charset="0"/>
                <a:cs typeface="Times New Roman" pitchFamily="18" charset="0"/>
              </a:rPr>
              <a:t> </a:t>
            </a:r>
            <a:r>
              <a:rPr lang="fr-FR" sz="2800" b="1" i="1" dirty="0">
                <a:solidFill>
                  <a:srgbClr val="4B5974"/>
                </a:solidFill>
                <a:latin typeface="Times New Roman" pitchFamily="18" charset="0"/>
                <a:cs typeface="Times New Roman" pitchFamily="18" charset="0"/>
              </a:rPr>
              <a:t>and </a:t>
            </a:r>
            <a:r>
              <a:rPr lang="fr-FR" sz="2800" b="1" i="1" dirty="0" smtClean="0">
                <a:solidFill>
                  <a:srgbClr val="4B5974"/>
                </a:solidFill>
                <a:latin typeface="Times New Roman" pitchFamily="18" charset="0"/>
                <a:cs typeface="Times New Roman" pitchFamily="18" charset="0"/>
              </a:rPr>
              <a:t>light</a:t>
            </a:r>
            <a:endParaRPr lang="fr-FR" sz="2800" b="1" i="1" dirty="0">
              <a:solidFill>
                <a:srgbClr val="4B5974"/>
              </a:solidFill>
              <a:latin typeface="Times New Roman" pitchFamily="18" charset="0"/>
              <a:cs typeface="Times New Roman" pitchFamily="18" charset="0"/>
            </a:endParaRPr>
          </a:p>
        </p:txBody>
      </p:sp>
      <p:sp>
        <p:nvSpPr>
          <p:cNvPr id="9" name="ZoneTexte 8">
            <a:extLst>
              <a:ext uri="{FF2B5EF4-FFF2-40B4-BE49-F238E27FC236}">
                <a16:creationId xmlns:a16="http://schemas.microsoft.com/office/drawing/2014/main" xmlns="" id="{73DF9B9F-9354-88A0-1652-B2D0F431D9BE}"/>
              </a:ext>
            </a:extLst>
          </p:cNvPr>
          <p:cNvSpPr txBox="1"/>
          <p:nvPr/>
        </p:nvSpPr>
        <p:spPr>
          <a:xfrm>
            <a:off x="428624" y="4980104"/>
            <a:ext cx="11758613" cy="954107"/>
          </a:xfrm>
          <a:prstGeom prst="rect">
            <a:avLst/>
          </a:prstGeom>
          <a:noFill/>
        </p:spPr>
        <p:txBody>
          <a:bodyPr wrap="square">
            <a:spAutoFit/>
          </a:bodyPr>
          <a:lstStyle/>
          <a:p>
            <a:pPr>
              <a:buNone/>
            </a:pPr>
            <a:r>
              <a:rPr lang="en-GB" sz="2800" dirty="0">
                <a:latin typeface="Times New Roman" pitchFamily="18" charset="0"/>
                <a:cs typeface="Times New Roman" pitchFamily="18" charset="0"/>
              </a:rPr>
              <a:t>Its principle consists of the action of a catalyst, which must be </a:t>
            </a:r>
            <a:r>
              <a:rPr lang="en-GB" sz="2800" dirty="0" smtClean="0">
                <a:latin typeface="Times New Roman" pitchFamily="18" charset="0"/>
                <a:cs typeface="Times New Roman" pitchFamily="18" charset="0"/>
              </a:rPr>
              <a:t>a semiconductor </a:t>
            </a:r>
            <a:r>
              <a:rPr lang="en-GB" sz="2800" dirty="0">
                <a:latin typeface="Times New Roman" pitchFamily="18" charset="0"/>
                <a:cs typeface="Times New Roman" pitchFamily="18" charset="0"/>
              </a:rPr>
              <a:t>activated by a natural or artificial light </a:t>
            </a:r>
            <a:r>
              <a:rPr lang="en-GB" sz="2800" dirty="0" smtClean="0">
                <a:latin typeface="Times New Roman" pitchFamily="18" charset="0"/>
                <a:cs typeface="Times New Roman" pitchFamily="18" charset="0"/>
              </a:rPr>
              <a:t>source</a:t>
            </a:r>
            <a:r>
              <a:rPr lang="fr-FR" sz="2800" dirty="0" smtClean="0">
                <a:latin typeface="Times New Roman" pitchFamily="18" charset="0"/>
                <a:cs typeface="Times New Roman" pitchFamily="18" charset="0"/>
              </a:rPr>
              <a:t>.</a:t>
            </a:r>
            <a:endParaRPr lang="fr-FR" sz="2800" dirty="0">
              <a:latin typeface="Times New Roman" pitchFamily="18" charset="0"/>
              <a:cs typeface="Times New Roman" pitchFamily="18" charset="0"/>
            </a:endParaRPr>
          </a:p>
        </p:txBody>
      </p:sp>
      <p:sp>
        <p:nvSpPr>
          <p:cNvPr id="10" name="ZoneTexte 9"/>
          <p:cNvSpPr txBox="1"/>
          <p:nvPr/>
        </p:nvSpPr>
        <p:spPr>
          <a:xfrm>
            <a:off x="264866" y="185170"/>
            <a:ext cx="2443162" cy="646331"/>
          </a:xfrm>
          <a:prstGeom prst="rect">
            <a:avLst/>
          </a:prstGeom>
          <a:solidFill>
            <a:srgbClr val="FF0000"/>
          </a:solidFill>
        </p:spPr>
        <p:txBody>
          <a:bodyPr wrap="square" rtlCol="0">
            <a:spAutoFit/>
          </a:bodyPr>
          <a:lstStyle/>
          <a:p>
            <a:r>
              <a:rPr lang="fr-FR" sz="3600" dirty="0" smtClean="0"/>
              <a:t>Application</a:t>
            </a:r>
            <a:endParaRPr lang="fr-FR" sz="3600" dirty="0"/>
          </a:p>
        </p:txBody>
      </p:sp>
    </p:spTree>
    <p:extLst>
      <p:ext uri="{BB962C8B-B14F-4D97-AF65-F5344CB8AC3E}">
        <p14:creationId xmlns:p14="http://schemas.microsoft.com/office/powerpoint/2010/main" val="89920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6933235" y="228600"/>
            <a:ext cx="5258765" cy="951788"/>
          </a:xfrm>
          <a:prstGeom prst="rect">
            <a:avLst/>
          </a:prstGeom>
        </p:spPr>
      </p:pic>
      <p:sp>
        <p:nvSpPr>
          <p:cNvPr id="6"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ZoneTexte 3">
            <a:extLst>
              <a:ext uri="{FF2B5EF4-FFF2-40B4-BE49-F238E27FC236}">
                <a16:creationId xmlns:a16="http://schemas.microsoft.com/office/drawing/2014/main" xmlns="" id="{A0DC8336-95FE-3533-AE14-3FC34948215C}"/>
              </a:ext>
            </a:extLst>
          </p:cNvPr>
          <p:cNvSpPr txBox="1"/>
          <p:nvPr/>
        </p:nvSpPr>
        <p:spPr>
          <a:xfrm>
            <a:off x="-381880" y="893461"/>
            <a:ext cx="7992888" cy="784830"/>
          </a:xfrm>
          <a:prstGeom prst="rect">
            <a:avLst/>
          </a:prstGeom>
          <a:noFill/>
        </p:spPr>
        <p:txBody>
          <a:bodyPr wrap="square" rtlCol="0">
            <a:spAutoFit/>
          </a:bodyPr>
          <a:lstStyle/>
          <a:p>
            <a:pPr algn="ctr"/>
            <a:r>
              <a:rPr lang="fr-FR" sz="4500" b="1" i="1" dirty="0">
                <a:ln w="12700">
                  <a:solidFill>
                    <a:schemeClr val="tx2">
                      <a:satMod val="155000"/>
                    </a:schemeClr>
                  </a:solidFill>
                  <a:prstDash val="solid"/>
                </a:ln>
                <a:solidFill>
                  <a:srgbClr val="4B5974"/>
                </a:solidFill>
                <a:effectLst>
                  <a:outerShdw blurRad="38100" dist="38100" dir="2700000" algn="tl">
                    <a:srgbClr val="000000">
                      <a:alpha val="43137"/>
                    </a:srgbClr>
                  </a:outerShdw>
                </a:effectLst>
                <a:latin typeface="Times New Roman" pitchFamily="18" charset="0"/>
                <a:cs typeface="Times New Roman" pitchFamily="18" charset="0"/>
              </a:rPr>
              <a:t> Application </a:t>
            </a:r>
            <a:r>
              <a:rPr lang="fr-FR" sz="4500" b="1" i="1" dirty="0" smtClean="0">
                <a:ln w="12700">
                  <a:solidFill>
                    <a:schemeClr val="tx2">
                      <a:satMod val="155000"/>
                    </a:schemeClr>
                  </a:solidFill>
                  <a:prstDash val="solid"/>
                </a:ln>
                <a:solidFill>
                  <a:srgbClr val="4B5974"/>
                </a:solidFill>
                <a:effectLst>
                  <a:outerShdw blurRad="38100" dist="38100" dir="2700000" algn="tl">
                    <a:srgbClr val="000000">
                      <a:alpha val="43137"/>
                    </a:srgbClr>
                  </a:outerShdw>
                </a:effectLst>
                <a:latin typeface="Times New Roman" pitchFamily="18" charset="0"/>
                <a:cs typeface="Times New Roman" pitchFamily="18" charset="0"/>
              </a:rPr>
              <a:t>of </a:t>
            </a:r>
            <a:r>
              <a:rPr lang="fr-FR" sz="4500" b="1" i="1" dirty="0" err="1">
                <a:ln w="12700">
                  <a:solidFill>
                    <a:schemeClr val="tx2">
                      <a:satMod val="155000"/>
                    </a:schemeClr>
                  </a:solidFill>
                  <a:prstDash val="solid"/>
                </a:ln>
                <a:solidFill>
                  <a:srgbClr val="4B5974"/>
                </a:solidFill>
                <a:effectLst>
                  <a:outerShdw blurRad="38100" dist="38100" dir="2700000" algn="tl">
                    <a:srgbClr val="000000">
                      <a:alpha val="43137"/>
                    </a:srgbClr>
                  </a:outerShdw>
                </a:effectLst>
                <a:latin typeface="Times New Roman" pitchFamily="18" charset="0"/>
                <a:cs typeface="Times New Roman" pitchFamily="18" charset="0"/>
              </a:rPr>
              <a:t>photocatalysis</a:t>
            </a:r>
            <a:endParaRPr lang="fr-FR" sz="4500" b="1" dirty="0">
              <a:ln w="12700">
                <a:solidFill>
                  <a:schemeClr val="tx2">
                    <a:satMod val="155000"/>
                  </a:schemeClr>
                </a:solidFill>
                <a:prstDash val="solid"/>
              </a:ln>
              <a:solidFill>
                <a:srgbClr val="4B5974"/>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Forme libre : forme 10">
            <a:extLst>
              <a:ext uri="{FF2B5EF4-FFF2-40B4-BE49-F238E27FC236}">
                <a16:creationId xmlns:a16="http://schemas.microsoft.com/office/drawing/2014/main" xmlns="" id="{0B6B6795-6608-34C7-8805-C4541894DE35}"/>
              </a:ext>
            </a:extLst>
          </p:cNvPr>
          <p:cNvSpPr/>
          <p:nvPr/>
        </p:nvSpPr>
        <p:spPr>
          <a:xfrm>
            <a:off x="347389" y="2891732"/>
            <a:ext cx="1939203" cy="1074535"/>
          </a:xfrm>
          <a:custGeom>
            <a:avLst/>
            <a:gdLst>
              <a:gd name="connsiteX0" fmla="*/ 0 w 1939203"/>
              <a:gd name="connsiteY0" fmla="*/ 107454 h 1074535"/>
              <a:gd name="connsiteX1" fmla="*/ 107454 w 1939203"/>
              <a:gd name="connsiteY1" fmla="*/ 0 h 1074535"/>
              <a:gd name="connsiteX2" fmla="*/ 1831750 w 1939203"/>
              <a:gd name="connsiteY2" fmla="*/ 0 h 1074535"/>
              <a:gd name="connsiteX3" fmla="*/ 1939204 w 1939203"/>
              <a:gd name="connsiteY3" fmla="*/ 107454 h 1074535"/>
              <a:gd name="connsiteX4" fmla="*/ 1939203 w 1939203"/>
              <a:gd name="connsiteY4" fmla="*/ 967082 h 1074535"/>
              <a:gd name="connsiteX5" fmla="*/ 1831749 w 1939203"/>
              <a:gd name="connsiteY5" fmla="*/ 1074536 h 1074535"/>
              <a:gd name="connsiteX6" fmla="*/ 107454 w 1939203"/>
              <a:gd name="connsiteY6" fmla="*/ 1074535 h 1074535"/>
              <a:gd name="connsiteX7" fmla="*/ 0 w 1939203"/>
              <a:gd name="connsiteY7" fmla="*/ 967081 h 1074535"/>
              <a:gd name="connsiteX8" fmla="*/ 0 w 1939203"/>
              <a:gd name="connsiteY8" fmla="*/ 107454 h 10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9203" h="1074535">
                <a:moveTo>
                  <a:pt x="0" y="107454"/>
                </a:moveTo>
                <a:cubicBezTo>
                  <a:pt x="0" y="48109"/>
                  <a:pt x="48109" y="0"/>
                  <a:pt x="107454" y="0"/>
                </a:cubicBezTo>
                <a:lnTo>
                  <a:pt x="1831750" y="0"/>
                </a:lnTo>
                <a:cubicBezTo>
                  <a:pt x="1891095" y="0"/>
                  <a:pt x="1939204" y="48109"/>
                  <a:pt x="1939204" y="107454"/>
                </a:cubicBezTo>
                <a:cubicBezTo>
                  <a:pt x="1939204" y="393997"/>
                  <a:pt x="1939203" y="680539"/>
                  <a:pt x="1939203" y="967082"/>
                </a:cubicBezTo>
                <a:cubicBezTo>
                  <a:pt x="1939203" y="1026427"/>
                  <a:pt x="1891094" y="1074536"/>
                  <a:pt x="1831749" y="1074536"/>
                </a:cubicBezTo>
                <a:lnTo>
                  <a:pt x="107454" y="1074535"/>
                </a:lnTo>
                <a:cubicBezTo>
                  <a:pt x="48109" y="1074535"/>
                  <a:pt x="0" y="1026426"/>
                  <a:pt x="0" y="967081"/>
                </a:cubicBezTo>
                <a:lnTo>
                  <a:pt x="0" y="107454"/>
                </a:lnTo>
                <a:close/>
              </a:path>
            </a:pathLst>
          </a:custGeom>
          <a:noFill/>
          <a:ln>
            <a:solidFill>
              <a:srgbClr val="4B5974"/>
            </a:solidFill>
          </a:ln>
          <a:scene3d>
            <a:camera prst="orthographicFront"/>
            <a:lightRig rig="threePt" dir="t">
              <a:rot lat="0" lon="0" rev="7500000"/>
            </a:lightRig>
          </a:scene3d>
          <a:sp3d z="-152400" extrusionH="63500" prstMaterial="dkEdge">
            <a:bevelT w="124450" h="16350" prst="relaxedInset"/>
            <a:contourClr>
              <a:schemeClr val="bg1"/>
            </a:contourClr>
          </a:sp3d>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8553" tIns="148553" rIns="148553" bIns="378811" numCol="1" spcCol="1270" anchor="t" anchorCtr="0">
            <a:noAutofit/>
          </a:bodyPr>
          <a:lstStyle/>
          <a:p>
            <a:pPr marL="228600" lvl="1" indent="-228600" defTabSz="889000">
              <a:lnSpc>
                <a:spcPct val="90000"/>
              </a:lnSpc>
              <a:spcBef>
                <a:spcPct val="0"/>
              </a:spcBef>
              <a:spcAft>
                <a:spcPct val="15000"/>
              </a:spcAft>
              <a:buChar char="•"/>
            </a:pPr>
            <a:r>
              <a:rPr lang="fr-FR" sz="2000" dirty="0">
                <a:solidFill>
                  <a:srgbClr val="4B5974"/>
                </a:solidFill>
                <a:latin typeface="Times New Roman" pitchFamily="18" charset="0"/>
                <a:cs typeface="Times New Roman" pitchFamily="18" charset="0"/>
              </a:rPr>
              <a:t>Insecticides</a:t>
            </a:r>
          </a:p>
          <a:p>
            <a:pPr marL="228600" lvl="1" indent="-228600" defTabSz="889000">
              <a:lnSpc>
                <a:spcPct val="90000"/>
              </a:lnSpc>
              <a:spcBef>
                <a:spcPct val="0"/>
              </a:spcBef>
              <a:spcAft>
                <a:spcPct val="15000"/>
              </a:spcAft>
              <a:buChar char="•"/>
            </a:pPr>
            <a:r>
              <a:rPr lang="fr-FR" sz="2000" dirty="0">
                <a:solidFill>
                  <a:srgbClr val="4B5974"/>
                </a:solidFill>
                <a:latin typeface="Times New Roman" pitchFamily="18" charset="0"/>
                <a:cs typeface="Times New Roman" pitchFamily="18" charset="0"/>
              </a:rPr>
              <a:t>Pesticides</a:t>
            </a:r>
          </a:p>
          <a:p>
            <a:pPr marL="228600" lvl="1" indent="-228600" defTabSz="889000">
              <a:lnSpc>
                <a:spcPct val="90000"/>
              </a:lnSpc>
              <a:spcBef>
                <a:spcPct val="0"/>
              </a:spcBef>
              <a:spcAft>
                <a:spcPct val="15000"/>
              </a:spcAft>
              <a:buChar char="•"/>
            </a:pPr>
            <a:r>
              <a:rPr lang="fr-FR" sz="2000" dirty="0" err="1">
                <a:solidFill>
                  <a:srgbClr val="4B5974"/>
                </a:solidFill>
                <a:latin typeface="Times New Roman" pitchFamily="18" charset="0"/>
                <a:cs typeface="Times New Roman" pitchFamily="18" charset="0"/>
              </a:rPr>
              <a:t>Dyes</a:t>
            </a:r>
            <a:endParaRPr lang="fr-FR" sz="2000" kern="1200" dirty="0">
              <a:solidFill>
                <a:srgbClr val="4B5974"/>
              </a:solidFill>
              <a:latin typeface="Times New Roman" pitchFamily="18" charset="0"/>
              <a:cs typeface="Times New Roman" pitchFamily="18" charset="0"/>
            </a:endParaRPr>
          </a:p>
        </p:txBody>
      </p:sp>
      <p:sp>
        <p:nvSpPr>
          <p:cNvPr id="8" name="Forme 7">
            <a:extLst>
              <a:ext uri="{FF2B5EF4-FFF2-40B4-BE49-F238E27FC236}">
                <a16:creationId xmlns:a16="http://schemas.microsoft.com/office/drawing/2014/main" xmlns="" id="{89691B04-F34C-A40F-9901-82034DB52EC2}"/>
              </a:ext>
            </a:extLst>
          </p:cNvPr>
          <p:cNvSpPr/>
          <p:nvPr/>
        </p:nvSpPr>
        <p:spPr>
          <a:xfrm>
            <a:off x="1046870" y="3257376"/>
            <a:ext cx="2090937" cy="2090937"/>
          </a:xfrm>
          <a:prstGeom prst="leftCircularArrow">
            <a:avLst>
              <a:gd name="adj1" fmla="val 1411"/>
              <a:gd name="adj2" fmla="val 166825"/>
              <a:gd name="adj3" fmla="val 1253060"/>
              <a:gd name="adj4" fmla="val 8335214"/>
              <a:gd name="adj5" fmla="val 1646"/>
            </a:avLst>
          </a:prstGeom>
          <a:solidFill>
            <a:srgbClr val="4B5974"/>
          </a:solidFill>
          <a:ln w="28575">
            <a:solidFill>
              <a:srgbClr val="4B5974"/>
            </a:solidFill>
          </a:ln>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9" name="Forme libre : forme 12">
            <a:extLst>
              <a:ext uri="{FF2B5EF4-FFF2-40B4-BE49-F238E27FC236}">
                <a16:creationId xmlns:a16="http://schemas.microsoft.com/office/drawing/2014/main" xmlns="" id="{F957444D-0994-54EA-0DCB-4FDA0F4E4545}"/>
              </a:ext>
            </a:extLst>
          </p:cNvPr>
          <p:cNvSpPr/>
          <p:nvPr/>
        </p:nvSpPr>
        <p:spPr>
          <a:xfrm>
            <a:off x="613180" y="4050335"/>
            <a:ext cx="1685552" cy="987994"/>
          </a:xfrm>
          <a:custGeom>
            <a:avLst/>
            <a:gdLst>
              <a:gd name="connsiteX0" fmla="*/ 0 w 1684187"/>
              <a:gd name="connsiteY0" fmla="*/ 89604 h 896039"/>
              <a:gd name="connsiteX1" fmla="*/ 89604 w 1684187"/>
              <a:gd name="connsiteY1" fmla="*/ 0 h 896039"/>
              <a:gd name="connsiteX2" fmla="*/ 1594583 w 1684187"/>
              <a:gd name="connsiteY2" fmla="*/ 0 h 896039"/>
              <a:gd name="connsiteX3" fmla="*/ 1684187 w 1684187"/>
              <a:gd name="connsiteY3" fmla="*/ 89604 h 896039"/>
              <a:gd name="connsiteX4" fmla="*/ 1684187 w 1684187"/>
              <a:gd name="connsiteY4" fmla="*/ 806435 h 896039"/>
              <a:gd name="connsiteX5" fmla="*/ 1594583 w 1684187"/>
              <a:gd name="connsiteY5" fmla="*/ 896039 h 896039"/>
              <a:gd name="connsiteX6" fmla="*/ 89604 w 1684187"/>
              <a:gd name="connsiteY6" fmla="*/ 896039 h 896039"/>
              <a:gd name="connsiteX7" fmla="*/ 0 w 1684187"/>
              <a:gd name="connsiteY7" fmla="*/ 806435 h 896039"/>
              <a:gd name="connsiteX8" fmla="*/ 0 w 1684187"/>
              <a:gd name="connsiteY8" fmla="*/ 89604 h 896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187" h="896039">
                <a:moveTo>
                  <a:pt x="0" y="89604"/>
                </a:moveTo>
                <a:cubicBezTo>
                  <a:pt x="0" y="40117"/>
                  <a:pt x="40117" y="0"/>
                  <a:pt x="89604" y="0"/>
                </a:cubicBezTo>
                <a:lnTo>
                  <a:pt x="1594583" y="0"/>
                </a:lnTo>
                <a:cubicBezTo>
                  <a:pt x="1644070" y="0"/>
                  <a:pt x="1684187" y="40117"/>
                  <a:pt x="1684187" y="89604"/>
                </a:cubicBezTo>
                <a:lnTo>
                  <a:pt x="1684187" y="806435"/>
                </a:lnTo>
                <a:cubicBezTo>
                  <a:pt x="1684187" y="855922"/>
                  <a:pt x="1644070" y="896039"/>
                  <a:pt x="1594583" y="896039"/>
                </a:cubicBezTo>
                <a:lnTo>
                  <a:pt x="89604" y="896039"/>
                </a:lnTo>
                <a:cubicBezTo>
                  <a:pt x="40117" y="896039"/>
                  <a:pt x="0" y="855922"/>
                  <a:pt x="0" y="806435"/>
                </a:cubicBezTo>
                <a:lnTo>
                  <a:pt x="0" y="89604"/>
                </a:lnTo>
                <a:close/>
              </a:path>
            </a:pathLst>
          </a:custGeom>
          <a:solidFill>
            <a:srgbClr val="4B5974"/>
          </a:solidFill>
          <a:ln>
            <a:solidFill>
              <a:srgbClr val="4B5974"/>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62439" tIns="50374" rIns="62439" bIns="50374" numCol="1" spcCol="1270" anchor="ctr" anchorCtr="0">
            <a:noAutofit/>
          </a:bodyPr>
          <a:lstStyle/>
          <a:p>
            <a:pPr lvl="0" algn="ctr" defTabSz="844550">
              <a:lnSpc>
                <a:spcPct val="90000"/>
              </a:lnSpc>
              <a:spcBef>
                <a:spcPct val="0"/>
              </a:spcBef>
              <a:spcAft>
                <a:spcPct val="35000"/>
              </a:spcAft>
            </a:pPr>
            <a:r>
              <a:rPr lang="fr-FR" sz="1900" b="1" dirty="0" err="1">
                <a:latin typeface="Times New Roman" pitchFamily="18" charset="0"/>
                <a:cs typeface="Times New Roman" pitchFamily="18" charset="0"/>
              </a:rPr>
              <a:t>Degradation</a:t>
            </a:r>
            <a:r>
              <a:rPr lang="fr-FR" sz="1900" b="1" dirty="0">
                <a:latin typeface="Times New Roman" pitchFamily="18" charset="0"/>
                <a:cs typeface="Times New Roman" pitchFamily="18" charset="0"/>
              </a:rPr>
              <a:t> of </a:t>
            </a:r>
            <a:r>
              <a:rPr lang="fr-FR" sz="1900" b="1" dirty="0" err="1">
                <a:latin typeface="Times New Roman" pitchFamily="18" charset="0"/>
                <a:cs typeface="Times New Roman" pitchFamily="18" charset="0"/>
              </a:rPr>
              <a:t>various</a:t>
            </a:r>
            <a:r>
              <a:rPr lang="fr-FR" sz="1900" b="1" dirty="0">
                <a:latin typeface="Times New Roman" pitchFamily="18" charset="0"/>
                <a:cs typeface="Times New Roman" pitchFamily="18" charset="0"/>
              </a:rPr>
              <a:t> </a:t>
            </a:r>
            <a:r>
              <a:rPr lang="fr-FR" sz="1900" b="1" dirty="0" err="1">
                <a:latin typeface="Times New Roman" pitchFamily="18" charset="0"/>
                <a:cs typeface="Times New Roman" pitchFamily="18" charset="0"/>
              </a:rPr>
              <a:t>pollutants</a:t>
            </a:r>
            <a:endParaRPr lang="fr-FR" sz="1900" b="1" kern="1200" dirty="0">
              <a:latin typeface="Times New Roman" pitchFamily="18" charset="0"/>
              <a:cs typeface="Times New Roman" pitchFamily="18" charset="0"/>
            </a:endParaRPr>
          </a:p>
        </p:txBody>
      </p:sp>
      <p:sp>
        <p:nvSpPr>
          <p:cNvPr id="10" name="Forme libre : forme 13">
            <a:extLst>
              <a:ext uri="{FF2B5EF4-FFF2-40B4-BE49-F238E27FC236}">
                <a16:creationId xmlns:a16="http://schemas.microsoft.com/office/drawing/2014/main" xmlns="" id="{29C35A97-E1F2-D608-877A-77D6A1FDBEA9}"/>
              </a:ext>
            </a:extLst>
          </p:cNvPr>
          <p:cNvSpPr/>
          <p:nvPr/>
        </p:nvSpPr>
        <p:spPr>
          <a:xfrm>
            <a:off x="2647929" y="3122615"/>
            <a:ext cx="2052977" cy="1844694"/>
          </a:xfrm>
          <a:custGeom>
            <a:avLst/>
            <a:gdLst>
              <a:gd name="connsiteX0" fmla="*/ 0 w 2052977"/>
              <a:gd name="connsiteY0" fmla="*/ 184469 h 1844694"/>
              <a:gd name="connsiteX1" fmla="*/ 184469 w 2052977"/>
              <a:gd name="connsiteY1" fmla="*/ 0 h 1844694"/>
              <a:gd name="connsiteX2" fmla="*/ 1868508 w 2052977"/>
              <a:gd name="connsiteY2" fmla="*/ 0 h 1844694"/>
              <a:gd name="connsiteX3" fmla="*/ 2052977 w 2052977"/>
              <a:gd name="connsiteY3" fmla="*/ 184469 h 1844694"/>
              <a:gd name="connsiteX4" fmla="*/ 2052977 w 2052977"/>
              <a:gd name="connsiteY4" fmla="*/ 1660225 h 1844694"/>
              <a:gd name="connsiteX5" fmla="*/ 1868508 w 2052977"/>
              <a:gd name="connsiteY5" fmla="*/ 1844694 h 1844694"/>
              <a:gd name="connsiteX6" fmla="*/ 184469 w 2052977"/>
              <a:gd name="connsiteY6" fmla="*/ 1844694 h 1844694"/>
              <a:gd name="connsiteX7" fmla="*/ 0 w 2052977"/>
              <a:gd name="connsiteY7" fmla="*/ 1660225 h 1844694"/>
              <a:gd name="connsiteX8" fmla="*/ 0 w 2052977"/>
              <a:gd name="connsiteY8" fmla="*/ 184469 h 184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2977" h="1844694">
                <a:moveTo>
                  <a:pt x="0" y="184469"/>
                </a:moveTo>
                <a:cubicBezTo>
                  <a:pt x="0" y="82590"/>
                  <a:pt x="82590" y="0"/>
                  <a:pt x="184469" y="0"/>
                </a:cubicBezTo>
                <a:lnTo>
                  <a:pt x="1868508" y="0"/>
                </a:lnTo>
                <a:cubicBezTo>
                  <a:pt x="1970387" y="0"/>
                  <a:pt x="2052977" y="82590"/>
                  <a:pt x="2052977" y="184469"/>
                </a:cubicBezTo>
                <a:lnTo>
                  <a:pt x="2052977" y="1660225"/>
                </a:lnTo>
                <a:cubicBezTo>
                  <a:pt x="2052977" y="1762104"/>
                  <a:pt x="1970387" y="1844694"/>
                  <a:pt x="1868508" y="1844694"/>
                </a:cubicBezTo>
                <a:lnTo>
                  <a:pt x="184469" y="1844694"/>
                </a:lnTo>
                <a:cubicBezTo>
                  <a:pt x="82590" y="1844694"/>
                  <a:pt x="0" y="1762104"/>
                  <a:pt x="0" y="1660225"/>
                </a:cubicBezTo>
                <a:lnTo>
                  <a:pt x="0" y="184469"/>
                </a:lnTo>
                <a:close/>
              </a:path>
            </a:pathLst>
          </a:custGeom>
          <a:ln>
            <a:solidFill>
              <a:srgbClr val="1784A3"/>
            </a:solidFill>
          </a:ln>
          <a:scene3d>
            <a:camera prst="orthographicFront"/>
            <a:lightRig rig="threePt" dir="t">
              <a:rot lat="0" lon="0" rev="7500000"/>
            </a:lightRig>
          </a:scene3d>
          <a:sp3d z="-152400" extrusionH="63500" prstMaterial="dkEdge">
            <a:bevelT w="124450" h="16350" prst="relaxedInset"/>
            <a:contourClr>
              <a:schemeClr val="bg1"/>
            </a:contourClr>
          </a:sp3d>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6277" tIns="561569" rIns="166277" bIns="166277" numCol="1" spcCol="1270" anchor="t" anchorCtr="0">
            <a:noAutofit/>
          </a:bodyPr>
          <a:lstStyle/>
          <a:p>
            <a:pPr marL="228600" lvl="1" indent="-228600" defTabSz="889000">
              <a:lnSpc>
                <a:spcPct val="90000"/>
              </a:lnSpc>
              <a:spcBef>
                <a:spcPct val="0"/>
              </a:spcBef>
              <a:spcAft>
                <a:spcPct val="15000"/>
              </a:spcAft>
              <a:buChar char="•"/>
            </a:pPr>
            <a:r>
              <a:rPr lang="fr-FR" sz="2000" dirty="0" err="1">
                <a:latin typeface="Times New Roman" pitchFamily="18" charset="0"/>
                <a:cs typeface="Times New Roman" pitchFamily="18" charset="0"/>
              </a:rPr>
              <a:t>Bacteria</a:t>
            </a:r>
            <a:endParaRPr lang="fr-FR" sz="2000" dirty="0">
              <a:latin typeface="Times New Roman" pitchFamily="18" charset="0"/>
              <a:cs typeface="Times New Roman" pitchFamily="18" charset="0"/>
            </a:endParaRPr>
          </a:p>
          <a:p>
            <a:pPr marL="228600" lvl="1" indent="-228600" defTabSz="889000">
              <a:lnSpc>
                <a:spcPct val="90000"/>
              </a:lnSpc>
              <a:spcBef>
                <a:spcPct val="0"/>
              </a:spcBef>
              <a:spcAft>
                <a:spcPct val="15000"/>
              </a:spcAft>
              <a:buChar char="•"/>
            </a:pPr>
            <a:r>
              <a:rPr lang="fr-FR" sz="2000" dirty="0" err="1">
                <a:latin typeface="Times New Roman" pitchFamily="18" charset="0"/>
                <a:cs typeface="Times New Roman" pitchFamily="18" charset="0"/>
              </a:rPr>
              <a:t>Fungi</a:t>
            </a:r>
            <a:endParaRPr lang="fr-FR" sz="2000" dirty="0">
              <a:latin typeface="Times New Roman" pitchFamily="18" charset="0"/>
              <a:cs typeface="Times New Roman" pitchFamily="18" charset="0"/>
            </a:endParaRPr>
          </a:p>
          <a:p>
            <a:pPr marL="228600" lvl="1" indent="-228600" defTabSz="889000">
              <a:lnSpc>
                <a:spcPct val="90000"/>
              </a:lnSpc>
              <a:spcBef>
                <a:spcPct val="0"/>
              </a:spcBef>
              <a:spcAft>
                <a:spcPct val="15000"/>
              </a:spcAft>
              <a:buChar char="•"/>
            </a:pPr>
            <a:r>
              <a:rPr lang="fr-FR" sz="2000" dirty="0" err="1">
                <a:latin typeface="Times New Roman" pitchFamily="18" charset="0"/>
                <a:cs typeface="Times New Roman" pitchFamily="18" charset="0"/>
              </a:rPr>
              <a:t>Viruses</a:t>
            </a:r>
            <a:endParaRPr lang="fr-FR" sz="2000" kern="1200" dirty="0">
              <a:latin typeface="Times New Roman" pitchFamily="18" charset="0"/>
              <a:cs typeface="Times New Roman" pitchFamily="18" charset="0"/>
            </a:endParaRPr>
          </a:p>
        </p:txBody>
      </p:sp>
      <p:sp>
        <p:nvSpPr>
          <p:cNvPr id="11" name="Forme libre : forme 15">
            <a:extLst>
              <a:ext uri="{FF2B5EF4-FFF2-40B4-BE49-F238E27FC236}">
                <a16:creationId xmlns:a16="http://schemas.microsoft.com/office/drawing/2014/main" xmlns="" id="{79A20833-3F1B-9E4E-BF37-17FC93F44FDA}"/>
              </a:ext>
            </a:extLst>
          </p:cNvPr>
          <p:cNvSpPr/>
          <p:nvPr/>
        </p:nvSpPr>
        <p:spPr>
          <a:xfrm>
            <a:off x="2667422" y="2176297"/>
            <a:ext cx="2032554" cy="903624"/>
          </a:xfrm>
          <a:custGeom>
            <a:avLst/>
            <a:gdLst>
              <a:gd name="connsiteX0" fmla="*/ 0 w 2032554"/>
              <a:gd name="connsiteY0" fmla="*/ 90362 h 903624"/>
              <a:gd name="connsiteX1" fmla="*/ 90362 w 2032554"/>
              <a:gd name="connsiteY1" fmla="*/ 0 h 903624"/>
              <a:gd name="connsiteX2" fmla="*/ 1942192 w 2032554"/>
              <a:gd name="connsiteY2" fmla="*/ 0 h 903624"/>
              <a:gd name="connsiteX3" fmla="*/ 2032554 w 2032554"/>
              <a:gd name="connsiteY3" fmla="*/ 90362 h 903624"/>
              <a:gd name="connsiteX4" fmla="*/ 2032554 w 2032554"/>
              <a:gd name="connsiteY4" fmla="*/ 813262 h 903624"/>
              <a:gd name="connsiteX5" fmla="*/ 1942192 w 2032554"/>
              <a:gd name="connsiteY5" fmla="*/ 903624 h 903624"/>
              <a:gd name="connsiteX6" fmla="*/ 90362 w 2032554"/>
              <a:gd name="connsiteY6" fmla="*/ 903624 h 903624"/>
              <a:gd name="connsiteX7" fmla="*/ 0 w 2032554"/>
              <a:gd name="connsiteY7" fmla="*/ 813262 h 903624"/>
              <a:gd name="connsiteX8" fmla="*/ 0 w 2032554"/>
              <a:gd name="connsiteY8" fmla="*/ 90362 h 903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2554" h="903624">
                <a:moveTo>
                  <a:pt x="0" y="90362"/>
                </a:moveTo>
                <a:cubicBezTo>
                  <a:pt x="0" y="40456"/>
                  <a:pt x="40456" y="0"/>
                  <a:pt x="90362" y="0"/>
                </a:cubicBezTo>
                <a:lnTo>
                  <a:pt x="1942192" y="0"/>
                </a:lnTo>
                <a:cubicBezTo>
                  <a:pt x="1992098" y="0"/>
                  <a:pt x="2032554" y="40456"/>
                  <a:pt x="2032554" y="90362"/>
                </a:cubicBezTo>
                <a:lnTo>
                  <a:pt x="2032554" y="813262"/>
                </a:lnTo>
                <a:cubicBezTo>
                  <a:pt x="2032554" y="863168"/>
                  <a:pt x="1992098" y="903624"/>
                  <a:pt x="1942192" y="903624"/>
                </a:cubicBezTo>
                <a:lnTo>
                  <a:pt x="90362" y="903624"/>
                </a:lnTo>
                <a:cubicBezTo>
                  <a:pt x="40456" y="903624"/>
                  <a:pt x="0" y="863168"/>
                  <a:pt x="0" y="813262"/>
                </a:cubicBezTo>
                <a:lnTo>
                  <a:pt x="0" y="90362"/>
                </a:lnTo>
                <a:close/>
              </a:path>
            </a:pathLst>
          </a:custGeom>
          <a:solidFill>
            <a:srgbClr val="1784A3"/>
          </a:solidFill>
          <a:ln>
            <a:solidFill>
              <a:srgbClr val="1784A3"/>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53136" tIns="44246" rIns="53136" bIns="44246" numCol="1" spcCol="1270" anchor="ctr" anchorCtr="0">
            <a:noAutofit/>
          </a:bodyPr>
          <a:lstStyle/>
          <a:p>
            <a:pPr lvl="0" algn="ctr" defTabSz="622300">
              <a:lnSpc>
                <a:spcPct val="90000"/>
              </a:lnSpc>
              <a:spcBef>
                <a:spcPct val="0"/>
              </a:spcBef>
              <a:spcAft>
                <a:spcPct val="35000"/>
              </a:spcAft>
            </a:pPr>
            <a:r>
              <a:rPr lang="fr-FR" sz="1400" b="1" kern="1200" dirty="0"/>
              <a:t>  </a:t>
            </a:r>
            <a:r>
              <a:rPr lang="fr-FR" sz="1900" b="1" dirty="0">
                <a:latin typeface="Times New Roman" pitchFamily="18" charset="0"/>
                <a:cs typeface="Times New Roman" pitchFamily="18" charset="0"/>
              </a:rPr>
              <a:t>Destruction of</a:t>
            </a:r>
          </a:p>
          <a:p>
            <a:pPr lvl="0" algn="ctr" defTabSz="622300">
              <a:lnSpc>
                <a:spcPct val="90000"/>
              </a:lnSpc>
              <a:spcBef>
                <a:spcPct val="0"/>
              </a:spcBef>
              <a:spcAft>
                <a:spcPct val="35000"/>
              </a:spcAft>
            </a:pPr>
            <a:r>
              <a:rPr lang="fr-FR" sz="1900" b="1" dirty="0" err="1" smtClean="0">
                <a:latin typeface="Times New Roman" pitchFamily="18" charset="0"/>
                <a:cs typeface="Times New Roman" pitchFamily="18" charset="0"/>
              </a:rPr>
              <a:t>Micro-organisms</a:t>
            </a:r>
            <a:endParaRPr lang="fr-FR" sz="1900" b="1" kern="1200" dirty="0">
              <a:latin typeface="Times New Roman" pitchFamily="18" charset="0"/>
              <a:cs typeface="Times New Roman" pitchFamily="18" charset="0"/>
            </a:endParaRPr>
          </a:p>
        </p:txBody>
      </p:sp>
      <p:sp>
        <p:nvSpPr>
          <p:cNvPr id="12" name="Forme libre : forme 16">
            <a:extLst>
              <a:ext uri="{FF2B5EF4-FFF2-40B4-BE49-F238E27FC236}">
                <a16:creationId xmlns:a16="http://schemas.microsoft.com/office/drawing/2014/main" xmlns="" id="{9251274A-9D57-911F-FBC4-51907AE1E360}"/>
              </a:ext>
            </a:extLst>
          </p:cNvPr>
          <p:cNvSpPr/>
          <p:nvPr/>
        </p:nvSpPr>
        <p:spPr>
          <a:xfrm>
            <a:off x="5163073" y="2421832"/>
            <a:ext cx="2420133" cy="2481611"/>
          </a:xfrm>
          <a:custGeom>
            <a:avLst/>
            <a:gdLst>
              <a:gd name="connsiteX0" fmla="*/ 0 w 2420133"/>
              <a:gd name="connsiteY0" fmla="*/ 242013 h 2481611"/>
              <a:gd name="connsiteX1" fmla="*/ 242013 w 2420133"/>
              <a:gd name="connsiteY1" fmla="*/ 0 h 2481611"/>
              <a:gd name="connsiteX2" fmla="*/ 2178120 w 2420133"/>
              <a:gd name="connsiteY2" fmla="*/ 0 h 2481611"/>
              <a:gd name="connsiteX3" fmla="*/ 2420133 w 2420133"/>
              <a:gd name="connsiteY3" fmla="*/ 242013 h 2481611"/>
              <a:gd name="connsiteX4" fmla="*/ 2420133 w 2420133"/>
              <a:gd name="connsiteY4" fmla="*/ 2239598 h 2481611"/>
              <a:gd name="connsiteX5" fmla="*/ 2178120 w 2420133"/>
              <a:gd name="connsiteY5" fmla="*/ 2481611 h 2481611"/>
              <a:gd name="connsiteX6" fmla="*/ 242013 w 2420133"/>
              <a:gd name="connsiteY6" fmla="*/ 2481611 h 2481611"/>
              <a:gd name="connsiteX7" fmla="*/ 0 w 2420133"/>
              <a:gd name="connsiteY7" fmla="*/ 2239598 h 2481611"/>
              <a:gd name="connsiteX8" fmla="*/ 0 w 2420133"/>
              <a:gd name="connsiteY8" fmla="*/ 242013 h 248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0133" h="2481611">
                <a:moveTo>
                  <a:pt x="0" y="242013"/>
                </a:moveTo>
                <a:cubicBezTo>
                  <a:pt x="0" y="108353"/>
                  <a:pt x="108353" y="0"/>
                  <a:pt x="242013" y="0"/>
                </a:cubicBezTo>
                <a:lnTo>
                  <a:pt x="2178120" y="0"/>
                </a:lnTo>
                <a:cubicBezTo>
                  <a:pt x="2311780" y="0"/>
                  <a:pt x="2420133" y="108353"/>
                  <a:pt x="2420133" y="242013"/>
                </a:cubicBezTo>
                <a:lnTo>
                  <a:pt x="2420133" y="2239598"/>
                </a:lnTo>
                <a:cubicBezTo>
                  <a:pt x="2420133" y="2373258"/>
                  <a:pt x="2311780" y="2481611"/>
                  <a:pt x="2178120" y="2481611"/>
                </a:cubicBezTo>
                <a:lnTo>
                  <a:pt x="242013" y="2481611"/>
                </a:lnTo>
                <a:cubicBezTo>
                  <a:pt x="108353" y="2481611"/>
                  <a:pt x="0" y="2373258"/>
                  <a:pt x="0" y="2239598"/>
                </a:cubicBezTo>
                <a:lnTo>
                  <a:pt x="0" y="242013"/>
                </a:lnTo>
                <a:close/>
              </a:path>
            </a:pathLst>
          </a:custGeom>
          <a:ln>
            <a:solidFill>
              <a:srgbClr val="4B5974"/>
            </a:solidFill>
          </a:ln>
          <a:scene3d>
            <a:camera prst="orthographicFront"/>
            <a:lightRig rig="threePt" dir="t">
              <a:rot lat="0" lon="0" rev="7500000"/>
            </a:lightRig>
          </a:scene3d>
          <a:sp3d z="-152400" extrusionH="63500" prstMaterial="dkEdge">
            <a:bevelT w="124450" h="16350" prst="relaxedInset"/>
            <a:contourClr>
              <a:schemeClr val="bg1"/>
            </a:contourClr>
          </a:sp3d>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0934" tIns="180934" rIns="180934" bIns="712708" numCol="1" spcCol="1270" anchor="t" anchorCtr="0">
            <a:noAutofit/>
          </a:bodyPr>
          <a:lstStyle/>
          <a:p>
            <a:pPr marL="228600" lvl="1" indent="-228600" defTabSz="889000">
              <a:lnSpc>
                <a:spcPct val="90000"/>
              </a:lnSpc>
              <a:spcBef>
                <a:spcPct val="0"/>
              </a:spcBef>
              <a:spcAft>
                <a:spcPct val="15000"/>
              </a:spcAft>
              <a:buChar char="•"/>
            </a:pPr>
            <a:r>
              <a:rPr lang="en-GB" sz="2000" dirty="0">
                <a:latin typeface="Times New Roman" pitchFamily="18" charset="0"/>
                <a:cs typeface="Times New Roman" pitchFamily="18" charset="0"/>
              </a:rPr>
              <a:t>Elimination of atmospheric nitrogen oxides</a:t>
            </a:r>
          </a:p>
          <a:p>
            <a:pPr marL="228600" lvl="1" indent="-228600" defTabSz="889000">
              <a:lnSpc>
                <a:spcPct val="90000"/>
              </a:lnSpc>
              <a:spcBef>
                <a:spcPct val="0"/>
              </a:spcBef>
              <a:spcAft>
                <a:spcPct val="15000"/>
              </a:spcAft>
              <a:buChar char="•"/>
            </a:pPr>
            <a:r>
              <a:rPr lang="en-GB" sz="2000" dirty="0" err="1">
                <a:latin typeface="Times New Roman" pitchFamily="18" charset="0"/>
                <a:cs typeface="Times New Roman" pitchFamily="18" charset="0"/>
              </a:rPr>
              <a:t>Odor</a:t>
            </a:r>
            <a:r>
              <a:rPr lang="en-GB" sz="2000" dirty="0">
                <a:latin typeface="Times New Roman" pitchFamily="18" charset="0"/>
                <a:cs typeface="Times New Roman" pitchFamily="18" charset="0"/>
              </a:rPr>
              <a:t> elimination</a:t>
            </a:r>
          </a:p>
          <a:p>
            <a:pPr marL="228600" lvl="1" indent="-228600" defTabSz="889000">
              <a:lnSpc>
                <a:spcPct val="90000"/>
              </a:lnSpc>
              <a:spcBef>
                <a:spcPct val="0"/>
              </a:spcBef>
              <a:spcAft>
                <a:spcPct val="15000"/>
              </a:spcAft>
              <a:buChar char="•"/>
            </a:pPr>
            <a:r>
              <a:rPr lang="en-GB" sz="2000" dirty="0">
                <a:latin typeface="Times New Roman" pitchFamily="18" charset="0"/>
                <a:cs typeface="Times New Roman" pitchFamily="18" charset="0"/>
              </a:rPr>
              <a:t>Self-cleaning surface coatings</a:t>
            </a:r>
            <a:endParaRPr lang="fr-FR" sz="2000" kern="1200" dirty="0">
              <a:latin typeface="Times New Roman" pitchFamily="18" charset="0"/>
              <a:cs typeface="Times New Roman" pitchFamily="18" charset="0"/>
            </a:endParaRPr>
          </a:p>
        </p:txBody>
      </p:sp>
      <p:sp>
        <p:nvSpPr>
          <p:cNvPr id="13" name="Forme 12">
            <a:extLst>
              <a:ext uri="{FF2B5EF4-FFF2-40B4-BE49-F238E27FC236}">
                <a16:creationId xmlns:a16="http://schemas.microsoft.com/office/drawing/2014/main" xmlns="" id="{4BD58446-F60A-CF01-130F-24337DC40D82}"/>
              </a:ext>
            </a:extLst>
          </p:cNvPr>
          <p:cNvSpPr/>
          <p:nvPr/>
        </p:nvSpPr>
        <p:spPr>
          <a:xfrm>
            <a:off x="5550930" y="2969204"/>
            <a:ext cx="2975800" cy="2975800"/>
          </a:xfrm>
          <a:prstGeom prst="leftCircularArrow">
            <a:avLst>
              <a:gd name="adj1" fmla="val 992"/>
              <a:gd name="adj2" fmla="val 116124"/>
              <a:gd name="adj3" fmla="val 199028"/>
              <a:gd name="adj4" fmla="val 7331883"/>
              <a:gd name="adj5" fmla="val 1157"/>
            </a:avLst>
          </a:prstGeom>
          <a:solidFill>
            <a:srgbClr val="4B5974"/>
          </a:solidFill>
          <a:ln w="28575">
            <a:solidFill>
              <a:srgbClr val="4B5974"/>
            </a:solidFill>
          </a:ln>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4" name="Forme libre : forme 18">
            <a:extLst>
              <a:ext uri="{FF2B5EF4-FFF2-40B4-BE49-F238E27FC236}">
                <a16:creationId xmlns:a16="http://schemas.microsoft.com/office/drawing/2014/main" xmlns="" id="{C1726F05-E606-D75B-B11A-B157E674B1FD}"/>
              </a:ext>
            </a:extLst>
          </p:cNvPr>
          <p:cNvSpPr/>
          <p:nvPr/>
        </p:nvSpPr>
        <p:spPr>
          <a:xfrm>
            <a:off x="5340509" y="4987036"/>
            <a:ext cx="2058511" cy="707329"/>
          </a:xfrm>
          <a:custGeom>
            <a:avLst/>
            <a:gdLst>
              <a:gd name="connsiteX0" fmla="*/ 0 w 2058511"/>
              <a:gd name="connsiteY0" fmla="*/ 70733 h 707329"/>
              <a:gd name="connsiteX1" fmla="*/ 70733 w 2058511"/>
              <a:gd name="connsiteY1" fmla="*/ 0 h 707329"/>
              <a:gd name="connsiteX2" fmla="*/ 1987778 w 2058511"/>
              <a:gd name="connsiteY2" fmla="*/ 0 h 707329"/>
              <a:gd name="connsiteX3" fmla="*/ 2058511 w 2058511"/>
              <a:gd name="connsiteY3" fmla="*/ 70733 h 707329"/>
              <a:gd name="connsiteX4" fmla="*/ 2058511 w 2058511"/>
              <a:gd name="connsiteY4" fmla="*/ 636596 h 707329"/>
              <a:gd name="connsiteX5" fmla="*/ 1987778 w 2058511"/>
              <a:gd name="connsiteY5" fmla="*/ 707329 h 707329"/>
              <a:gd name="connsiteX6" fmla="*/ 70733 w 2058511"/>
              <a:gd name="connsiteY6" fmla="*/ 707329 h 707329"/>
              <a:gd name="connsiteX7" fmla="*/ 0 w 2058511"/>
              <a:gd name="connsiteY7" fmla="*/ 636596 h 707329"/>
              <a:gd name="connsiteX8" fmla="*/ 0 w 2058511"/>
              <a:gd name="connsiteY8" fmla="*/ 70733 h 70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8511" h="707329">
                <a:moveTo>
                  <a:pt x="0" y="70733"/>
                </a:moveTo>
                <a:cubicBezTo>
                  <a:pt x="0" y="31668"/>
                  <a:pt x="31668" y="0"/>
                  <a:pt x="70733" y="0"/>
                </a:cubicBezTo>
                <a:lnTo>
                  <a:pt x="1987778" y="0"/>
                </a:lnTo>
                <a:cubicBezTo>
                  <a:pt x="2026843" y="0"/>
                  <a:pt x="2058511" y="31668"/>
                  <a:pt x="2058511" y="70733"/>
                </a:cubicBezTo>
                <a:lnTo>
                  <a:pt x="2058511" y="636596"/>
                </a:lnTo>
                <a:cubicBezTo>
                  <a:pt x="2058511" y="675661"/>
                  <a:pt x="2026843" y="707329"/>
                  <a:pt x="1987778" y="707329"/>
                </a:cubicBezTo>
                <a:lnTo>
                  <a:pt x="70733" y="707329"/>
                </a:lnTo>
                <a:cubicBezTo>
                  <a:pt x="31668" y="707329"/>
                  <a:pt x="0" y="675661"/>
                  <a:pt x="0" y="636596"/>
                </a:cubicBezTo>
                <a:lnTo>
                  <a:pt x="0" y="70733"/>
                </a:lnTo>
                <a:close/>
              </a:path>
            </a:pathLst>
          </a:custGeom>
          <a:solidFill>
            <a:srgbClr val="4B5974"/>
          </a:solidFill>
          <a:ln>
            <a:solidFill>
              <a:srgbClr val="4B5974"/>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56912" tIns="44847" rIns="56912" bIns="44847" numCol="1" spcCol="1270" anchor="ctr" anchorCtr="0">
            <a:noAutofit/>
          </a:bodyPr>
          <a:lstStyle/>
          <a:p>
            <a:pPr lvl="0" algn="ctr" defTabSz="844550">
              <a:lnSpc>
                <a:spcPct val="90000"/>
              </a:lnSpc>
              <a:spcBef>
                <a:spcPct val="0"/>
              </a:spcBef>
              <a:spcAft>
                <a:spcPct val="35000"/>
              </a:spcAft>
            </a:pPr>
            <a:r>
              <a:rPr lang="fr-FR" sz="1900" b="1" dirty="0">
                <a:latin typeface="Times New Roman" pitchFamily="18" charset="0"/>
                <a:cs typeface="Times New Roman" pitchFamily="18" charset="0"/>
              </a:rPr>
              <a:t>Air purification</a:t>
            </a:r>
            <a:endParaRPr lang="fr-FR" sz="1900" b="1" kern="1200" dirty="0">
              <a:latin typeface="Times New Roman" pitchFamily="18" charset="0"/>
              <a:cs typeface="Times New Roman" pitchFamily="18" charset="0"/>
            </a:endParaRPr>
          </a:p>
        </p:txBody>
      </p:sp>
      <p:sp>
        <p:nvSpPr>
          <p:cNvPr id="15" name="Forme libre : forme 23">
            <a:extLst>
              <a:ext uri="{FF2B5EF4-FFF2-40B4-BE49-F238E27FC236}">
                <a16:creationId xmlns:a16="http://schemas.microsoft.com/office/drawing/2014/main" xmlns="" id="{5855322B-58FD-879A-148A-FF1082B7DA97}"/>
              </a:ext>
            </a:extLst>
          </p:cNvPr>
          <p:cNvSpPr/>
          <p:nvPr/>
        </p:nvSpPr>
        <p:spPr>
          <a:xfrm>
            <a:off x="8002879" y="2421832"/>
            <a:ext cx="2420133" cy="2481611"/>
          </a:xfrm>
          <a:custGeom>
            <a:avLst/>
            <a:gdLst>
              <a:gd name="connsiteX0" fmla="*/ 0 w 2420133"/>
              <a:gd name="connsiteY0" fmla="*/ 242013 h 2481611"/>
              <a:gd name="connsiteX1" fmla="*/ 242013 w 2420133"/>
              <a:gd name="connsiteY1" fmla="*/ 0 h 2481611"/>
              <a:gd name="connsiteX2" fmla="*/ 2178120 w 2420133"/>
              <a:gd name="connsiteY2" fmla="*/ 0 h 2481611"/>
              <a:gd name="connsiteX3" fmla="*/ 2420133 w 2420133"/>
              <a:gd name="connsiteY3" fmla="*/ 242013 h 2481611"/>
              <a:gd name="connsiteX4" fmla="*/ 2420133 w 2420133"/>
              <a:gd name="connsiteY4" fmla="*/ 2239598 h 2481611"/>
              <a:gd name="connsiteX5" fmla="*/ 2178120 w 2420133"/>
              <a:gd name="connsiteY5" fmla="*/ 2481611 h 2481611"/>
              <a:gd name="connsiteX6" fmla="*/ 242013 w 2420133"/>
              <a:gd name="connsiteY6" fmla="*/ 2481611 h 2481611"/>
              <a:gd name="connsiteX7" fmla="*/ 0 w 2420133"/>
              <a:gd name="connsiteY7" fmla="*/ 2239598 h 2481611"/>
              <a:gd name="connsiteX8" fmla="*/ 0 w 2420133"/>
              <a:gd name="connsiteY8" fmla="*/ 242013 h 248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0133" h="2481611">
                <a:moveTo>
                  <a:pt x="0" y="242013"/>
                </a:moveTo>
                <a:cubicBezTo>
                  <a:pt x="0" y="108353"/>
                  <a:pt x="108353" y="0"/>
                  <a:pt x="242013" y="0"/>
                </a:cubicBezTo>
                <a:lnTo>
                  <a:pt x="2178120" y="0"/>
                </a:lnTo>
                <a:cubicBezTo>
                  <a:pt x="2311780" y="0"/>
                  <a:pt x="2420133" y="108353"/>
                  <a:pt x="2420133" y="242013"/>
                </a:cubicBezTo>
                <a:lnTo>
                  <a:pt x="2420133" y="2239598"/>
                </a:lnTo>
                <a:cubicBezTo>
                  <a:pt x="2420133" y="2373258"/>
                  <a:pt x="2311780" y="2481611"/>
                  <a:pt x="2178120" y="2481611"/>
                </a:cubicBezTo>
                <a:lnTo>
                  <a:pt x="242013" y="2481611"/>
                </a:lnTo>
                <a:cubicBezTo>
                  <a:pt x="108353" y="2481611"/>
                  <a:pt x="0" y="2373258"/>
                  <a:pt x="0" y="2239598"/>
                </a:cubicBezTo>
                <a:lnTo>
                  <a:pt x="0" y="242013"/>
                </a:lnTo>
                <a:close/>
              </a:path>
            </a:pathLst>
          </a:custGeom>
          <a:ln>
            <a:solidFill>
              <a:srgbClr val="4B5974"/>
            </a:solidFill>
          </a:ln>
          <a:scene3d>
            <a:camera prst="orthographicFront"/>
            <a:lightRig rig="threePt" dir="t">
              <a:rot lat="0" lon="0" rev="7500000"/>
            </a:lightRig>
          </a:scene3d>
          <a:sp3d z="-152400" extrusionH="63500" prstMaterial="dkEdge">
            <a:bevelT w="124450" h="16350" prst="relaxedInset"/>
            <a:contourClr>
              <a:schemeClr val="bg1"/>
            </a:contourClr>
          </a:sp3d>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0934" tIns="180934" rIns="180934" bIns="712708" numCol="1" spcCol="1270" anchor="t" anchorCtr="0">
            <a:noAutofit/>
          </a:bodyPr>
          <a:lstStyle/>
          <a:p>
            <a:pPr marL="228600" lvl="1" indent="-228600" defTabSz="889000">
              <a:lnSpc>
                <a:spcPct val="90000"/>
              </a:lnSpc>
              <a:spcBef>
                <a:spcPct val="0"/>
              </a:spcBef>
              <a:spcAft>
                <a:spcPct val="15000"/>
              </a:spcAft>
              <a:buChar char="•"/>
            </a:pPr>
            <a:r>
              <a:rPr lang="en-GB" sz="2000" dirty="0">
                <a:latin typeface="Times New Roman" pitchFamily="18" charset="0"/>
                <a:cs typeface="Times New Roman" pitchFamily="18" charset="0"/>
              </a:rPr>
              <a:t>Hydrogen or oxygen production</a:t>
            </a:r>
          </a:p>
          <a:p>
            <a:pPr marL="228600" lvl="1" indent="-228600" defTabSz="889000">
              <a:lnSpc>
                <a:spcPct val="90000"/>
              </a:lnSpc>
              <a:spcBef>
                <a:spcPct val="0"/>
              </a:spcBef>
              <a:spcAft>
                <a:spcPct val="15000"/>
              </a:spcAft>
              <a:buChar char="•"/>
            </a:pPr>
            <a:r>
              <a:rPr lang="en-GB" sz="2000" dirty="0">
                <a:latin typeface="Times New Roman" pitchFamily="18" charset="0"/>
                <a:cs typeface="Times New Roman" pitchFamily="18" charset="0"/>
              </a:rPr>
              <a:t>Synthesis of organic compounds</a:t>
            </a:r>
          </a:p>
          <a:p>
            <a:pPr marL="228600" lvl="1" indent="-228600" defTabSz="889000">
              <a:lnSpc>
                <a:spcPct val="90000"/>
              </a:lnSpc>
              <a:spcBef>
                <a:spcPct val="0"/>
              </a:spcBef>
              <a:spcAft>
                <a:spcPct val="15000"/>
              </a:spcAft>
              <a:buChar char="•"/>
            </a:pPr>
            <a:r>
              <a:rPr lang="en-GB" sz="2000" dirty="0">
                <a:latin typeface="Times New Roman" pitchFamily="18" charset="0"/>
                <a:cs typeface="Times New Roman" pitchFamily="18" charset="0"/>
              </a:rPr>
              <a:t>Cancer treatment</a:t>
            </a:r>
            <a:endParaRPr lang="fr-FR" sz="2000" dirty="0">
              <a:latin typeface="Times New Roman" pitchFamily="18" charset="0"/>
              <a:cs typeface="Times New Roman" pitchFamily="18" charset="0"/>
            </a:endParaRPr>
          </a:p>
        </p:txBody>
      </p:sp>
      <p:sp>
        <p:nvSpPr>
          <p:cNvPr id="16" name="Forme libre : forme 20">
            <a:extLst>
              <a:ext uri="{FF2B5EF4-FFF2-40B4-BE49-F238E27FC236}">
                <a16:creationId xmlns:a16="http://schemas.microsoft.com/office/drawing/2014/main" xmlns="" id="{B90DED3E-7826-0A9E-3207-A86068F85061}"/>
              </a:ext>
            </a:extLst>
          </p:cNvPr>
          <p:cNvSpPr/>
          <p:nvPr/>
        </p:nvSpPr>
        <p:spPr>
          <a:xfrm>
            <a:off x="8777856" y="2032961"/>
            <a:ext cx="870178" cy="518058"/>
          </a:xfrm>
          <a:custGeom>
            <a:avLst/>
            <a:gdLst>
              <a:gd name="connsiteX0" fmla="*/ 0 w 870178"/>
              <a:gd name="connsiteY0" fmla="*/ 51806 h 518058"/>
              <a:gd name="connsiteX1" fmla="*/ 51806 w 870178"/>
              <a:gd name="connsiteY1" fmla="*/ 0 h 518058"/>
              <a:gd name="connsiteX2" fmla="*/ 818372 w 870178"/>
              <a:gd name="connsiteY2" fmla="*/ 0 h 518058"/>
              <a:gd name="connsiteX3" fmla="*/ 870178 w 870178"/>
              <a:gd name="connsiteY3" fmla="*/ 51806 h 518058"/>
              <a:gd name="connsiteX4" fmla="*/ 870178 w 870178"/>
              <a:gd name="connsiteY4" fmla="*/ 466252 h 518058"/>
              <a:gd name="connsiteX5" fmla="*/ 818372 w 870178"/>
              <a:gd name="connsiteY5" fmla="*/ 518058 h 518058"/>
              <a:gd name="connsiteX6" fmla="*/ 51806 w 870178"/>
              <a:gd name="connsiteY6" fmla="*/ 518058 h 518058"/>
              <a:gd name="connsiteX7" fmla="*/ 0 w 870178"/>
              <a:gd name="connsiteY7" fmla="*/ 466252 h 518058"/>
              <a:gd name="connsiteX8" fmla="*/ 0 w 870178"/>
              <a:gd name="connsiteY8" fmla="*/ 51806 h 51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0178" h="518058">
                <a:moveTo>
                  <a:pt x="0" y="51806"/>
                </a:moveTo>
                <a:cubicBezTo>
                  <a:pt x="0" y="23194"/>
                  <a:pt x="23194" y="0"/>
                  <a:pt x="51806" y="0"/>
                </a:cubicBezTo>
                <a:lnTo>
                  <a:pt x="818372" y="0"/>
                </a:lnTo>
                <a:cubicBezTo>
                  <a:pt x="846984" y="0"/>
                  <a:pt x="870178" y="23194"/>
                  <a:pt x="870178" y="51806"/>
                </a:cubicBezTo>
                <a:lnTo>
                  <a:pt x="870178" y="466252"/>
                </a:lnTo>
                <a:cubicBezTo>
                  <a:pt x="870178" y="494864"/>
                  <a:pt x="846984" y="518058"/>
                  <a:pt x="818372" y="518058"/>
                </a:cubicBezTo>
                <a:lnTo>
                  <a:pt x="51806" y="518058"/>
                </a:lnTo>
                <a:cubicBezTo>
                  <a:pt x="23194" y="518058"/>
                  <a:pt x="0" y="494864"/>
                  <a:pt x="0" y="466252"/>
                </a:cubicBezTo>
                <a:lnTo>
                  <a:pt x="0" y="51806"/>
                </a:lnTo>
                <a:close/>
              </a:path>
            </a:pathLst>
          </a:custGeom>
          <a:solidFill>
            <a:srgbClr val="1784A3"/>
          </a:solidFill>
          <a:ln>
            <a:solidFill>
              <a:srgbClr val="1784A3"/>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51368" tIns="39303" rIns="51368" bIns="39303" numCol="1" spcCol="1270" anchor="ctr" anchorCtr="0">
            <a:noAutofit/>
          </a:bodyPr>
          <a:lstStyle/>
          <a:p>
            <a:pPr lvl="0" algn="ctr" defTabSz="844550">
              <a:lnSpc>
                <a:spcPct val="90000"/>
              </a:lnSpc>
              <a:spcBef>
                <a:spcPct val="0"/>
              </a:spcBef>
              <a:spcAft>
                <a:spcPct val="35000"/>
              </a:spcAft>
            </a:pPr>
            <a:r>
              <a:rPr lang="fr-FR" sz="1900" b="1" dirty="0" err="1">
                <a:latin typeface="Times New Roman" pitchFamily="18" charset="0"/>
                <a:cs typeface="Times New Roman" pitchFamily="18" charset="0"/>
              </a:rPr>
              <a:t>Others</a:t>
            </a:r>
            <a:endParaRPr lang="fr-FR" sz="1900" b="1" kern="1200" dirty="0">
              <a:latin typeface="Times New Roman" pitchFamily="18" charset="0"/>
              <a:cs typeface="Times New Roman" pitchFamily="18" charset="0"/>
            </a:endParaRPr>
          </a:p>
        </p:txBody>
      </p:sp>
      <p:sp>
        <p:nvSpPr>
          <p:cNvPr id="17" name="ZoneTexte 16"/>
          <p:cNvSpPr txBox="1"/>
          <p:nvPr/>
        </p:nvSpPr>
        <p:spPr>
          <a:xfrm>
            <a:off x="347389" y="161573"/>
            <a:ext cx="2443162" cy="646331"/>
          </a:xfrm>
          <a:prstGeom prst="rect">
            <a:avLst/>
          </a:prstGeom>
          <a:solidFill>
            <a:srgbClr val="FF0000"/>
          </a:solidFill>
        </p:spPr>
        <p:txBody>
          <a:bodyPr wrap="square" rtlCol="0">
            <a:spAutoFit/>
          </a:bodyPr>
          <a:lstStyle/>
          <a:p>
            <a:r>
              <a:rPr lang="fr-FR" sz="3600" dirty="0" smtClean="0"/>
              <a:t>Application</a:t>
            </a:r>
            <a:endParaRPr lang="fr-FR" sz="3600" dirty="0"/>
          </a:p>
        </p:txBody>
      </p:sp>
    </p:spTree>
    <p:extLst>
      <p:ext uri="{BB962C8B-B14F-4D97-AF65-F5344CB8AC3E}">
        <p14:creationId xmlns:p14="http://schemas.microsoft.com/office/powerpoint/2010/main" val="85306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ppt_x"/>
                                          </p:val>
                                        </p:tav>
                                        <p:tav tm="100000">
                                          <p:val>
                                            <p:strVal val="#ppt_x"/>
                                          </p:val>
                                        </p:tav>
                                      </p:tavLst>
                                    </p:anim>
                                    <p:anim calcmode="lin" valueType="num">
                                      <p:cBhvr additive="base">
                                        <p:cTn id="6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9" grpId="0" animBg="1"/>
      <p:bldP spid="10" grpId="0" animBg="1"/>
      <p:bldP spid="11" grpId="0" animBg="1"/>
      <p:bldP spid="12" grpId="0" animBg="1"/>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D7D584D3-9D44-25D0-E001-3F7B1AC8A4E2}"/>
              </a:ext>
            </a:extLst>
          </p:cNvPr>
          <p:cNvSpPr/>
          <p:nvPr/>
        </p:nvSpPr>
        <p:spPr>
          <a:xfrm>
            <a:off x="11032312" y="6331227"/>
            <a:ext cx="1033669" cy="4174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rgbClr val="4B5974"/>
                </a:solidFill>
                <a:latin typeface="Times New Roman" panose="02020603050405020304" pitchFamily="18" charset="0"/>
                <a:cs typeface="Times New Roman" panose="02020603050405020304" pitchFamily="18" charset="0"/>
              </a:rPr>
              <a:t>Page  15</a:t>
            </a:r>
          </a:p>
        </p:txBody>
      </p:sp>
      <p:sp>
        <p:nvSpPr>
          <p:cNvPr id="14" name="Rectangle : coins arrondis 13">
            <a:extLst>
              <a:ext uri="{FF2B5EF4-FFF2-40B4-BE49-F238E27FC236}">
                <a16:creationId xmlns:a16="http://schemas.microsoft.com/office/drawing/2014/main" xmlns="" id="{CE7D7F2A-9D6C-0999-5DA7-331AAE265E06}"/>
              </a:ext>
            </a:extLst>
          </p:cNvPr>
          <p:cNvSpPr/>
          <p:nvPr/>
        </p:nvSpPr>
        <p:spPr>
          <a:xfrm>
            <a:off x="4015210" y="466321"/>
            <a:ext cx="4104861" cy="1461052"/>
          </a:xfrm>
          <a:prstGeom prst="roundRect">
            <a:avLst>
              <a:gd name="adj" fmla="val 36232"/>
            </a:avLst>
          </a:prstGeom>
          <a:solidFill>
            <a:srgbClr val="4B5974"/>
          </a:solidFill>
          <a:ln>
            <a:solidFill>
              <a:srgbClr val="4B59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FR" sz="3200" b="1" i="1" dirty="0" err="1">
                <a:latin typeface="Times New Roman" pitchFamily="18" charset="0"/>
                <a:cs typeface="Times New Roman" pitchFamily="18" charset="0"/>
              </a:rPr>
              <a:t>Advantages</a:t>
            </a:r>
            <a:r>
              <a:rPr lang="fr-FR" sz="3200" b="1" i="1" dirty="0">
                <a:latin typeface="Times New Roman" pitchFamily="18" charset="0"/>
                <a:cs typeface="Times New Roman" pitchFamily="18" charset="0"/>
              </a:rPr>
              <a:t> of </a:t>
            </a:r>
            <a:r>
              <a:rPr lang="fr-FR" sz="3200" b="1" i="1" dirty="0" err="1">
                <a:latin typeface="Times New Roman" pitchFamily="18" charset="0"/>
                <a:cs typeface="Times New Roman" pitchFamily="18" charset="0"/>
              </a:rPr>
              <a:t>photocatalysis</a:t>
            </a:r>
            <a:endParaRPr lang="fr-FR" sz="3200" b="1" i="1" dirty="0">
              <a:latin typeface="Times New Roman" pitchFamily="18" charset="0"/>
              <a:cs typeface="Times New Roman" pitchFamily="18" charset="0"/>
            </a:endParaRPr>
          </a:p>
        </p:txBody>
      </p:sp>
      <p:sp>
        <p:nvSpPr>
          <p:cNvPr id="33" name="Rectangle : coins arrondis 32">
            <a:extLst>
              <a:ext uri="{FF2B5EF4-FFF2-40B4-BE49-F238E27FC236}">
                <a16:creationId xmlns:a16="http://schemas.microsoft.com/office/drawing/2014/main" xmlns="" id="{F09EE6AE-C803-3CBC-5A89-61AF53C9ABD9}"/>
              </a:ext>
            </a:extLst>
          </p:cNvPr>
          <p:cNvSpPr/>
          <p:nvPr/>
        </p:nvSpPr>
        <p:spPr>
          <a:xfrm>
            <a:off x="1725115" y="4261293"/>
            <a:ext cx="2574943" cy="1461052"/>
          </a:xfrm>
          <a:prstGeom prst="roundRect">
            <a:avLst>
              <a:gd name="adj" fmla="val 36232"/>
            </a:avLst>
          </a:prstGeom>
          <a:solidFill>
            <a:srgbClr val="4B5974"/>
          </a:solidFill>
          <a:ln>
            <a:solidFill>
              <a:srgbClr val="4B59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FR" sz="2200" b="1" dirty="0" err="1">
                <a:effectLst>
                  <a:outerShdw blurRad="38100" dist="38100" dir="2700000" algn="tl">
                    <a:srgbClr val="000000">
                      <a:alpha val="43137"/>
                    </a:srgbClr>
                  </a:outerShdw>
                </a:effectLst>
                <a:latin typeface="Times New Roman" pitchFamily="18" charset="0"/>
                <a:cs typeface="Times New Roman" pitchFamily="18" charset="0"/>
              </a:rPr>
              <a:t>Operates</a:t>
            </a:r>
            <a:r>
              <a:rPr lang="fr-FR" sz="2200" b="1" dirty="0">
                <a:effectLst>
                  <a:outerShdw blurRad="38100" dist="38100" dir="2700000" algn="tl">
                    <a:srgbClr val="000000">
                      <a:alpha val="43137"/>
                    </a:srgbClr>
                  </a:outerShdw>
                </a:effectLst>
                <a:latin typeface="Times New Roman" pitchFamily="18" charset="0"/>
                <a:cs typeface="Times New Roman" pitchFamily="18" charset="0"/>
              </a:rPr>
              <a:t> </a:t>
            </a:r>
            <a:r>
              <a:rPr lang="fr-FR" sz="2200" b="1" dirty="0" err="1">
                <a:effectLst>
                  <a:outerShdw blurRad="38100" dist="38100" dir="2700000" algn="tl">
                    <a:srgbClr val="000000">
                      <a:alpha val="43137"/>
                    </a:srgbClr>
                  </a:outerShdw>
                </a:effectLst>
                <a:latin typeface="Times New Roman" pitchFamily="18" charset="0"/>
                <a:cs typeface="Times New Roman" pitchFamily="18" charset="0"/>
              </a:rPr>
              <a:t>at</a:t>
            </a:r>
            <a:r>
              <a:rPr lang="fr-FR" sz="2200" b="1" dirty="0">
                <a:effectLst>
                  <a:outerShdw blurRad="38100" dist="38100" dir="2700000" algn="tl">
                    <a:srgbClr val="000000">
                      <a:alpha val="43137"/>
                    </a:srgbClr>
                  </a:outerShdw>
                </a:effectLst>
                <a:latin typeface="Times New Roman" pitchFamily="18" charset="0"/>
                <a:cs typeface="Times New Roman" pitchFamily="18" charset="0"/>
              </a:rPr>
              <a:t> room </a:t>
            </a:r>
            <a:r>
              <a:rPr lang="fr-FR" sz="2200" b="1" dirty="0" err="1" smtClean="0">
                <a:effectLst>
                  <a:outerShdw blurRad="38100" dist="38100" dir="2700000" algn="tl">
                    <a:srgbClr val="000000">
                      <a:alpha val="43137"/>
                    </a:srgbClr>
                  </a:outerShdw>
                </a:effectLst>
                <a:latin typeface="Times New Roman" pitchFamily="18" charset="0"/>
                <a:cs typeface="Times New Roman" pitchFamily="18" charset="0"/>
              </a:rPr>
              <a:t>temperature</a:t>
            </a:r>
            <a:endParaRPr lang="fr-FR" sz="22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4" name="Rectangle : coins arrondis 33">
            <a:extLst>
              <a:ext uri="{FF2B5EF4-FFF2-40B4-BE49-F238E27FC236}">
                <a16:creationId xmlns:a16="http://schemas.microsoft.com/office/drawing/2014/main" xmlns="" id="{CB984941-7174-B7CB-9772-A9B08DF1F59B}"/>
              </a:ext>
            </a:extLst>
          </p:cNvPr>
          <p:cNvSpPr/>
          <p:nvPr/>
        </p:nvSpPr>
        <p:spPr>
          <a:xfrm>
            <a:off x="599163" y="2361403"/>
            <a:ext cx="2744112" cy="1461052"/>
          </a:xfrm>
          <a:prstGeom prst="roundRect">
            <a:avLst>
              <a:gd name="adj" fmla="val 36232"/>
            </a:avLst>
          </a:prstGeom>
          <a:solidFill>
            <a:srgbClr val="4B5974"/>
          </a:solidFill>
          <a:ln>
            <a:solidFill>
              <a:srgbClr val="4B59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200" b="1" dirty="0">
                <a:latin typeface="Times New Roman" pitchFamily="18" charset="0"/>
                <a:cs typeface="Times New Roman" pitchFamily="18" charset="0"/>
              </a:rPr>
              <a:t>Possibility of total mineralization: formation of H</a:t>
            </a:r>
            <a:r>
              <a:rPr lang="en-GB" sz="2200" b="1" baseline="-25000" dirty="0">
                <a:latin typeface="Times New Roman" pitchFamily="18" charset="0"/>
                <a:cs typeface="Times New Roman" pitchFamily="18" charset="0"/>
              </a:rPr>
              <a:t>2</a:t>
            </a:r>
            <a:r>
              <a:rPr lang="en-GB" sz="2200" b="1" dirty="0">
                <a:latin typeface="Times New Roman" pitchFamily="18" charset="0"/>
                <a:cs typeface="Times New Roman" pitchFamily="18" charset="0"/>
              </a:rPr>
              <a:t>O and </a:t>
            </a:r>
            <a:r>
              <a:rPr lang="en-GB" sz="2200" b="1" dirty="0" smtClean="0">
                <a:latin typeface="Times New Roman" pitchFamily="18" charset="0"/>
                <a:cs typeface="Times New Roman" pitchFamily="18" charset="0"/>
              </a:rPr>
              <a:t>CO</a:t>
            </a:r>
            <a:r>
              <a:rPr lang="en-GB" sz="2200" b="1" baseline="-25000" dirty="0">
                <a:latin typeface="Times New Roman" pitchFamily="18" charset="0"/>
                <a:cs typeface="Times New Roman" pitchFamily="18" charset="0"/>
              </a:rPr>
              <a:t>2</a:t>
            </a:r>
            <a:endParaRPr lang="fr-FR" sz="2200" b="1" baseline="-25000" dirty="0">
              <a:latin typeface="Times New Roman" pitchFamily="18" charset="0"/>
              <a:cs typeface="Times New Roman" pitchFamily="18" charset="0"/>
            </a:endParaRPr>
          </a:p>
        </p:txBody>
      </p:sp>
      <p:sp>
        <p:nvSpPr>
          <p:cNvPr id="35" name="Rectangle : coins arrondis 34">
            <a:extLst>
              <a:ext uri="{FF2B5EF4-FFF2-40B4-BE49-F238E27FC236}">
                <a16:creationId xmlns:a16="http://schemas.microsoft.com/office/drawing/2014/main" xmlns="" id="{9C2472A0-016D-9BD9-1115-AD795132B1C0}"/>
              </a:ext>
            </a:extLst>
          </p:cNvPr>
          <p:cNvSpPr/>
          <p:nvPr/>
        </p:nvSpPr>
        <p:spPr>
          <a:xfrm>
            <a:off x="9017894" y="2361403"/>
            <a:ext cx="2574943" cy="1461052"/>
          </a:xfrm>
          <a:prstGeom prst="roundRect">
            <a:avLst>
              <a:gd name="adj" fmla="val 36232"/>
            </a:avLst>
          </a:prstGeom>
          <a:solidFill>
            <a:srgbClr val="4B5974"/>
          </a:solidFill>
          <a:ln>
            <a:solidFill>
              <a:srgbClr val="4B59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200" b="1" dirty="0" err="1">
                <a:effectLst>
                  <a:outerShdw blurRad="38100" dist="38100" dir="2700000" algn="tl">
                    <a:srgbClr val="000000">
                      <a:alpha val="43137"/>
                    </a:srgbClr>
                  </a:outerShdw>
                </a:effectLst>
                <a:latin typeface="Times New Roman" pitchFamily="18" charset="0"/>
                <a:cs typeface="Times New Roman" pitchFamily="18" charset="0"/>
              </a:rPr>
              <a:t>Low</a:t>
            </a:r>
            <a:r>
              <a:rPr lang="fr-FR" sz="2200" b="1" dirty="0">
                <a:effectLst>
                  <a:outerShdw blurRad="38100" dist="38100" dir="2700000" algn="tl">
                    <a:srgbClr val="000000">
                      <a:alpha val="43137"/>
                    </a:srgbClr>
                  </a:outerShdw>
                </a:effectLst>
                <a:latin typeface="Times New Roman" pitchFamily="18" charset="0"/>
                <a:cs typeface="Times New Roman" pitchFamily="18" charset="0"/>
              </a:rPr>
              <a:t> </a:t>
            </a:r>
            <a:r>
              <a:rPr lang="fr-FR" sz="2200" b="1" dirty="0" err="1">
                <a:effectLst>
                  <a:outerShdw blurRad="38100" dist="38100" dir="2700000" algn="tl">
                    <a:srgbClr val="000000">
                      <a:alpha val="43137"/>
                    </a:srgbClr>
                  </a:outerShdw>
                </a:effectLst>
                <a:latin typeface="Times New Roman" pitchFamily="18" charset="0"/>
                <a:cs typeface="Times New Roman" pitchFamily="18" charset="0"/>
              </a:rPr>
              <a:t>energy</a:t>
            </a:r>
            <a:r>
              <a:rPr lang="fr-FR" sz="2200" b="1" dirty="0">
                <a:effectLst>
                  <a:outerShdw blurRad="38100" dist="38100" dir="2700000" algn="tl">
                    <a:srgbClr val="000000">
                      <a:alpha val="43137"/>
                    </a:srgbClr>
                  </a:outerShdw>
                </a:effectLst>
                <a:latin typeface="Times New Roman" pitchFamily="18" charset="0"/>
                <a:cs typeface="Times New Roman" pitchFamily="18" charset="0"/>
              </a:rPr>
              <a:t> </a:t>
            </a:r>
            <a:r>
              <a:rPr lang="fr-FR" sz="2200" b="1" dirty="0" err="1">
                <a:effectLst>
                  <a:outerShdw blurRad="38100" dist="38100" dir="2700000" algn="tl">
                    <a:srgbClr val="000000">
                      <a:alpha val="43137"/>
                    </a:srgbClr>
                  </a:outerShdw>
                </a:effectLst>
                <a:latin typeface="Times New Roman" pitchFamily="18" charset="0"/>
                <a:cs typeface="Times New Roman" pitchFamily="18" charset="0"/>
              </a:rPr>
              <a:t>consumption</a:t>
            </a:r>
            <a:endParaRPr lang="fr-FR" sz="2200" b="1" dirty="0">
              <a:effectLst>
                <a:outerShdw blurRad="38100" dist="38100" dir="2700000" algn="tl">
                  <a:srgbClr val="000000">
                    <a:alpha val="43137"/>
                  </a:srgbClr>
                </a:outerShdw>
              </a:effectLst>
            </a:endParaRPr>
          </a:p>
        </p:txBody>
      </p:sp>
      <p:sp>
        <p:nvSpPr>
          <p:cNvPr id="36" name="Rectangle : coins arrondis 35">
            <a:extLst>
              <a:ext uri="{FF2B5EF4-FFF2-40B4-BE49-F238E27FC236}">
                <a16:creationId xmlns:a16="http://schemas.microsoft.com/office/drawing/2014/main" xmlns="" id="{EA8985B4-205D-E940-1CFD-24969D4FC8A0}"/>
              </a:ext>
            </a:extLst>
          </p:cNvPr>
          <p:cNvSpPr/>
          <p:nvPr/>
        </p:nvSpPr>
        <p:spPr>
          <a:xfrm>
            <a:off x="7852006" y="4261293"/>
            <a:ext cx="2574943" cy="1461052"/>
          </a:xfrm>
          <a:prstGeom prst="roundRect">
            <a:avLst>
              <a:gd name="adj" fmla="val 36232"/>
            </a:avLst>
          </a:prstGeom>
          <a:solidFill>
            <a:srgbClr val="4B5974"/>
          </a:solidFill>
          <a:ln>
            <a:solidFill>
              <a:srgbClr val="4B59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200" b="1" dirty="0">
                <a:effectLst>
                  <a:outerShdw blurRad="38100" dist="38100" dir="2700000" algn="tl">
                    <a:srgbClr val="000000">
                      <a:alpha val="43137"/>
                    </a:srgbClr>
                  </a:outerShdw>
                </a:effectLst>
                <a:latin typeface="Times New Roman" pitchFamily="18" charset="0"/>
                <a:cs typeface="Times New Roman" pitchFamily="18" charset="0"/>
              </a:rPr>
              <a:t>Effective </a:t>
            </a:r>
            <a:r>
              <a:rPr lang="fr-FR" sz="2200" b="1" dirty="0" err="1">
                <a:effectLst>
                  <a:outerShdw blurRad="38100" dist="38100" dir="2700000" algn="tl">
                    <a:srgbClr val="000000">
                      <a:alpha val="43137"/>
                    </a:srgbClr>
                  </a:outerShdw>
                </a:effectLst>
                <a:latin typeface="Times New Roman" pitchFamily="18" charset="0"/>
                <a:cs typeface="Times New Roman" pitchFamily="18" charset="0"/>
              </a:rPr>
              <a:t>at</a:t>
            </a:r>
            <a:r>
              <a:rPr lang="fr-FR" sz="2200" b="1" dirty="0">
                <a:effectLst>
                  <a:outerShdw blurRad="38100" dist="38100" dir="2700000" algn="tl">
                    <a:srgbClr val="000000">
                      <a:alpha val="43137"/>
                    </a:srgbClr>
                  </a:outerShdw>
                </a:effectLst>
                <a:latin typeface="Times New Roman" pitchFamily="18" charset="0"/>
                <a:cs typeface="Times New Roman" pitchFamily="18" charset="0"/>
              </a:rPr>
              <a:t> </a:t>
            </a:r>
            <a:r>
              <a:rPr lang="fr-FR" sz="2200" b="1" dirty="0" err="1">
                <a:effectLst>
                  <a:outerShdw blurRad="38100" dist="38100" dir="2700000" algn="tl">
                    <a:srgbClr val="000000">
                      <a:alpha val="43137"/>
                    </a:srgbClr>
                  </a:outerShdw>
                </a:effectLst>
                <a:latin typeface="Times New Roman" pitchFamily="18" charset="0"/>
                <a:cs typeface="Times New Roman" pitchFamily="18" charset="0"/>
              </a:rPr>
              <a:t>low</a:t>
            </a:r>
            <a:r>
              <a:rPr lang="fr-FR" sz="2200" b="1" dirty="0">
                <a:effectLst>
                  <a:outerShdw blurRad="38100" dist="38100" dir="2700000" algn="tl">
                    <a:srgbClr val="000000">
                      <a:alpha val="43137"/>
                    </a:srgbClr>
                  </a:outerShdw>
                </a:effectLst>
                <a:latin typeface="Times New Roman" pitchFamily="18" charset="0"/>
                <a:cs typeface="Times New Roman" pitchFamily="18" charset="0"/>
              </a:rPr>
              <a:t> </a:t>
            </a:r>
            <a:r>
              <a:rPr lang="fr-FR" sz="2200" b="1" dirty="0" err="1">
                <a:effectLst>
                  <a:outerShdw blurRad="38100" dist="38100" dir="2700000" algn="tl">
                    <a:srgbClr val="000000">
                      <a:alpha val="43137"/>
                    </a:srgbClr>
                  </a:outerShdw>
                </a:effectLst>
                <a:latin typeface="Times New Roman" pitchFamily="18" charset="0"/>
                <a:cs typeface="Times New Roman" pitchFamily="18" charset="0"/>
              </a:rPr>
              <a:t>pollutant</a:t>
            </a:r>
            <a:r>
              <a:rPr lang="fr-FR" sz="2200" b="1" dirty="0">
                <a:effectLst>
                  <a:outerShdw blurRad="38100" dist="38100" dir="2700000" algn="tl">
                    <a:srgbClr val="000000">
                      <a:alpha val="43137"/>
                    </a:srgbClr>
                  </a:outerShdw>
                </a:effectLst>
                <a:latin typeface="Times New Roman" pitchFamily="18" charset="0"/>
                <a:cs typeface="Times New Roman" pitchFamily="18" charset="0"/>
              </a:rPr>
              <a:t> concentrations</a:t>
            </a:r>
            <a:endParaRPr lang="fr-FR" sz="2200" b="1" dirty="0">
              <a:effectLst>
                <a:outerShdw blurRad="38100" dist="38100" dir="2700000" algn="tl">
                  <a:srgbClr val="000000">
                    <a:alpha val="43137"/>
                  </a:srgbClr>
                </a:outerShdw>
              </a:effectLst>
            </a:endParaRPr>
          </a:p>
        </p:txBody>
      </p:sp>
      <p:sp>
        <p:nvSpPr>
          <p:cNvPr id="37" name="Rectangle : coins arrondis 36">
            <a:extLst>
              <a:ext uri="{FF2B5EF4-FFF2-40B4-BE49-F238E27FC236}">
                <a16:creationId xmlns:a16="http://schemas.microsoft.com/office/drawing/2014/main" xmlns="" id="{9CF1899B-BB57-1D1C-3232-7F9EF60C8DA7}"/>
              </a:ext>
            </a:extLst>
          </p:cNvPr>
          <p:cNvSpPr/>
          <p:nvPr/>
        </p:nvSpPr>
        <p:spPr>
          <a:xfrm>
            <a:off x="4808528" y="5069834"/>
            <a:ext cx="2574943" cy="1461052"/>
          </a:xfrm>
          <a:prstGeom prst="roundRect">
            <a:avLst>
              <a:gd name="adj" fmla="val 36232"/>
            </a:avLst>
          </a:prstGeom>
          <a:solidFill>
            <a:srgbClr val="4B5974"/>
          </a:solidFill>
          <a:ln>
            <a:solidFill>
              <a:srgbClr val="4B59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b="1" dirty="0">
                <a:effectLst>
                  <a:outerShdw blurRad="38100" dist="38100" dir="2700000" algn="tl">
                    <a:srgbClr val="000000">
                      <a:alpha val="43137"/>
                    </a:srgbClr>
                  </a:outerShdw>
                </a:effectLst>
                <a:latin typeface="Times New Roman" pitchFamily="18" charset="0"/>
                <a:cs typeface="Times New Roman" pitchFamily="18" charset="0"/>
              </a:rPr>
              <a:t>Catalysts in various physical forms</a:t>
            </a:r>
            <a:endParaRPr lang="fr-FR" sz="2200" b="1" dirty="0">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70" name="Connecteur : en arc 69">
            <a:extLst>
              <a:ext uri="{FF2B5EF4-FFF2-40B4-BE49-F238E27FC236}">
                <a16:creationId xmlns:a16="http://schemas.microsoft.com/office/drawing/2014/main" xmlns="" id="{74CEC205-670E-3CDC-3A6B-3248248771F6}"/>
              </a:ext>
            </a:extLst>
          </p:cNvPr>
          <p:cNvCxnSpPr>
            <a:stCxn id="14" idx="2"/>
            <a:endCxn id="34" idx="0"/>
          </p:cNvCxnSpPr>
          <p:nvPr/>
        </p:nvCxnSpPr>
        <p:spPr>
          <a:xfrm rot="5400000">
            <a:off x="3802415" y="96177"/>
            <a:ext cx="434030" cy="4096422"/>
          </a:xfrm>
          <a:prstGeom prst="curvedConnector3">
            <a:avLst/>
          </a:prstGeom>
          <a:ln w="28575">
            <a:solidFill>
              <a:srgbClr val="4B5974"/>
            </a:solidFill>
          </a:ln>
        </p:spPr>
        <p:style>
          <a:lnRef idx="1">
            <a:schemeClr val="accent1"/>
          </a:lnRef>
          <a:fillRef idx="0">
            <a:schemeClr val="accent1"/>
          </a:fillRef>
          <a:effectRef idx="0">
            <a:schemeClr val="accent1"/>
          </a:effectRef>
          <a:fontRef idx="minor">
            <a:schemeClr val="tx1"/>
          </a:fontRef>
        </p:style>
      </p:cxnSp>
      <p:cxnSp>
        <p:nvCxnSpPr>
          <p:cNvPr id="73" name="Connecteur : en arc 72">
            <a:extLst>
              <a:ext uri="{FF2B5EF4-FFF2-40B4-BE49-F238E27FC236}">
                <a16:creationId xmlns:a16="http://schemas.microsoft.com/office/drawing/2014/main" xmlns="" id="{812B6F5D-279F-7B4C-841E-F69AF6B276B6}"/>
              </a:ext>
            </a:extLst>
          </p:cNvPr>
          <p:cNvCxnSpPr>
            <a:cxnSpLocks/>
            <a:stCxn id="14" idx="2"/>
            <a:endCxn id="33" idx="0"/>
          </p:cNvCxnSpPr>
          <p:nvPr/>
        </p:nvCxnSpPr>
        <p:spPr>
          <a:xfrm rot="5400000">
            <a:off x="3373154" y="1566806"/>
            <a:ext cx="2333920" cy="3055054"/>
          </a:xfrm>
          <a:prstGeom prst="curvedConnector3">
            <a:avLst>
              <a:gd name="adj1" fmla="val 50000"/>
            </a:avLst>
          </a:prstGeom>
          <a:ln w="28575">
            <a:solidFill>
              <a:srgbClr val="4B5974"/>
            </a:solidFill>
          </a:ln>
        </p:spPr>
        <p:style>
          <a:lnRef idx="1">
            <a:schemeClr val="accent1"/>
          </a:lnRef>
          <a:fillRef idx="0">
            <a:schemeClr val="accent1"/>
          </a:fillRef>
          <a:effectRef idx="0">
            <a:schemeClr val="accent1"/>
          </a:effectRef>
          <a:fontRef idx="minor">
            <a:schemeClr val="tx1"/>
          </a:fontRef>
        </p:style>
      </p:cxnSp>
      <p:cxnSp>
        <p:nvCxnSpPr>
          <p:cNvPr id="77" name="Connecteur : en arc 76">
            <a:extLst>
              <a:ext uri="{FF2B5EF4-FFF2-40B4-BE49-F238E27FC236}">
                <a16:creationId xmlns:a16="http://schemas.microsoft.com/office/drawing/2014/main" xmlns="" id="{C30FF354-8D2F-A2A3-FF00-02A9EEDB64BC}"/>
              </a:ext>
            </a:extLst>
          </p:cNvPr>
          <p:cNvCxnSpPr>
            <a:cxnSpLocks/>
          </p:cNvCxnSpPr>
          <p:nvPr/>
        </p:nvCxnSpPr>
        <p:spPr>
          <a:xfrm rot="16200000" flipV="1">
            <a:off x="6444332" y="1566147"/>
            <a:ext cx="2331041" cy="3059250"/>
          </a:xfrm>
          <a:prstGeom prst="curvedConnector3">
            <a:avLst>
              <a:gd name="adj1" fmla="val 50000"/>
            </a:avLst>
          </a:prstGeom>
          <a:ln w="28575">
            <a:solidFill>
              <a:srgbClr val="4B5974"/>
            </a:solidFill>
          </a:ln>
        </p:spPr>
        <p:style>
          <a:lnRef idx="1">
            <a:schemeClr val="accent1"/>
          </a:lnRef>
          <a:fillRef idx="0">
            <a:schemeClr val="accent1"/>
          </a:fillRef>
          <a:effectRef idx="0">
            <a:schemeClr val="accent1"/>
          </a:effectRef>
          <a:fontRef idx="minor">
            <a:schemeClr val="tx1"/>
          </a:fontRef>
        </p:style>
      </p:cxnSp>
      <p:cxnSp>
        <p:nvCxnSpPr>
          <p:cNvPr id="79" name="Connecteur : en arc 78">
            <a:extLst>
              <a:ext uri="{FF2B5EF4-FFF2-40B4-BE49-F238E27FC236}">
                <a16:creationId xmlns:a16="http://schemas.microsoft.com/office/drawing/2014/main" xmlns="" id="{B73BD9DF-822F-DBF5-1D07-0F4B9E57EB6E}"/>
              </a:ext>
            </a:extLst>
          </p:cNvPr>
          <p:cNvCxnSpPr>
            <a:cxnSpLocks/>
          </p:cNvCxnSpPr>
          <p:nvPr/>
        </p:nvCxnSpPr>
        <p:spPr>
          <a:xfrm rot="16200000" flipV="1">
            <a:off x="7948861" y="54199"/>
            <a:ext cx="431151" cy="4185202"/>
          </a:xfrm>
          <a:prstGeom prst="curvedConnector3">
            <a:avLst/>
          </a:prstGeom>
          <a:ln w="28575">
            <a:solidFill>
              <a:srgbClr val="4B5974"/>
            </a:solidFill>
          </a:ln>
        </p:spPr>
        <p:style>
          <a:lnRef idx="1">
            <a:schemeClr val="accent1"/>
          </a:lnRef>
          <a:fillRef idx="0">
            <a:schemeClr val="accent1"/>
          </a:fillRef>
          <a:effectRef idx="0">
            <a:schemeClr val="accent1"/>
          </a:effectRef>
          <a:fontRef idx="minor">
            <a:schemeClr val="tx1"/>
          </a:fontRef>
        </p:style>
      </p:cxnSp>
      <p:cxnSp>
        <p:nvCxnSpPr>
          <p:cNvPr id="84" name="Connecteur droit 83">
            <a:extLst>
              <a:ext uri="{FF2B5EF4-FFF2-40B4-BE49-F238E27FC236}">
                <a16:creationId xmlns:a16="http://schemas.microsoft.com/office/drawing/2014/main" xmlns="" id="{E58A95EF-8A6A-6EE4-B136-1B218D859D9E}"/>
              </a:ext>
            </a:extLst>
          </p:cNvPr>
          <p:cNvCxnSpPr>
            <a:stCxn id="14" idx="2"/>
            <a:endCxn id="37" idx="0"/>
          </p:cNvCxnSpPr>
          <p:nvPr/>
        </p:nvCxnSpPr>
        <p:spPr>
          <a:xfrm>
            <a:off x="6067641" y="1927373"/>
            <a:ext cx="28359" cy="3142461"/>
          </a:xfrm>
          <a:prstGeom prst="line">
            <a:avLst/>
          </a:prstGeom>
          <a:ln w="28575">
            <a:solidFill>
              <a:srgbClr val="4B5974"/>
            </a:solidFill>
          </a:ln>
        </p:spPr>
        <p:style>
          <a:lnRef idx="1">
            <a:schemeClr val="accent1"/>
          </a:lnRef>
          <a:fillRef idx="0">
            <a:schemeClr val="accent1"/>
          </a:fillRef>
          <a:effectRef idx="0">
            <a:schemeClr val="accent1"/>
          </a:effectRef>
          <a:fontRef idx="minor">
            <a:schemeClr val="tx1"/>
          </a:fontRef>
        </p:style>
      </p:cxnSp>
      <p:pic>
        <p:nvPicPr>
          <p:cNvPr id="21" name="Image 20"/>
          <p:cNvPicPr>
            <a:picLocks noChangeAspect="1"/>
          </p:cNvPicPr>
          <p:nvPr/>
        </p:nvPicPr>
        <p:blipFill>
          <a:blip r:embed="rId2"/>
          <a:stretch>
            <a:fillRect/>
          </a:stretch>
        </p:blipFill>
        <p:spPr>
          <a:xfrm>
            <a:off x="8342377" y="0"/>
            <a:ext cx="3849623" cy="951788"/>
          </a:xfrm>
          <a:prstGeom prst="rect">
            <a:avLst/>
          </a:prstGeom>
        </p:spPr>
      </p:pic>
      <p:sp>
        <p:nvSpPr>
          <p:cNvPr id="15" name="ZoneTexte 14"/>
          <p:cNvSpPr txBox="1"/>
          <p:nvPr/>
        </p:nvSpPr>
        <p:spPr>
          <a:xfrm>
            <a:off x="314325" y="472501"/>
            <a:ext cx="2443162" cy="646331"/>
          </a:xfrm>
          <a:prstGeom prst="rect">
            <a:avLst/>
          </a:prstGeom>
          <a:solidFill>
            <a:srgbClr val="FF0000"/>
          </a:solidFill>
        </p:spPr>
        <p:txBody>
          <a:bodyPr wrap="square" rtlCol="0">
            <a:spAutoFit/>
          </a:bodyPr>
          <a:lstStyle/>
          <a:p>
            <a:r>
              <a:rPr lang="fr-FR" sz="3600" dirty="0" smtClean="0"/>
              <a:t>Application</a:t>
            </a:r>
            <a:endParaRPr lang="fr-FR" sz="3600" dirty="0"/>
          </a:p>
        </p:txBody>
      </p:sp>
    </p:spTree>
    <p:extLst>
      <p:ext uri="{BB962C8B-B14F-4D97-AF65-F5344CB8AC3E}">
        <p14:creationId xmlns:p14="http://schemas.microsoft.com/office/powerpoint/2010/main" val="22050032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additive="base">
                                        <p:cTn id="13" dur="500" fill="hold"/>
                                        <p:tgtEl>
                                          <p:spTgt spid="70"/>
                                        </p:tgtEl>
                                        <p:attrNameLst>
                                          <p:attrName>ppt_x</p:attrName>
                                        </p:attrNameLst>
                                      </p:cBhvr>
                                      <p:tavLst>
                                        <p:tav tm="0">
                                          <p:val>
                                            <p:strVal val="#ppt_x"/>
                                          </p:val>
                                        </p:tav>
                                        <p:tav tm="100000">
                                          <p:val>
                                            <p:strVal val="#ppt_x"/>
                                          </p:val>
                                        </p:tav>
                                      </p:tavLst>
                                    </p:anim>
                                    <p:anim calcmode="lin" valueType="num">
                                      <p:cBhvr additive="base">
                                        <p:cTn id="14" dur="500" fill="hold"/>
                                        <p:tgtEl>
                                          <p:spTgt spid="70"/>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nodeType="click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500" fill="hold"/>
                                        <p:tgtEl>
                                          <p:spTgt spid="73"/>
                                        </p:tgtEl>
                                        <p:attrNameLst>
                                          <p:attrName>ppt_x</p:attrName>
                                        </p:attrNameLst>
                                      </p:cBhvr>
                                      <p:tavLst>
                                        <p:tav tm="0">
                                          <p:val>
                                            <p:strVal val="#ppt_x"/>
                                          </p:val>
                                        </p:tav>
                                        <p:tav tm="100000">
                                          <p:val>
                                            <p:strVal val="#ppt_x"/>
                                          </p:val>
                                        </p:tav>
                                      </p:tavLst>
                                    </p:anim>
                                    <p:anim calcmode="lin" valueType="num">
                                      <p:cBhvr additive="base">
                                        <p:cTn id="24" dur="500" fill="hold"/>
                                        <p:tgtEl>
                                          <p:spTgt spid="73"/>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4"/>
                                        </p:tgtEl>
                                        <p:attrNameLst>
                                          <p:attrName>style.visibility</p:attrName>
                                        </p:attrNameLst>
                                      </p:cBhvr>
                                      <p:to>
                                        <p:strVal val="visible"/>
                                      </p:to>
                                    </p:set>
                                    <p:anim calcmode="lin" valueType="num">
                                      <p:cBhvr additive="base">
                                        <p:cTn id="33" dur="500" fill="hold"/>
                                        <p:tgtEl>
                                          <p:spTgt spid="84"/>
                                        </p:tgtEl>
                                        <p:attrNameLst>
                                          <p:attrName>ppt_x</p:attrName>
                                        </p:attrNameLst>
                                      </p:cBhvr>
                                      <p:tavLst>
                                        <p:tav tm="0">
                                          <p:val>
                                            <p:strVal val="#ppt_x"/>
                                          </p:val>
                                        </p:tav>
                                        <p:tav tm="100000">
                                          <p:val>
                                            <p:strVal val="#ppt_x"/>
                                          </p:val>
                                        </p:tav>
                                      </p:tavLst>
                                    </p:anim>
                                    <p:anim calcmode="lin" valueType="num">
                                      <p:cBhvr additive="base">
                                        <p:cTn id="34" dur="500" fill="hold"/>
                                        <p:tgtEl>
                                          <p:spTgt spid="8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77"/>
                                        </p:tgtEl>
                                        <p:attrNameLst>
                                          <p:attrName>style.visibility</p:attrName>
                                        </p:attrNameLst>
                                      </p:cBhvr>
                                      <p:to>
                                        <p:strVal val="visible"/>
                                      </p:to>
                                    </p:set>
                                    <p:anim calcmode="lin" valueType="num">
                                      <p:cBhvr additive="base">
                                        <p:cTn id="43" dur="500" fill="hold"/>
                                        <p:tgtEl>
                                          <p:spTgt spid="77"/>
                                        </p:tgtEl>
                                        <p:attrNameLst>
                                          <p:attrName>ppt_x</p:attrName>
                                        </p:attrNameLst>
                                      </p:cBhvr>
                                      <p:tavLst>
                                        <p:tav tm="0">
                                          <p:val>
                                            <p:strVal val="#ppt_x"/>
                                          </p:val>
                                        </p:tav>
                                        <p:tav tm="100000">
                                          <p:val>
                                            <p:strVal val="#ppt_x"/>
                                          </p:val>
                                        </p:tav>
                                      </p:tavLst>
                                    </p:anim>
                                    <p:anim calcmode="lin" valueType="num">
                                      <p:cBhvr additive="base">
                                        <p:cTn id="44" dur="500" fill="hold"/>
                                        <p:tgtEl>
                                          <p:spTgt spid="77"/>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500" fill="hold"/>
                                        <p:tgtEl>
                                          <p:spTgt spid="36"/>
                                        </p:tgtEl>
                                        <p:attrNameLst>
                                          <p:attrName>ppt_x</p:attrName>
                                        </p:attrNameLst>
                                      </p:cBhvr>
                                      <p:tavLst>
                                        <p:tav tm="0">
                                          <p:val>
                                            <p:strVal val="#ppt_x"/>
                                          </p:val>
                                        </p:tav>
                                        <p:tav tm="100000">
                                          <p:val>
                                            <p:strVal val="#ppt_x"/>
                                          </p:val>
                                        </p:tav>
                                      </p:tavLst>
                                    </p:anim>
                                    <p:anim calcmode="lin" valueType="num">
                                      <p:cBhvr additive="base">
                                        <p:cTn id="48" dur="500" fill="hold"/>
                                        <p:tgtEl>
                                          <p:spTgt spid="36"/>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1" fill="hold" nodeType="clickEffect">
                                  <p:stCondLst>
                                    <p:cond delay="0"/>
                                  </p:stCondLst>
                                  <p:childTnLst>
                                    <p:set>
                                      <p:cBhvr>
                                        <p:cTn id="52" dur="1" fill="hold">
                                          <p:stCondLst>
                                            <p:cond delay="0"/>
                                          </p:stCondLst>
                                        </p:cTn>
                                        <p:tgtEl>
                                          <p:spTgt spid="79"/>
                                        </p:tgtEl>
                                        <p:attrNameLst>
                                          <p:attrName>style.visibility</p:attrName>
                                        </p:attrNameLst>
                                      </p:cBhvr>
                                      <p:to>
                                        <p:strVal val="visible"/>
                                      </p:to>
                                    </p:set>
                                    <p:anim calcmode="lin" valueType="num">
                                      <p:cBhvr additive="base">
                                        <p:cTn id="53" dur="500" fill="hold"/>
                                        <p:tgtEl>
                                          <p:spTgt spid="79"/>
                                        </p:tgtEl>
                                        <p:attrNameLst>
                                          <p:attrName>ppt_x</p:attrName>
                                        </p:attrNameLst>
                                      </p:cBhvr>
                                      <p:tavLst>
                                        <p:tav tm="0">
                                          <p:val>
                                            <p:strVal val="#ppt_x"/>
                                          </p:val>
                                        </p:tav>
                                        <p:tav tm="100000">
                                          <p:val>
                                            <p:strVal val="#ppt_x"/>
                                          </p:val>
                                        </p:tav>
                                      </p:tavLst>
                                    </p:anim>
                                    <p:anim calcmode="lin" valueType="num">
                                      <p:cBhvr additive="base">
                                        <p:cTn id="54" dur="500" fill="hold"/>
                                        <p:tgtEl>
                                          <p:spTgt spid="79"/>
                                        </p:tgtEl>
                                        <p:attrNameLst>
                                          <p:attrName>ppt_y</p:attrName>
                                        </p:attrNameLst>
                                      </p:cBhvr>
                                      <p:tavLst>
                                        <p:tav tm="0">
                                          <p:val>
                                            <p:strVal val="0-#ppt_h/2"/>
                                          </p:val>
                                        </p:tav>
                                        <p:tav tm="100000">
                                          <p:val>
                                            <p:strVal val="#ppt_y"/>
                                          </p:val>
                                        </p:tav>
                                      </p:tavLst>
                                    </p:anim>
                                  </p:childTnLst>
                                </p:cTn>
                              </p:par>
                              <p:par>
                                <p:cTn id="55" presetID="2" presetClass="entr" presetSubtype="1"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additive="base">
                                        <p:cTn id="57" dur="500" fill="hold"/>
                                        <p:tgtEl>
                                          <p:spTgt spid="35"/>
                                        </p:tgtEl>
                                        <p:attrNameLst>
                                          <p:attrName>ppt_x</p:attrName>
                                        </p:attrNameLst>
                                      </p:cBhvr>
                                      <p:tavLst>
                                        <p:tav tm="0">
                                          <p:val>
                                            <p:strVal val="#ppt_x"/>
                                          </p:val>
                                        </p:tav>
                                        <p:tav tm="100000">
                                          <p:val>
                                            <p:strVal val="#ppt_x"/>
                                          </p:val>
                                        </p:tav>
                                      </p:tavLst>
                                    </p:anim>
                                    <p:anim calcmode="lin" valueType="num">
                                      <p:cBhvr additive="base">
                                        <p:cTn id="5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3" grpId="0" animBg="1"/>
      <p:bldP spid="34" grpId="0" animBg="1"/>
      <p:bldP spid="35" grpId="0" animBg="1"/>
      <p:bldP spid="36" grpId="0" animBg="1"/>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6561759" y="167044"/>
            <a:ext cx="5412131" cy="951788"/>
          </a:xfrm>
          <a:prstGeom prst="rect">
            <a:avLst/>
          </a:prstGeom>
        </p:spPr>
      </p:pic>
      <p:sp>
        <p:nvSpPr>
          <p:cNvPr id="6"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5122" name="Picture 2" descr="https://www.researchgate.net/profile/Sameh-Ali-10/publication/357724480/figure/fig2/AS:1110898810847232@1641870324305/Ecotoxicological-impacts-of-dye-containing-textile-wastewater-on-the-environment-and_Q640.jpg"/>
          <p:cNvPicPr>
            <a:picLocks noChangeAspect="1" noChangeArrowheads="1"/>
          </p:cNvPicPr>
          <p:nvPr/>
        </p:nvPicPr>
        <p:blipFill rotWithShape="1">
          <a:blip r:embed="rId3">
            <a:extLst>
              <a:ext uri="{28A0092B-C50C-407E-A947-70E740481C1C}">
                <a14:useLocalDpi xmlns:a14="http://schemas.microsoft.com/office/drawing/2010/main" val="0"/>
              </a:ext>
            </a:extLst>
          </a:blip>
          <a:srcRect r="4115"/>
          <a:stretch/>
        </p:blipFill>
        <p:spPr bwMode="auto">
          <a:xfrm>
            <a:off x="314326" y="857250"/>
            <a:ext cx="6247434" cy="5695951"/>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314325" y="210919"/>
            <a:ext cx="2443162" cy="646331"/>
          </a:xfrm>
          <a:prstGeom prst="rect">
            <a:avLst/>
          </a:prstGeom>
          <a:solidFill>
            <a:srgbClr val="FF0000"/>
          </a:solidFill>
        </p:spPr>
        <p:txBody>
          <a:bodyPr wrap="square" rtlCol="0">
            <a:spAutoFit/>
          </a:bodyPr>
          <a:lstStyle/>
          <a:p>
            <a:r>
              <a:rPr lang="fr-FR" sz="3600" dirty="0" smtClean="0"/>
              <a:t>Application</a:t>
            </a:r>
            <a:endParaRPr lang="fr-FR" sz="3600" dirty="0"/>
          </a:p>
        </p:txBody>
      </p:sp>
    </p:spTree>
    <p:extLst>
      <p:ext uri="{BB962C8B-B14F-4D97-AF65-F5344CB8AC3E}">
        <p14:creationId xmlns:p14="http://schemas.microsoft.com/office/powerpoint/2010/main" val="42880861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www.planetcustodian.com/wp-content/uploads/2020/10/Textile-Dyeing-Industry-is-Slowly-Killing-Rivers-in-Asian-Countries-.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https://www.planetcustodian.com/wp-content/uploads/2020/10/Textile-Dyeing-Industry-is-Slowly-Killing-Rivers-in-Asian-Countries-.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6" name="Image 5"/>
          <p:cNvPicPr>
            <a:picLocks noChangeAspect="1"/>
          </p:cNvPicPr>
          <p:nvPr/>
        </p:nvPicPr>
        <p:blipFill>
          <a:blip r:embed="rId2"/>
          <a:stretch>
            <a:fillRect/>
          </a:stretch>
        </p:blipFill>
        <p:spPr>
          <a:xfrm>
            <a:off x="2355776" y="2157413"/>
            <a:ext cx="6279684" cy="3686175"/>
          </a:xfrm>
          <a:prstGeom prst="rect">
            <a:avLst/>
          </a:prstGeom>
        </p:spPr>
      </p:pic>
      <p:pic>
        <p:nvPicPr>
          <p:cNvPr id="7" name="Image 6"/>
          <p:cNvPicPr>
            <a:picLocks noChangeAspect="1"/>
          </p:cNvPicPr>
          <p:nvPr/>
        </p:nvPicPr>
        <p:blipFill>
          <a:blip r:embed="rId3"/>
          <a:stretch>
            <a:fillRect/>
          </a:stretch>
        </p:blipFill>
        <p:spPr>
          <a:xfrm>
            <a:off x="6561759" y="167044"/>
            <a:ext cx="5412131" cy="951788"/>
          </a:xfrm>
          <a:prstGeom prst="rect">
            <a:avLst/>
          </a:prstGeom>
        </p:spPr>
      </p:pic>
      <p:sp>
        <p:nvSpPr>
          <p:cNvPr id="8" name="ZoneTexte 7"/>
          <p:cNvSpPr txBox="1"/>
          <p:nvPr/>
        </p:nvSpPr>
        <p:spPr>
          <a:xfrm>
            <a:off x="314325" y="472501"/>
            <a:ext cx="2443162" cy="646331"/>
          </a:xfrm>
          <a:prstGeom prst="rect">
            <a:avLst/>
          </a:prstGeom>
          <a:solidFill>
            <a:srgbClr val="FF0000"/>
          </a:solidFill>
        </p:spPr>
        <p:txBody>
          <a:bodyPr wrap="square" rtlCol="0">
            <a:spAutoFit/>
          </a:bodyPr>
          <a:lstStyle/>
          <a:p>
            <a:r>
              <a:rPr lang="fr-FR" sz="3600" dirty="0" smtClean="0"/>
              <a:t>Application</a:t>
            </a:r>
            <a:endParaRPr lang="fr-FR" sz="3600" dirty="0"/>
          </a:p>
        </p:txBody>
      </p:sp>
    </p:spTree>
    <p:extLst>
      <p:ext uri="{BB962C8B-B14F-4D97-AF65-F5344CB8AC3E}">
        <p14:creationId xmlns:p14="http://schemas.microsoft.com/office/powerpoint/2010/main" val="3718614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1466849" y="2528888"/>
            <a:ext cx="9144000" cy="3024188"/>
          </a:xfrm>
        </p:spPr>
        <p:txBody>
          <a:bodyPr>
            <a:normAutofit fontScale="90000"/>
          </a:bodyPr>
          <a:lstStyle/>
          <a:p>
            <a:r>
              <a:rPr lang="en-GB" dirty="0"/>
              <a:t>Synthesis and Characterization of </a:t>
            </a:r>
            <a:r>
              <a:rPr lang="en-GB" dirty="0" err="1"/>
              <a:t>Aluminophosphate</a:t>
            </a:r>
            <a:r>
              <a:rPr lang="en-GB" dirty="0"/>
              <a:t>. Application to </a:t>
            </a:r>
            <a:r>
              <a:rPr lang="en-GB" dirty="0" err="1"/>
              <a:t>photodegradation</a:t>
            </a:r>
            <a:r>
              <a:rPr lang="en-GB" dirty="0"/>
              <a:t> of Methyl Violet Dye</a:t>
            </a:r>
            <a:endParaRPr lang="fr-FR" dirty="0"/>
          </a:p>
        </p:txBody>
      </p:sp>
      <p:pic>
        <p:nvPicPr>
          <p:cNvPr id="6" name="Image 5"/>
          <p:cNvPicPr>
            <a:picLocks noChangeAspect="1"/>
          </p:cNvPicPr>
          <p:nvPr/>
        </p:nvPicPr>
        <p:blipFill>
          <a:blip r:embed="rId2"/>
          <a:stretch>
            <a:fillRect/>
          </a:stretch>
        </p:blipFill>
        <p:spPr>
          <a:xfrm>
            <a:off x="3271838" y="352780"/>
            <a:ext cx="7339011" cy="1133119"/>
          </a:xfrm>
          <a:prstGeom prst="rect">
            <a:avLst/>
          </a:prstGeom>
        </p:spPr>
      </p:pic>
    </p:spTree>
    <p:extLst>
      <p:ext uri="{BB962C8B-B14F-4D97-AF65-F5344CB8AC3E}">
        <p14:creationId xmlns:p14="http://schemas.microsoft.com/office/powerpoint/2010/main" val="14581249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6561759" y="167044"/>
            <a:ext cx="5412131" cy="951788"/>
          </a:xfrm>
          <a:prstGeom prst="rect">
            <a:avLst/>
          </a:prstGeom>
        </p:spPr>
      </p:pic>
      <p:sp>
        <p:nvSpPr>
          <p:cNvPr id="6"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8194" name="Picture 2" descr="https://www.researchgate.net/profile/Sameh-Ali-10/publication/357724480/figure/fig1/AS:1110898810859520@1641870324234/Various-categories-of-dyes-and-their-possible-industrial-applications_Q6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476" y="1118832"/>
            <a:ext cx="7629524" cy="6263045"/>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314325" y="472501"/>
            <a:ext cx="2443162" cy="646331"/>
          </a:xfrm>
          <a:prstGeom prst="rect">
            <a:avLst/>
          </a:prstGeom>
          <a:solidFill>
            <a:srgbClr val="FF0000"/>
          </a:solidFill>
        </p:spPr>
        <p:txBody>
          <a:bodyPr wrap="square" rtlCol="0">
            <a:spAutoFit/>
          </a:bodyPr>
          <a:lstStyle/>
          <a:p>
            <a:r>
              <a:rPr lang="fr-FR" sz="3600" dirty="0" smtClean="0"/>
              <a:t>Application</a:t>
            </a:r>
            <a:endParaRPr lang="fr-FR" sz="3600" dirty="0"/>
          </a:p>
        </p:txBody>
      </p:sp>
    </p:spTree>
    <p:extLst>
      <p:ext uri="{BB962C8B-B14F-4D97-AF65-F5344CB8AC3E}">
        <p14:creationId xmlns:p14="http://schemas.microsoft.com/office/powerpoint/2010/main" val="1930049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6561759" y="167044"/>
            <a:ext cx="5412131" cy="951788"/>
          </a:xfrm>
          <a:prstGeom prst="rect">
            <a:avLst/>
          </a:prstGeom>
        </p:spPr>
      </p:pic>
      <p:sp>
        <p:nvSpPr>
          <p:cNvPr id="4" name="ZoneTexte 3"/>
          <p:cNvSpPr txBox="1"/>
          <p:nvPr/>
        </p:nvSpPr>
        <p:spPr>
          <a:xfrm>
            <a:off x="314325" y="472501"/>
            <a:ext cx="2443162" cy="646331"/>
          </a:xfrm>
          <a:prstGeom prst="rect">
            <a:avLst/>
          </a:prstGeom>
          <a:solidFill>
            <a:srgbClr val="FF0000"/>
          </a:solidFill>
        </p:spPr>
        <p:txBody>
          <a:bodyPr wrap="square" rtlCol="0">
            <a:spAutoFit/>
          </a:bodyPr>
          <a:lstStyle/>
          <a:p>
            <a:r>
              <a:rPr lang="fr-FR" sz="3600" dirty="0" smtClean="0"/>
              <a:t>Application</a:t>
            </a:r>
            <a:endParaRPr lang="fr-FR" sz="3600" dirty="0"/>
          </a:p>
        </p:txBody>
      </p:sp>
      <p:pic>
        <p:nvPicPr>
          <p:cNvPr id="7" name="Image 6">
            <a:extLst>
              <a:ext uri="{FF2B5EF4-FFF2-40B4-BE49-F238E27FC236}">
                <a16:creationId xmlns:a16="http://schemas.microsoft.com/office/drawing/2014/main" xmlns="" id="{4FFFB8E1-B2DA-A035-935C-77FA5DDDE8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6330" y="1571626"/>
            <a:ext cx="5151596" cy="3994848"/>
          </a:xfrm>
          <a:prstGeom prst="rect">
            <a:avLst/>
          </a:prstGeom>
          <a:noFill/>
        </p:spPr>
      </p:pic>
      <p:sp>
        <p:nvSpPr>
          <p:cNvPr id="2" name="ZoneTexte 1"/>
          <p:cNvSpPr txBox="1"/>
          <p:nvPr/>
        </p:nvSpPr>
        <p:spPr>
          <a:xfrm>
            <a:off x="8201024" y="3307440"/>
            <a:ext cx="2671763" cy="523220"/>
          </a:xfrm>
          <a:prstGeom prst="rect">
            <a:avLst/>
          </a:prstGeom>
          <a:noFill/>
        </p:spPr>
        <p:txBody>
          <a:bodyPr wrap="square" rtlCol="0">
            <a:spAutoFit/>
          </a:bodyPr>
          <a:lstStyle/>
          <a:p>
            <a:r>
              <a:rPr lang="en-US" sz="2800" dirty="0" err="1"/>
              <a:t>λ</a:t>
            </a:r>
            <a:r>
              <a:rPr lang="en-US" sz="2800" baseline="-25000" dirty="0" err="1"/>
              <a:t>max</a:t>
            </a:r>
            <a:r>
              <a:rPr lang="en-US" sz="2800" dirty="0"/>
              <a:t> (= 582 </a:t>
            </a:r>
            <a:r>
              <a:rPr lang="en-US" sz="2800" dirty="0" smtClean="0"/>
              <a:t>nm)</a:t>
            </a:r>
            <a:endParaRPr lang="fr-FR" sz="2800" dirty="0"/>
          </a:p>
        </p:txBody>
      </p:sp>
      <p:sp>
        <p:nvSpPr>
          <p:cNvPr id="3" name="ZoneTexte 2"/>
          <p:cNvSpPr txBox="1"/>
          <p:nvPr/>
        </p:nvSpPr>
        <p:spPr>
          <a:xfrm>
            <a:off x="592930" y="6157680"/>
            <a:ext cx="8943975" cy="523220"/>
          </a:xfrm>
          <a:prstGeom prst="rect">
            <a:avLst/>
          </a:prstGeom>
          <a:noFill/>
        </p:spPr>
        <p:txBody>
          <a:bodyPr wrap="square" rtlCol="0">
            <a:spAutoFit/>
          </a:bodyPr>
          <a:lstStyle/>
          <a:p>
            <a:r>
              <a:rPr lang="en-US" sz="2800" dirty="0" smtClean="0"/>
              <a:t>Chemical </a:t>
            </a:r>
            <a:r>
              <a:rPr lang="en-US" sz="2800" dirty="0"/>
              <a:t>formula </a:t>
            </a:r>
            <a:r>
              <a:rPr lang="en-US" sz="2800" dirty="0" smtClean="0"/>
              <a:t>of </a:t>
            </a:r>
            <a:r>
              <a:rPr lang="en-GB" sz="2800" dirty="0"/>
              <a:t>Methyl Violet (</a:t>
            </a:r>
            <a:r>
              <a:rPr lang="en-GB" sz="2800" dirty="0" smtClean="0"/>
              <a:t>MV): </a:t>
            </a:r>
            <a:r>
              <a:rPr lang="en-US" sz="2800" dirty="0" smtClean="0"/>
              <a:t>C</a:t>
            </a:r>
            <a:r>
              <a:rPr lang="en-US" sz="2800" baseline="-25000" dirty="0" smtClean="0"/>
              <a:t>25</a:t>
            </a:r>
            <a:r>
              <a:rPr lang="en-US" sz="2800" dirty="0" smtClean="0"/>
              <a:t>H</a:t>
            </a:r>
            <a:r>
              <a:rPr lang="en-US" sz="2800" baseline="-25000" dirty="0" smtClean="0"/>
              <a:t>30</a:t>
            </a:r>
            <a:r>
              <a:rPr lang="en-US" sz="2800" dirty="0" smtClean="0"/>
              <a:t>ClN</a:t>
            </a:r>
            <a:r>
              <a:rPr lang="en-US" sz="2800" baseline="-25000" dirty="0" smtClean="0"/>
              <a:t>3</a:t>
            </a:r>
            <a:endParaRPr lang="fr-FR" sz="2800" dirty="0"/>
          </a:p>
        </p:txBody>
      </p:sp>
    </p:spTree>
    <p:extLst>
      <p:ext uri="{BB962C8B-B14F-4D97-AF65-F5344CB8AC3E}">
        <p14:creationId xmlns:p14="http://schemas.microsoft.com/office/powerpoint/2010/main" val="909298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2783632" y="2492896"/>
            <a:ext cx="6840760" cy="223224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dirty="0" smtClean="0">
                <a:solidFill>
                  <a:schemeClr val="tx1"/>
                </a:solidFill>
                <a:latin typeface="Andalus" pitchFamily="18" charset="-78"/>
                <a:cs typeface="Andalus" pitchFamily="18" charset="-78"/>
              </a:rPr>
              <a:t>Results and </a:t>
            </a:r>
            <a:r>
              <a:rPr lang="fr-FR" sz="4800" dirty="0">
                <a:solidFill>
                  <a:schemeClr val="tx1"/>
                </a:solidFill>
                <a:latin typeface="Andalus" pitchFamily="18" charset="-78"/>
                <a:cs typeface="Andalus" pitchFamily="18" charset="-78"/>
              </a:rPr>
              <a:t>discussion</a:t>
            </a:r>
            <a:endParaRPr lang="fr-FR" sz="4800" dirty="0">
              <a:solidFill>
                <a:schemeClr val="tx1"/>
              </a:solidFill>
            </a:endParaRPr>
          </a:p>
        </p:txBody>
      </p:sp>
    </p:spTree>
    <p:extLst>
      <p:ext uri="{BB962C8B-B14F-4D97-AF65-F5344CB8AC3E}">
        <p14:creationId xmlns:p14="http://schemas.microsoft.com/office/powerpoint/2010/main" val="833594391"/>
      </p:ext>
    </p:extLst>
  </p:cSld>
  <p:clrMapOvr>
    <a:masterClrMapping/>
  </p:clrMapOvr>
  <p:transition advClick="0">
    <p:cut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6929439" y="153036"/>
            <a:ext cx="5262562" cy="951788"/>
          </a:xfrm>
          <a:prstGeom prst="rect">
            <a:avLst/>
          </a:prstGeom>
        </p:spPr>
      </p:pic>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025" name="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9821"/>
            <a:ext cx="6929438" cy="56864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00013" y="6160534"/>
            <a:ext cx="75009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2575" algn="l"/>
              </a:tabLst>
              <a:defRPr>
                <a:solidFill>
                  <a:schemeClr val="tx1"/>
                </a:solidFill>
                <a:latin typeface="Arial" panose="020B0604020202020204" pitchFamily="34" charset="0"/>
              </a:defRPr>
            </a:lvl1pPr>
            <a:lvl2pPr eaLnBrk="0" fontAlgn="base" hangingPunct="0">
              <a:spcBef>
                <a:spcPct val="0"/>
              </a:spcBef>
              <a:spcAft>
                <a:spcPct val="0"/>
              </a:spcAft>
              <a:tabLst>
                <a:tab pos="1552575" algn="l"/>
              </a:tabLst>
              <a:defRPr>
                <a:solidFill>
                  <a:schemeClr val="tx1"/>
                </a:solidFill>
                <a:latin typeface="Arial" panose="020B0604020202020204" pitchFamily="34" charset="0"/>
              </a:defRPr>
            </a:lvl2pPr>
            <a:lvl3pPr eaLnBrk="0" fontAlgn="base" hangingPunct="0">
              <a:spcBef>
                <a:spcPct val="0"/>
              </a:spcBef>
              <a:spcAft>
                <a:spcPct val="0"/>
              </a:spcAft>
              <a:tabLst>
                <a:tab pos="1552575" algn="l"/>
              </a:tabLst>
              <a:defRPr>
                <a:solidFill>
                  <a:schemeClr val="tx1"/>
                </a:solidFill>
                <a:latin typeface="Arial" panose="020B0604020202020204" pitchFamily="34" charset="0"/>
              </a:defRPr>
            </a:lvl3pPr>
            <a:lvl4pPr eaLnBrk="0" fontAlgn="base" hangingPunct="0">
              <a:spcBef>
                <a:spcPct val="0"/>
              </a:spcBef>
              <a:spcAft>
                <a:spcPct val="0"/>
              </a:spcAft>
              <a:tabLst>
                <a:tab pos="1552575" algn="l"/>
              </a:tabLst>
              <a:defRPr>
                <a:solidFill>
                  <a:schemeClr val="tx1"/>
                </a:solidFill>
                <a:latin typeface="Arial" panose="020B0604020202020204" pitchFamily="34" charset="0"/>
              </a:defRPr>
            </a:lvl4pPr>
            <a:lvl5pPr eaLnBrk="0" fontAlgn="base" hangingPunct="0">
              <a:spcBef>
                <a:spcPct val="0"/>
              </a:spcBef>
              <a:spcAft>
                <a:spcPct val="0"/>
              </a:spcAft>
              <a:tabLst>
                <a:tab pos="1552575" algn="l"/>
              </a:tabLst>
              <a:defRPr>
                <a:solidFill>
                  <a:schemeClr val="tx1"/>
                </a:solidFill>
                <a:latin typeface="Arial" panose="020B0604020202020204" pitchFamily="34" charset="0"/>
              </a:defRPr>
            </a:lvl5pPr>
            <a:lvl6pPr eaLnBrk="0" fontAlgn="base" hangingPunct="0">
              <a:spcBef>
                <a:spcPct val="0"/>
              </a:spcBef>
              <a:spcAft>
                <a:spcPct val="0"/>
              </a:spcAft>
              <a:tabLst>
                <a:tab pos="1552575" algn="l"/>
              </a:tabLst>
              <a:defRPr>
                <a:solidFill>
                  <a:schemeClr val="tx1"/>
                </a:solidFill>
                <a:latin typeface="Arial" panose="020B0604020202020204" pitchFamily="34" charset="0"/>
              </a:defRPr>
            </a:lvl6pPr>
            <a:lvl7pPr eaLnBrk="0" fontAlgn="base" hangingPunct="0">
              <a:spcBef>
                <a:spcPct val="0"/>
              </a:spcBef>
              <a:spcAft>
                <a:spcPct val="0"/>
              </a:spcAft>
              <a:tabLst>
                <a:tab pos="1552575" algn="l"/>
              </a:tabLst>
              <a:defRPr>
                <a:solidFill>
                  <a:schemeClr val="tx1"/>
                </a:solidFill>
                <a:latin typeface="Arial" panose="020B0604020202020204" pitchFamily="34" charset="0"/>
              </a:defRPr>
            </a:lvl7pPr>
            <a:lvl8pPr eaLnBrk="0" fontAlgn="base" hangingPunct="0">
              <a:spcBef>
                <a:spcPct val="0"/>
              </a:spcBef>
              <a:spcAft>
                <a:spcPct val="0"/>
              </a:spcAft>
              <a:tabLst>
                <a:tab pos="1552575" algn="l"/>
              </a:tabLst>
              <a:defRPr>
                <a:solidFill>
                  <a:schemeClr val="tx1"/>
                </a:solidFill>
                <a:latin typeface="Arial" panose="020B0604020202020204" pitchFamily="34" charset="0"/>
              </a:defRPr>
            </a:lvl8pPr>
            <a:lvl9pPr eaLnBrk="0" fontAlgn="base" hangingPunct="0">
              <a:spcBef>
                <a:spcPct val="0"/>
              </a:spcBef>
              <a:spcAft>
                <a:spcPct val="0"/>
              </a:spcAft>
              <a:tabLst>
                <a:tab pos="15525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552575" algn="l"/>
              </a:tabLst>
            </a:pPr>
            <a:r>
              <a:rPr kumimoji="0" lang="en-US" sz="28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XRD </a:t>
            </a:r>
            <a:r>
              <a:rPr kumimoji="0" lang="en-GB" sz="28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pattern prepared by hydrothermal route.</a:t>
            </a:r>
            <a:endParaRPr kumimoji="0" lang="en-GB" sz="2800" b="0" i="0" u="none" strike="noStrike" cap="none" normalizeH="0" baseline="0" dirty="0" smtClean="0">
              <a:ln>
                <a:noFill/>
              </a:ln>
              <a:effectLst/>
            </a:endParaRPr>
          </a:p>
        </p:txBody>
      </p:sp>
      <p:sp>
        <p:nvSpPr>
          <p:cNvPr id="4" name="ZoneTexte 3"/>
          <p:cNvSpPr txBox="1"/>
          <p:nvPr/>
        </p:nvSpPr>
        <p:spPr>
          <a:xfrm>
            <a:off x="6657976" y="3073567"/>
            <a:ext cx="5262562" cy="707886"/>
          </a:xfrm>
          <a:prstGeom prst="rect">
            <a:avLst/>
          </a:prstGeom>
          <a:noFill/>
        </p:spPr>
        <p:txBody>
          <a:bodyPr wrap="square" rtlCol="0">
            <a:spAutoFit/>
          </a:bodyPr>
          <a:lstStyle/>
          <a:p>
            <a:r>
              <a:rPr lang="en-GB" sz="2000" dirty="0" smtClean="0">
                <a:latin typeface="Times New Roman" panose="02020603050405020304" pitchFamily="18" charset="0"/>
                <a:cs typeface="Times New Roman" panose="02020603050405020304" pitchFamily="18" charset="0"/>
              </a:rPr>
              <a:t>Space </a:t>
            </a:r>
            <a:r>
              <a:rPr lang="en-GB" sz="2000" dirty="0">
                <a:latin typeface="Times New Roman" panose="02020603050405020304" pitchFamily="18" charset="0"/>
                <a:cs typeface="Times New Roman" panose="02020603050405020304" pitchFamily="18" charset="0"/>
              </a:rPr>
              <a:t>Group: </a:t>
            </a:r>
            <a:r>
              <a:rPr lang="en-GB" sz="2000" dirty="0" err="1" smtClean="0">
                <a:latin typeface="Times New Roman" panose="02020603050405020304" pitchFamily="18" charset="0"/>
                <a:cs typeface="Times New Roman" panose="02020603050405020304" pitchFamily="18" charset="0"/>
              </a:rPr>
              <a:t>Pnna</a:t>
            </a:r>
            <a:r>
              <a:rPr lang="en-GB" sz="2000" dirty="0" smtClean="0">
                <a:latin typeface="Times New Roman" panose="02020603050405020304" pitchFamily="18" charset="0"/>
                <a:cs typeface="Times New Roman" panose="02020603050405020304" pitchFamily="18" charset="0"/>
              </a:rPr>
              <a:t>, </a:t>
            </a:r>
            <a:r>
              <a:rPr lang="en-GB" sz="2000" dirty="0">
                <a:latin typeface="Times New Roman" panose="02020603050405020304" pitchFamily="18" charset="0"/>
                <a:cs typeface="Times New Roman" panose="02020603050405020304" pitchFamily="18" charset="0"/>
              </a:rPr>
              <a:t>with the </a:t>
            </a:r>
            <a:r>
              <a:rPr lang="en-GB" sz="2000" dirty="0" smtClean="0">
                <a:latin typeface="Times New Roman" panose="02020603050405020304" pitchFamily="18" charset="0"/>
                <a:cs typeface="Times New Roman" panose="02020603050405020304" pitchFamily="18" charset="0"/>
              </a:rPr>
              <a:t>lattice </a:t>
            </a:r>
            <a:r>
              <a:rPr lang="en-GB" sz="2000" dirty="0">
                <a:latin typeface="Times New Roman" panose="02020603050405020304" pitchFamily="18" charset="0"/>
                <a:cs typeface="Times New Roman" panose="02020603050405020304" pitchFamily="18" charset="0"/>
              </a:rPr>
              <a:t>constants: </a:t>
            </a:r>
            <a:endParaRPr lang="en-GB" sz="2000" dirty="0" smtClean="0">
              <a:latin typeface="Times New Roman" panose="02020603050405020304" pitchFamily="18" charset="0"/>
              <a:cs typeface="Times New Roman" panose="02020603050405020304" pitchFamily="18" charset="0"/>
            </a:endParaRPr>
          </a:p>
          <a:p>
            <a:r>
              <a:rPr lang="en-GB" sz="2000" dirty="0" smtClean="0">
                <a:latin typeface="Times New Roman" panose="02020603050405020304" pitchFamily="18" charset="0"/>
                <a:cs typeface="Times New Roman" panose="02020603050405020304" pitchFamily="18" charset="0"/>
              </a:rPr>
              <a:t>a=12.612(5</a:t>
            </a:r>
            <a:r>
              <a:rPr lang="en-GB" sz="2000" dirty="0">
                <a:latin typeface="Times New Roman" panose="02020603050405020304" pitchFamily="18" charset="0"/>
                <a:cs typeface="Times New Roman" panose="02020603050405020304" pitchFamily="18" charset="0"/>
              </a:rPr>
              <a:t>) Å, b=10.172(3) Å, c=6.205(0) Å</a:t>
            </a:r>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54229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6779869" y="66898"/>
            <a:ext cx="5412131" cy="951788"/>
          </a:xfrm>
          <a:prstGeom prst="rect">
            <a:avLst/>
          </a:prstGeom>
        </p:spPr>
      </p:pic>
      <p:sp>
        <p:nvSpPr>
          <p:cNvPr id="6"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4" name="Objet 3"/>
          <p:cNvGraphicFramePr>
            <a:graphicFrameLocks noChangeAspect="1"/>
          </p:cNvGraphicFramePr>
          <p:nvPr>
            <p:extLst>
              <p:ext uri="{D42A27DB-BD31-4B8C-83A1-F6EECF244321}">
                <p14:modId xmlns:p14="http://schemas.microsoft.com/office/powerpoint/2010/main" val="3815284370"/>
              </p:ext>
            </p:extLst>
          </p:nvPr>
        </p:nvGraphicFramePr>
        <p:xfrm>
          <a:off x="598136" y="1085584"/>
          <a:ext cx="6931857" cy="4653537"/>
        </p:xfrm>
        <a:graphic>
          <a:graphicData uri="http://schemas.openxmlformats.org/presentationml/2006/ole">
            <mc:AlternateContent xmlns:mc="http://schemas.openxmlformats.org/markup-compatibility/2006">
              <mc:Choice xmlns:v="urn:schemas-microsoft-com:vml" Requires="v">
                <p:oleObj spid="_x0000_s4173" name="Diamond" r:id="rId4" imgW="7020000" imgH="4971600" progId="Diamond.Document.3">
                  <p:embed/>
                </p:oleObj>
              </mc:Choice>
              <mc:Fallback>
                <p:oleObj name="Diamond" r:id="rId4" imgW="7020000" imgH="4971600" progId="Diamond.Document.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136" y="1085584"/>
                        <a:ext cx="6931857" cy="4653537"/>
                      </a:xfrm>
                      <a:prstGeom prst="rect">
                        <a:avLst/>
                      </a:prstGeom>
                      <a:noFill/>
                    </p:spPr>
                  </p:pic>
                </p:oleObj>
              </mc:Fallback>
            </mc:AlternateContent>
          </a:graphicData>
        </a:graphic>
      </p:graphicFrame>
      <p:sp>
        <p:nvSpPr>
          <p:cNvPr id="7" name="Rectangle 4"/>
          <p:cNvSpPr>
            <a:spLocks noChangeArrowheads="1"/>
          </p:cNvSpPr>
          <p:nvPr/>
        </p:nvSpPr>
        <p:spPr bwMode="auto">
          <a:xfrm>
            <a:off x="100480" y="5988694"/>
            <a:ext cx="792717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2575" algn="l"/>
              </a:tabLst>
              <a:defRPr>
                <a:solidFill>
                  <a:schemeClr val="tx1"/>
                </a:solidFill>
                <a:latin typeface="Arial" panose="020B0604020202020204" pitchFamily="34" charset="0"/>
              </a:defRPr>
            </a:lvl1pPr>
            <a:lvl2pPr eaLnBrk="0" fontAlgn="base" hangingPunct="0">
              <a:spcBef>
                <a:spcPct val="0"/>
              </a:spcBef>
              <a:spcAft>
                <a:spcPct val="0"/>
              </a:spcAft>
              <a:tabLst>
                <a:tab pos="1552575" algn="l"/>
              </a:tabLst>
              <a:defRPr>
                <a:solidFill>
                  <a:schemeClr val="tx1"/>
                </a:solidFill>
                <a:latin typeface="Arial" panose="020B0604020202020204" pitchFamily="34" charset="0"/>
              </a:defRPr>
            </a:lvl2pPr>
            <a:lvl3pPr eaLnBrk="0" fontAlgn="base" hangingPunct="0">
              <a:spcBef>
                <a:spcPct val="0"/>
              </a:spcBef>
              <a:spcAft>
                <a:spcPct val="0"/>
              </a:spcAft>
              <a:tabLst>
                <a:tab pos="1552575" algn="l"/>
              </a:tabLst>
              <a:defRPr>
                <a:solidFill>
                  <a:schemeClr val="tx1"/>
                </a:solidFill>
                <a:latin typeface="Arial" panose="020B0604020202020204" pitchFamily="34" charset="0"/>
              </a:defRPr>
            </a:lvl3pPr>
            <a:lvl4pPr eaLnBrk="0" fontAlgn="base" hangingPunct="0">
              <a:spcBef>
                <a:spcPct val="0"/>
              </a:spcBef>
              <a:spcAft>
                <a:spcPct val="0"/>
              </a:spcAft>
              <a:tabLst>
                <a:tab pos="1552575" algn="l"/>
              </a:tabLst>
              <a:defRPr>
                <a:solidFill>
                  <a:schemeClr val="tx1"/>
                </a:solidFill>
                <a:latin typeface="Arial" panose="020B0604020202020204" pitchFamily="34" charset="0"/>
              </a:defRPr>
            </a:lvl4pPr>
            <a:lvl5pPr eaLnBrk="0" fontAlgn="base" hangingPunct="0">
              <a:spcBef>
                <a:spcPct val="0"/>
              </a:spcBef>
              <a:spcAft>
                <a:spcPct val="0"/>
              </a:spcAft>
              <a:tabLst>
                <a:tab pos="1552575" algn="l"/>
              </a:tabLst>
              <a:defRPr>
                <a:solidFill>
                  <a:schemeClr val="tx1"/>
                </a:solidFill>
                <a:latin typeface="Arial" panose="020B0604020202020204" pitchFamily="34" charset="0"/>
              </a:defRPr>
            </a:lvl5pPr>
            <a:lvl6pPr eaLnBrk="0" fontAlgn="base" hangingPunct="0">
              <a:spcBef>
                <a:spcPct val="0"/>
              </a:spcBef>
              <a:spcAft>
                <a:spcPct val="0"/>
              </a:spcAft>
              <a:tabLst>
                <a:tab pos="1552575" algn="l"/>
              </a:tabLst>
              <a:defRPr>
                <a:solidFill>
                  <a:schemeClr val="tx1"/>
                </a:solidFill>
                <a:latin typeface="Arial" panose="020B0604020202020204" pitchFamily="34" charset="0"/>
              </a:defRPr>
            </a:lvl6pPr>
            <a:lvl7pPr eaLnBrk="0" fontAlgn="base" hangingPunct="0">
              <a:spcBef>
                <a:spcPct val="0"/>
              </a:spcBef>
              <a:spcAft>
                <a:spcPct val="0"/>
              </a:spcAft>
              <a:tabLst>
                <a:tab pos="1552575" algn="l"/>
              </a:tabLst>
              <a:defRPr>
                <a:solidFill>
                  <a:schemeClr val="tx1"/>
                </a:solidFill>
                <a:latin typeface="Arial" panose="020B0604020202020204" pitchFamily="34" charset="0"/>
              </a:defRPr>
            </a:lvl7pPr>
            <a:lvl8pPr eaLnBrk="0" fontAlgn="base" hangingPunct="0">
              <a:spcBef>
                <a:spcPct val="0"/>
              </a:spcBef>
              <a:spcAft>
                <a:spcPct val="0"/>
              </a:spcAft>
              <a:tabLst>
                <a:tab pos="1552575" algn="l"/>
              </a:tabLst>
              <a:defRPr>
                <a:solidFill>
                  <a:schemeClr val="tx1"/>
                </a:solidFill>
                <a:latin typeface="Arial" panose="020B0604020202020204" pitchFamily="34" charset="0"/>
              </a:defRPr>
            </a:lvl8pPr>
            <a:lvl9pPr eaLnBrk="0" fontAlgn="base" hangingPunct="0">
              <a:spcBef>
                <a:spcPct val="0"/>
              </a:spcBef>
              <a:spcAft>
                <a:spcPct val="0"/>
              </a:spcAft>
              <a:tabLst>
                <a:tab pos="15525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552575" algn="l"/>
              </a:tabLst>
            </a:pPr>
            <a:r>
              <a:rPr kumimoji="0" lang="en-GB" sz="28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Projection of the crystal structure along [001] axis</a:t>
            </a:r>
            <a:endParaRPr kumimoji="0" lang="en-GB" sz="2800" b="0" i="0" u="none" strike="noStrike" cap="none" normalizeH="0" baseline="0" dirty="0" smtClean="0">
              <a:ln>
                <a:noFill/>
              </a:ln>
              <a:effectLst/>
            </a:endParaRPr>
          </a:p>
        </p:txBody>
      </p:sp>
    </p:spTree>
    <p:extLst>
      <p:ext uri="{BB962C8B-B14F-4D97-AF65-F5344CB8AC3E}">
        <p14:creationId xmlns:p14="http://schemas.microsoft.com/office/powerpoint/2010/main" val="35854291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6561759" y="167044"/>
            <a:ext cx="5412131" cy="951788"/>
          </a:xfrm>
          <a:prstGeom prst="rect">
            <a:avLst/>
          </a:prstGeom>
        </p:spPr>
      </p:pic>
      <p:pic>
        <p:nvPicPr>
          <p:cNvPr id="2050" name="Im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676" y="434012"/>
            <a:ext cx="4983012" cy="489760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ZoneTexte 5"/>
          <p:cNvSpPr txBox="1"/>
          <p:nvPr/>
        </p:nvSpPr>
        <p:spPr>
          <a:xfrm>
            <a:off x="1900238" y="5787687"/>
            <a:ext cx="2085974" cy="523220"/>
          </a:xfrm>
          <a:prstGeom prst="rect">
            <a:avLst/>
          </a:prstGeom>
          <a:noFill/>
        </p:spPr>
        <p:txBody>
          <a:bodyPr wrap="square" rtlCol="0">
            <a:spAutoFit/>
          </a:bodyPr>
          <a:lstStyle/>
          <a:p>
            <a:r>
              <a:rPr lang="fr-FR" sz="2800" dirty="0" smtClean="0">
                <a:latin typeface="Times New Roman" panose="02020603050405020304" pitchFamily="18" charset="0"/>
                <a:cs typeface="Times New Roman" panose="02020603050405020304" pitchFamily="18" charset="0"/>
              </a:rPr>
              <a:t>SEM image</a:t>
            </a:r>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50973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6490321" y="0"/>
            <a:ext cx="5412131" cy="951788"/>
          </a:xfrm>
          <a:prstGeom prst="rect">
            <a:avLst/>
          </a:prstGeom>
        </p:spPr>
      </p:pic>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4" name="Graphique 3"/>
          <p:cNvGraphicFramePr/>
          <p:nvPr>
            <p:extLst>
              <p:ext uri="{D42A27DB-BD31-4B8C-83A1-F6EECF244321}">
                <p14:modId xmlns:p14="http://schemas.microsoft.com/office/powerpoint/2010/main" val="1326819501"/>
              </p:ext>
            </p:extLst>
          </p:nvPr>
        </p:nvGraphicFramePr>
        <p:xfrm>
          <a:off x="685800" y="920249"/>
          <a:ext cx="7315200" cy="5066214"/>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3"/>
          <p:cNvSpPr>
            <a:spLocks noChangeArrowheads="1"/>
          </p:cNvSpPr>
          <p:nvPr/>
        </p:nvSpPr>
        <p:spPr bwMode="auto">
          <a:xfrm>
            <a:off x="3120609" y="6205866"/>
            <a:ext cx="26436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52575" algn="l"/>
              </a:tabLst>
              <a:defRPr>
                <a:solidFill>
                  <a:schemeClr val="tx1"/>
                </a:solidFill>
                <a:latin typeface="Arial" panose="020B0604020202020204" pitchFamily="34" charset="0"/>
              </a:defRPr>
            </a:lvl1pPr>
            <a:lvl2pPr eaLnBrk="0" fontAlgn="base" hangingPunct="0">
              <a:spcBef>
                <a:spcPct val="0"/>
              </a:spcBef>
              <a:spcAft>
                <a:spcPct val="0"/>
              </a:spcAft>
              <a:tabLst>
                <a:tab pos="1552575" algn="l"/>
              </a:tabLst>
              <a:defRPr>
                <a:solidFill>
                  <a:schemeClr val="tx1"/>
                </a:solidFill>
                <a:latin typeface="Arial" panose="020B0604020202020204" pitchFamily="34" charset="0"/>
              </a:defRPr>
            </a:lvl2pPr>
            <a:lvl3pPr eaLnBrk="0" fontAlgn="base" hangingPunct="0">
              <a:spcBef>
                <a:spcPct val="0"/>
              </a:spcBef>
              <a:spcAft>
                <a:spcPct val="0"/>
              </a:spcAft>
              <a:tabLst>
                <a:tab pos="1552575" algn="l"/>
              </a:tabLst>
              <a:defRPr>
                <a:solidFill>
                  <a:schemeClr val="tx1"/>
                </a:solidFill>
                <a:latin typeface="Arial" panose="020B0604020202020204" pitchFamily="34" charset="0"/>
              </a:defRPr>
            </a:lvl3pPr>
            <a:lvl4pPr eaLnBrk="0" fontAlgn="base" hangingPunct="0">
              <a:spcBef>
                <a:spcPct val="0"/>
              </a:spcBef>
              <a:spcAft>
                <a:spcPct val="0"/>
              </a:spcAft>
              <a:tabLst>
                <a:tab pos="1552575" algn="l"/>
              </a:tabLst>
              <a:defRPr>
                <a:solidFill>
                  <a:schemeClr val="tx1"/>
                </a:solidFill>
                <a:latin typeface="Arial" panose="020B0604020202020204" pitchFamily="34" charset="0"/>
              </a:defRPr>
            </a:lvl4pPr>
            <a:lvl5pPr eaLnBrk="0" fontAlgn="base" hangingPunct="0">
              <a:spcBef>
                <a:spcPct val="0"/>
              </a:spcBef>
              <a:spcAft>
                <a:spcPct val="0"/>
              </a:spcAft>
              <a:tabLst>
                <a:tab pos="1552575" algn="l"/>
              </a:tabLst>
              <a:defRPr>
                <a:solidFill>
                  <a:schemeClr val="tx1"/>
                </a:solidFill>
                <a:latin typeface="Arial" panose="020B0604020202020204" pitchFamily="34" charset="0"/>
              </a:defRPr>
            </a:lvl5pPr>
            <a:lvl6pPr eaLnBrk="0" fontAlgn="base" hangingPunct="0">
              <a:spcBef>
                <a:spcPct val="0"/>
              </a:spcBef>
              <a:spcAft>
                <a:spcPct val="0"/>
              </a:spcAft>
              <a:tabLst>
                <a:tab pos="1552575" algn="l"/>
              </a:tabLst>
              <a:defRPr>
                <a:solidFill>
                  <a:schemeClr val="tx1"/>
                </a:solidFill>
                <a:latin typeface="Arial" panose="020B0604020202020204" pitchFamily="34" charset="0"/>
              </a:defRPr>
            </a:lvl6pPr>
            <a:lvl7pPr eaLnBrk="0" fontAlgn="base" hangingPunct="0">
              <a:spcBef>
                <a:spcPct val="0"/>
              </a:spcBef>
              <a:spcAft>
                <a:spcPct val="0"/>
              </a:spcAft>
              <a:tabLst>
                <a:tab pos="1552575" algn="l"/>
              </a:tabLst>
              <a:defRPr>
                <a:solidFill>
                  <a:schemeClr val="tx1"/>
                </a:solidFill>
                <a:latin typeface="Arial" panose="020B0604020202020204" pitchFamily="34" charset="0"/>
              </a:defRPr>
            </a:lvl7pPr>
            <a:lvl8pPr eaLnBrk="0" fontAlgn="base" hangingPunct="0">
              <a:spcBef>
                <a:spcPct val="0"/>
              </a:spcBef>
              <a:spcAft>
                <a:spcPct val="0"/>
              </a:spcAft>
              <a:tabLst>
                <a:tab pos="1552575" algn="l"/>
              </a:tabLst>
              <a:defRPr>
                <a:solidFill>
                  <a:schemeClr val="tx1"/>
                </a:solidFill>
                <a:latin typeface="Arial" panose="020B0604020202020204" pitchFamily="34" charset="0"/>
              </a:defRPr>
            </a:lvl8pPr>
            <a:lvl9pPr eaLnBrk="0" fontAlgn="base" hangingPunct="0">
              <a:spcBef>
                <a:spcPct val="0"/>
              </a:spcBef>
              <a:spcAft>
                <a:spcPct val="0"/>
              </a:spcAft>
              <a:tabLst>
                <a:tab pos="15525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552575" algn="l"/>
              </a:tabLst>
            </a:pPr>
            <a:r>
              <a:rPr kumimoji="0" lang="en-GB" sz="28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Thermal </a:t>
            </a:r>
            <a:r>
              <a:rPr kumimoji="0" lang="en-GB" sz="28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analysis</a:t>
            </a:r>
            <a:endParaRPr kumimoji="0" lang="en-US" sz="2800" b="0" i="0" u="none" strike="noStrike" cap="none" normalizeH="0" baseline="0" dirty="0" smtClean="0">
              <a:ln>
                <a:noFill/>
              </a:ln>
              <a:effectLst/>
            </a:endParaRPr>
          </a:p>
        </p:txBody>
      </p:sp>
    </p:spTree>
    <p:extLst>
      <p:ext uri="{BB962C8B-B14F-4D97-AF65-F5344CB8AC3E}">
        <p14:creationId xmlns:p14="http://schemas.microsoft.com/office/powerpoint/2010/main" val="23986474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6561759" y="167044"/>
            <a:ext cx="5412131" cy="951788"/>
          </a:xfrm>
          <a:prstGeom prst="rect">
            <a:avLst/>
          </a:prstGeom>
        </p:spPr>
      </p:pic>
      <p:sp>
        <p:nvSpPr>
          <p:cNvPr id="2" name="ZoneTexte 1"/>
          <p:cNvSpPr txBox="1"/>
          <p:nvPr/>
        </p:nvSpPr>
        <p:spPr>
          <a:xfrm>
            <a:off x="1543050" y="5986462"/>
            <a:ext cx="5443537" cy="523220"/>
          </a:xfrm>
          <a:prstGeom prst="rect">
            <a:avLst/>
          </a:prstGeom>
          <a:noFill/>
        </p:spPr>
        <p:txBody>
          <a:bodyPr wrap="square" rtlCol="0">
            <a:spAutoFit/>
          </a:bodyPr>
          <a:lstStyle/>
          <a:p>
            <a:r>
              <a:rPr lang="en-GB" sz="2800" dirty="0">
                <a:latin typeface="Times New Roman" panose="02020603050405020304" pitchFamily="18" charset="0"/>
                <a:cs typeface="Times New Roman" panose="02020603050405020304" pitchFamily="18" charset="0"/>
              </a:rPr>
              <a:t>UV–Visible diffuse </a:t>
            </a:r>
            <a:r>
              <a:rPr lang="en-GB" sz="2800" dirty="0" smtClean="0">
                <a:latin typeface="Times New Roman" panose="02020603050405020304" pitchFamily="18" charset="0"/>
                <a:cs typeface="Times New Roman" panose="02020603050405020304" pitchFamily="18" charset="0"/>
              </a:rPr>
              <a:t>reflectance</a:t>
            </a:r>
            <a:endParaRPr lang="fr-FR" sz="2800" dirty="0">
              <a:latin typeface="Times New Roman" panose="02020603050405020304" pitchFamily="18" charset="0"/>
              <a:cs typeface="Times New Roman" panose="02020603050405020304" pitchFamily="18" charset="0"/>
            </a:endParaRPr>
          </a:p>
        </p:txBody>
      </p:sp>
      <p:pic>
        <p:nvPicPr>
          <p:cNvPr id="7" name="Image 6"/>
          <p:cNvPicPr>
            <a:picLocks noChangeAspect="1"/>
          </p:cNvPicPr>
          <p:nvPr/>
        </p:nvPicPr>
        <p:blipFill>
          <a:blip r:embed="rId3"/>
          <a:stretch>
            <a:fillRect/>
          </a:stretch>
        </p:blipFill>
        <p:spPr>
          <a:xfrm>
            <a:off x="308229" y="840837"/>
            <a:ext cx="6082080" cy="4778776"/>
          </a:xfrm>
          <a:prstGeom prst="rect">
            <a:avLst/>
          </a:prstGeom>
          <a:ln w="3175">
            <a:solidFill>
              <a:schemeClr val="tx1"/>
            </a:solidFill>
          </a:ln>
        </p:spPr>
      </p:pic>
      <p:sp>
        <p:nvSpPr>
          <p:cNvPr id="8" name="ZoneTexte 7"/>
          <p:cNvSpPr txBox="1"/>
          <p:nvPr/>
        </p:nvSpPr>
        <p:spPr>
          <a:xfrm>
            <a:off x="6800850" y="2214563"/>
            <a:ext cx="5173040" cy="2246769"/>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sym typeface="Symbol" panose="05050102010706020507" pitchFamily="18" charset="2"/>
              </a:rPr>
              <a:t></a:t>
            </a:r>
            <a:r>
              <a:rPr lang="en-US" sz="2000" dirty="0">
                <a:latin typeface="Times New Roman" panose="02020603050405020304" pitchFamily="18" charset="0"/>
                <a:cs typeface="Times New Roman" panose="02020603050405020304" pitchFamily="18" charset="0"/>
              </a:rPr>
              <a:t>h</a:t>
            </a:r>
            <a:r>
              <a:rPr lang="en-US" sz="2000" dirty="0">
                <a:latin typeface="Times New Roman" panose="02020603050405020304" pitchFamily="18" charset="0"/>
                <a:cs typeface="Times New Roman" panose="02020603050405020304" pitchFamily="18" charset="0"/>
                <a:sym typeface="Symbol" panose="05050102010706020507" pitchFamily="18" charset="2"/>
              </a:rPr>
              <a:t></a:t>
            </a:r>
            <a:r>
              <a:rPr lang="en-US" sz="2000" dirty="0">
                <a:latin typeface="Times New Roman" panose="02020603050405020304" pitchFamily="18" charset="0"/>
                <a:cs typeface="Times New Roman" panose="02020603050405020304" pitchFamily="18" charset="0"/>
              </a:rPr>
              <a:t>)</a:t>
            </a:r>
            <a:r>
              <a:rPr lang="en-US" sz="2000" baseline="30000" dirty="0">
                <a:latin typeface="Times New Roman" panose="02020603050405020304" pitchFamily="18" charset="0"/>
                <a:cs typeface="Times New Roman" panose="02020603050405020304" pitchFamily="18" charset="0"/>
              </a:rPr>
              <a:t>m</a:t>
            </a:r>
            <a:r>
              <a:rPr lang="en-US" sz="2000" dirty="0">
                <a:latin typeface="Times New Roman" panose="02020603050405020304" pitchFamily="18" charset="0"/>
                <a:cs typeface="Times New Roman" panose="02020603050405020304" pitchFamily="18" charset="0"/>
              </a:rPr>
              <a:t> = constant </a:t>
            </a:r>
            <a:r>
              <a:rPr lang="en-US" sz="2000" dirty="0">
                <a:latin typeface="Times New Roman" panose="02020603050405020304" pitchFamily="18" charset="0"/>
                <a:cs typeface="Times New Roman" panose="02020603050405020304" pitchFamily="18" charset="0"/>
                <a:sym typeface="Symbol" panose="05050102010706020507" pitchFamily="18" charset="2"/>
              </a:rPr>
              <a:t></a:t>
            </a:r>
            <a:r>
              <a:rPr lang="en-US" sz="2000" dirty="0">
                <a:latin typeface="Times New Roman" panose="02020603050405020304" pitchFamily="18" charset="0"/>
                <a:cs typeface="Times New Roman" panose="02020603050405020304" pitchFamily="18" charset="0"/>
              </a:rPr>
              <a:t> (h</a:t>
            </a:r>
            <a:r>
              <a:rPr lang="en-US" sz="2000" dirty="0">
                <a:latin typeface="Times New Roman" panose="02020603050405020304" pitchFamily="18" charset="0"/>
                <a:cs typeface="Times New Roman" panose="02020603050405020304" pitchFamily="18" charset="0"/>
                <a:sym typeface="Symbol" panose="05050102010706020507" pitchFamily="18" charset="2"/>
              </a:rPr>
              <a:t></a:t>
            </a:r>
            <a:r>
              <a:rPr lang="en-US" sz="2000" dirty="0">
                <a:latin typeface="Times New Roman" panose="02020603050405020304" pitchFamily="18" charset="0"/>
                <a:cs typeface="Times New Roman" panose="02020603050405020304" pitchFamily="18" charset="0"/>
              </a:rPr>
              <a:t> - </a:t>
            </a:r>
            <a:r>
              <a:rPr lang="en-US" sz="2000" dirty="0" err="1" smtClean="0">
                <a:latin typeface="Times New Roman" panose="02020603050405020304" pitchFamily="18" charset="0"/>
                <a:cs typeface="Times New Roman" panose="02020603050405020304" pitchFamily="18" charset="0"/>
              </a:rPr>
              <a:t>E</a:t>
            </a:r>
            <a:r>
              <a:rPr lang="en-US" sz="2000" baseline="-25000" dirty="0" err="1" smtClean="0">
                <a:latin typeface="Times New Roman" panose="02020603050405020304" pitchFamily="18" charset="0"/>
                <a:cs typeface="Times New Roman" panose="02020603050405020304" pitchFamily="18" charset="0"/>
              </a:rPr>
              <a:t>g</a:t>
            </a:r>
            <a:r>
              <a:rPr lang="fr-FR" sz="2000" dirty="0" smtClean="0">
                <a:latin typeface="Times New Roman" panose="02020603050405020304" pitchFamily="18" charset="0"/>
                <a:cs typeface="Times New Roman" panose="02020603050405020304" pitchFamily="18" charset="0"/>
              </a:rPr>
              <a:t>)</a:t>
            </a:r>
          </a:p>
          <a:p>
            <a:endParaRPr lang="fr-FR" sz="2000" dirty="0">
              <a:latin typeface="Times New Roman" panose="02020603050405020304" pitchFamily="18" charset="0"/>
              <a:cs typeface="Times New Roman" panose="02020603050405020304" pitchFamily="18" charset="0"/>
            </a:endParaRPr>
          </a:p>
          <a:p>
            <a:endParaRPr lang="fr-FR" sz="2000" dirty="0" smtClean="0">
              <a:latin typeface="Times New Roman" panose="02020603050405020304" pitchFamily="18" charset="0"/>
              <a:cs typeface="Times New Roman" panose="02020603050405020304" pitchFamily="18" charset="0"/>
            </a:endParaRPr>
          </a:p>
          <a:p>
            <a:endParaRPr lang="fr-FR" sz="2000" dirty="0">
              <a:latin typeface="Times New Roman" panose="02020603050405020304" pitchFamily="18" charset="0"/>
              <a:cs typeface="Times New Roman" panose="02020603050405020304" pitchFamily="18" charset="0"/>
            </a:endParaRPr>
          </a:p>
          <a:p>
            <a:endParaRPr lang="fr-FR"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Where h</a:t>
            </a:r>
            <a:r>
              <a:rPr lang="en-US" sz="2000" dirty="0">
                <a:latin typeface="Times New Roman" panose="02020603050405020304" pitchFamily="18" charset="0"/>
                <a:cs typeface="Times New Roman" panose="02020603050405020304" pitchFamily="18" charset="0"/>
                <a:sym typeface="Symbol" panose="05050102010706020507" pitchFamily="18" charset="2"/>
              </a:rPr>
              <a:t></a:t>
            </a:r>
            <a:r>
              <a:rPr lang="en-US" sz="2000" dirty="0">
                <a:latin typeface="Times New Roman" panose="02020603050405020304" pitchFamily="18" charset="0"/>
                <a:cs typeface="Times New Roman" panose="02020603050405020304" pitchFamily="18" charset="0"/>
              </a:rPr>
              <a:t> (eV) is the incident photon energy and </a:t>
            </a:r>
            <a:r>
              <a:rPr lang="en-US" sz="2000" dirty="0">
                <a:latin typeface="Times New Roman" panose="02020603050405020304" pitchFamily="18" charset="0"/>
                <a:cs typeface="Times New Roman" panose="02020603050405020304" pitchFamily="18" charset="0"/>
                <a:sym typeface="Symbol" panose="05050102010706020507" pitchFamily="18" charset="2"/>
              </a:rPr>
              <a:t></a:t>
            </a:r>
            <a:r>
              <a:rPr lang="en-US" sz="2000" dirty="0">
                <a:latin typeface="Times New Roman" panose="02020603050405020304" pitchFamily="18" charset="0"/>
                <a:cs typeface="Times New Roman" panose="02020603050405020304" pitchFamily="18" charset="0"/>
              </a:rPr>
              <a:t> (cm</a:t>
            </a:r>
            <a:r>
              <a:rPr lang="en-US" sz="2000" baseline="30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the optical absorption coefficient</a:t>
            </a:r>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24926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6561759" y="167044"/>
            <a:ext cx="5412131" cy="951788"/>
          </a:xfrm>
          <a:prstGeom prst="rect">
            <a:avLst/>
          </a:prstGeom>
        </p:spPr>
      </p:pic>
      <p:sp>
        <p:nvSpPr>
          <p:cNvPr id="6"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ZoneTexte 1"/>
          <p:cNvSpPr txBox="1"/>
          <p:nvPr/>
        </p:nvSpPr>
        <p:spPr>
          <a:xfrm>
            <a:off x="571500" y="381328"/>
            <a:ext cx="3614738" cy="523220"/>
          </a:xfrm>
          <a:prstGeom prst="rect">
            <a:avLst/>
          </a:prstGeom>
          <a:solidFill>
            <a:schemeClr val="accent1">
              <a:lumMod val="20000"/>
              <a:lumOff val="80000"/>
            </a:schemeClr>
          </a:solidFill>
        </p:spPr>
        <p:txBody>
          <a:bodyPr wrap="square" rtlCol="0">
            <a:spAutoFit/>
          </a:bodyPr>
          <a:lstStyle/>
          <a:p>
            <a:r>
              <a:rPr lang="fr-FR" sz="2800" dirty="0" smtClean="0">
                <a:latin typeface="Times New Roman" panose="02020603050405020304" pitchFamily="18" charset="0"/>
                <a:cs typeface="Times New Roman" panose="02020603050405020304" pitchFamily="18" charset="0"/>
              </a:rPr>
              <a:t>  Results : application</a:t>
            </a:r>
          </a:p>
        </p:txBody>
      </p:sp>
      <p:sp>
        <p:nvSpPr>
          <p:cNvPr id="7" name="ZoneTexte 6">
            <a:extLst>
              <a:ext uri="{FF2B5EF4-FFF2-40B4-BE49-F238E27FC236}">
                <a16:creationId xmlns:a16="http://schemas.microsoft.com/office/drawing/2014/main" xmlns="" id="{1E65BBA4-4A00-6B63-96AD-9708EAE92DD3}"/>
              </a:ext>
            </a:extLst>
          </p:cNvPr>
          <p:cNvSpPr txBox="1"/>
          <p:nvPr/>
        </p:nvSpPr>
        <p:spPr>
          <a:xfrm>
            <a:off x="2696825" y="3328988"/>
            <a:ext cx="6093500" cy="630942"/>
          </a:xfrm>
          <a:prstGeom prst="rect">
            <a:avLst/>
          </a:prstGeom>
          <a:noFill/>
        </p:spPr>
        <p:txBody>
          <a:bodyPr wrap="square">
            <a:spAutoFit/>
          </a:bodyPr>
          <a:lstStyle/>
          <a:p>
            <a:pPr algn="ctr"/>
            <a:r>
              <a:rPr lang="fr-FR" sz="3500" dirty="0">
                <a:effectLst/>
                <a:latin typeface="Times New Roman" panose="02020603050405020304" pitchFamily="18" charset="0"/>
                <a:ea typeface="Calibri" panose="020F0502020204030204" pitchFamily="34" charset="0"/>
              </a:rPr>
              <a:t>RD % = [(C</a:t>
            </a:r>
            <a:r>
              <a:rPr lang="fr-FR" sz="3500" baseline="-25000" dirty="0">
                <a:effectLst/>
                <a:latin typeface="Times New Roman" panose="02020603050405020304" pitchFamily="18" charset="0"/>
                <a:ea typeface="Calibri" panose="020F0502020204030204" pitchFamily="34" charset="0"/>
              </a:rPr>
              <a:t>0</a:t>
            </a:r>
            <a:r>
              <a:rPr lang="fr-FR" sz="3500" dirty="0">
                <a:effectLst/>
                <a:latin typeface="Times New Roman" panose="02020603050405020304" pitchFamily="18" charset="0"/>
                <a:ea typeface="Calibri" panose="020F0502020204030204" pitchFamily="34" charset="0"/>
              </a:rPr>
              <a:t>-C</a:t>
            </a:r>
            <a:r>
              <a:rPr lang="fr-FR" sz="3500" baseline="-25000" dirty="0">
                <a:effectLst/>
                <a:latin typeface="Times New Roman" panose="02020603050405020304" pitchFamily="18" charset="0"/>
                <a:ea typeface="Calibri" panose="020F0502020204030204" pitchFamily="34" charset="0"/>
              </a:rPr>
              <a:t>t</a:t>
            </a:r>
            <a:r>
              <a:rPr lang="fr-FR" sz="3500" dirty="0">
                <a:effectLst/>
                <a:latin typeface="Times New Roman" panose="02020603050405020304" pitchFamily="18" charset="0"/>
                <a:ea typeface="Calibri" panose="020F0502020204030204" pitchFamily="34" charset="0"/>
              </a:rPr>
              <a:t>) / C</a:t>
            </a:r>
            <a:r>
              <a:rPr lang="fr-FR" sz="3500" baseline="-25000" dirty="0">
                <a:effectLst/>
                <a:latin typeface="Times New Roman" panose="02020603050405020304" pitchFamily="18" charset="0"/>
                <a:ea typeface="Calibri" panose="020F0502020204030204" pitchFamily="34" charset="0"/>
              </a:rPr>
              <a:t>0</a:t>
            </a:r>
            <a:r>
              <a:rPr lang="fr-FR" sz="3500" dirty="0">
                <a:effectLst/>
                <a:latin typeface="Times New Roman" panose="02020603050405020304" pitchFamily="18" charset="0"/>
                <a:ea typeface="Calibri" panose="020F0502020204030204" pitchFamily="34" charset="0"/>
              </a:rPr>
              <a:t>] *100 </a:t>
            </a:r>
            <a:endParaRPr lang="fr-FR" sz="3500" dirty="0"/>
          </a:p>
        </p:txBody>
      </p:sp>
      <p:sp>
        <p:nvSpPr>
          <p:cNvPr id="3" name="ZoneTexte 2"/>
          <p:cNvSpPr txBox="1"/>
          <p:nvPr/>
        </p:nvSpPr>
        <p:spPr>
          <a:xfrm>
            <a:off x="2028825" y="4855280"/>
            <a:ext cx="8001000" cy="1569660"/>
          </a:xfrm>
          <a:prstGeom prst="rect">
            <a:avLst/>
          </a:prstGeom>
          <a:noFill/>
        </p:spPr>
        <p:txBody>
          <a:bodyPr wrap="square" rtlCol="0">
            <a:spAutoFit/>
          </a:bodyPr>
          <a:lstStyle/>
          <a:p>
            <a:r>
              <a:rPr lang="en-GB" sz="3200" dirty="0" smtClean="0"/>
              <a:t>RD%:  percentage </a:t>
            </a:r>
            <a:r>
              <a:rPr lang="en-GB" sz="3200" dirty="0"/>
              <a:t>of degradation</a:t>
            </a:r>
          </a:p>
          <a:p>
            <a:r>
              <a:rPr lang="fr-FR" sz="3200" dirty="0" smtClean="0">
                <a:latin typeface="Times New Roman" panose="02020603050405020304" pitchFamily="18" charset="0"/>
                <a:ea typeface="Calibri" panose="020F0502020204030204" pitchFamily="34" charset="0"/>
              </a:rPr>
              <a:t>C</a:t>
            </a:r>
            <a:r>
              <a:rPr lang="fr-FR" sz="3200" baseline="-25000" dirty="0" smtClean="0">
                <a:latin typeface="Times New Roman" panose="02020603050405020304" pitchFamily="18" charset="0"/>
                <a:ea typeface="Calibri" panose="020F0502020204030204" pitchFamily="34" charset="0"/>
              </a:rPr>
              <a:t>0 </a:t>
            </a:r>
            <a:r>
              <a:rPr lang="fr-FR" sz="3200" dirty="0" smtClean="0">
                <a:latin typeface="Times New Roman" panose="02020603050405020304" pitchFamily="18" charset="0"/>
                <a:ea typeface="Calibri" panose="020F0502020204030204" pitchFamily="34" charset="0"/>
              </a:rPr>
              <a:t>: </a:t>
            </a:r>
            <a:r>
              <a:rPr lang="en-GB" sz="3200" dirty="0" smtClean="0"/>
              <a:t>the </a:t>
            </a:r>
            <a:r>
              <a:rPr lang="en-GB" sz="3200" dirty="0"/>
              <a:t>initial concentration of the dye</a:t>
            </a:r>
          </a:p>
          <a:p>
            <a:r>
              <a:rPr lang="fr-FR" sz="3200" dirty="0" smtClean="0">
                <a:latin typeface="Times New Roman" panose="02020603050405020304" pitchFamily="18" charset="0"/>
                <a:ea typeface="Calibri" panose="020F0502020204030204" pitchFamily="34" charset="0"/>
              </a:rPr>
              <a:t>C</a:t>
            </a:r>
            <a:r>
              <a:rPr lang="fr-FR" sz="3200" baseline="-25000" dirty="0" smtClean="0">
                <a:latin typeface="Times New Roman" panose="02020603050405020304" pitchFamily="18" charset="0"/>
                <a:ea typeface="Calibri" panose="020F0502020204030204" pitchFamily="34" charset="0"/>
              </a:rPr>
              <a:t>t</a:t>
            </a:r>
            <a:r>
              <a:rPr lang="en-GB" sz="3200" dirty="0" smtClean="0"/>
              <a:t> </a:t>
            </a:r>
            <a:r>
              <a:rPr lang="fr-FR" sz="3200" dirty="0">
                <a:latin typeface="Times New Roman" panose="02020603050405020304" pitchFamily="18" charset="0"/>
                <a:ea typeface="Calibri" panose="020F0502020204030204" pitchFamily="34" charset="0"/>
              </a:rPr>
              <a:t>: </a:t>
            </a:r>
            <a:r>
              <a:rPr lang="en-GB" sz="3200" dirty="0" smtClean="0"/>
              <a:t>the </a:t>
            </a:r>
            <a:r>
              <a:rPr lang="en-GB" sz="3200" dirty="0"/>
              <a:t>concentration at time t</a:t>
            </a:r>
            <a:endParaRPr lang="fr-FR" sz="3200" dirty="0"/>
          </a:p>
        </p:txBody>
      </p:sp>
      <p:sp>
        <p:nvSpPr>
          <p:cNvPr id="4" name="ZoneTexte 3"/>
          <p:cNvSpPr txBox="1"/>
          <p:nvPr/>
        </p:nvSpPr>
        <p:spPr>
          <a:xfrm>
            <a:off x="228600" y="1956584"/>
            <a:ext cx="11745290" cy="110799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remaining MV concentration was evaluated by measuring the absorbance at </a:t>
            </a:r>
            <a:r>
              <a:rPr lang="en-US" sz="2400" dirty="0" err="1">
                <a:latin typeface="Times New Roman" panose="02020603050405020304" pitchFamily="18" charset="0"/>
                <a:cs typeface="Times New Roman" panose="02020603050405020304" pitchFamily="18" charset="0"/>
              </a:rPr>
              <a:t>λ</a:t>
            </a:r>
            <a:r>
              <a:rPr lang="en-US" sz="2400" baseline="-25000" dirty="0" err="1">
                <a:latin typeface="Times New Roman" panose="02020603050405020304" pitchFamily="18" charset="0"/>
                <a:cs typeface="Times New Roman" panose="02020603050405020304" pitchFamily="18" charset="0"/>
              </a:rPr>
              <a:t>max</a:t>
            </a:r>
            <a:r>
              <a:rPr lang="en-US" sz="2400" dirty="0">
                <a:latin typeface="Times New Roman" panose="02020603050405020304" pitchFamily="18" charset="0"/>
                <a:cs typeface="Times New Roman" panose="02020603050405020304" pitchFamily="18" charset="0"/>
              </a:rPr>
              <a:t> (= 582 nm). </a:t>
            </a:r>
            <a:r>
              <a:rPr lang="en-GB" sz="2400" dirty="0">
                <a:latin typeface="Times New Roman" panose="02020603050405020304" pitchFamily="18" charset="0"/>
                <a:cs typeface="Times New Roman" panose="02020603050405020304" pitchFamily="18" charset="0"/>
              </a:rPr>
              <a:t>The adsorbed amount was calculated from the following expressions:  </a:t>
            </a:r>
            <a:endParaRPr lang="fr-FR" sz="2400" dirty="0">
              <a:latin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89599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6561759" y="167044"/>
            <a:ext cx="5412131" cy="951788"/>
          </a:xfrm>
          <a:prstGeom prst="rect">
            <a:avLst/>
          </a:prstGeom>
        </p:spPr>
      </p:pic>
      <p:sp>
        <p:nvSpPr>
          <p:cNvPr id="6"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ZoneTexte 6"/>
          <p:cNvSpPr txBox="1"/>
          <p:nvPr/>
        </p:nvSpPr>
        <p:spPr>
          <a:xfrm>
            <a:off x="300037" y="390020"/>
            <a:ext cx="2443162" cy="646331"/>
          </a:xfrm>
          <a:prstGeom prst="rect">
            <a:avLst/>
          </a:prstGeom>
          <a:solidFill>
            <a:srgbClr val="FF0000"/>
          </a:solidFill>
        </p:spPr>
        <p:txBody>
          <a:bodyPr wrap="square" rtlCol="0">
            <a:spAutoFit/>
          </a:bodyPr>
          <a:lstStyle/>
          <a:p>
            <a:r>
              <a:rPr lang="fr-FR" sz="3600" dirty="0" smtClean="0"/>
              <a:t>Application</a:t>
            </a:r>
            <a:endParaRPr lang="fr-FR" sz="3600" dirty="0"/>
          </a:p>
        </p:txBody>
      </p:sp>
      <p:graphicFrame>
        <p:nvGraphicFramePr>
          <p:cNvPr id="4" name="Objet 3"/>
          <p:cNvGraphicFramePr>
            <a:graphicFrameLocks noChangeAspect="1"/>
          </p:cNvGraphicFramePr>
          <p:nvPr>
            <p:extLst>
              <p:ext uri="{D42A27DB-BD31-4B8C-83A1-F6EECF244321}">
                <p14:modId xmlns:p14="http://schemas.microsoft.com/office/powerpoint/2010/main" val="930326538"/>
              </p:ext>
            </p:extLst>
          </p:nvPr>
        </p:nvGraphicFramePr>
        <p:xfrm>
          <a:off x="628649" y="1118832"/>
          <a:ext cx="6886576" cy="4814887"/>
        </p:xfrm>
        <a:graphic>
          <a:graphicData uri="http://schemas.openxmlformats.org/presentationml/2006/ole">
            <mc:AlternateContent xmlns:mc="http://schemas.openxmlformats.org/markup-compatibility/2006">
              <mc:Choice xmlns:v="urn:schemas-microsoft-com:vml" Requires="v">
                <p:oleObj spid="_x0000_s10304" name="Graph" r:id="rId4" imgW="4160880" imgH="2926080" progId="Origin50.Graph">
                  <p:embed/>
                </p:oleObj>
              </mc:Choice>
              <mc:Fallback>
                <p:oleObj name="Graph" r:id="rId4" imgW="4160880" imgH="2926080" progId="Origin50.Graph">
                  <p:embed/>
                  <p:pic>
                    <p:nvPicPr>
                      <p:cNvPr id="0" name="Object 1"/>
                      <p:cNvPicPr>
                        <a:picLocks noChangeAspect="1" noChangeArrowheads="1"/>
                      </p:cNvPicPr>
                      <p:nvPr/>
                    </p:nvPicPr>
                    <p:blipFill>
                      <a:blip r:embed="rId5"/>
                      <a:srcRect/>
                      <a:stretch>
                        <a:fillRect/>
                      </a:stretch>
                    </p:blipFill>
                    <p:spPr bwMode="auto">
                      <a:xfrm>
                        <a:off x="628649" y="1118832"/>
                        <a:ext cx="6886576" cy="4814887"/>
                      </a:xfrm>
                      <a:prstGeom prst="rect">
                        <a:avLst/>
                      </a:prstGeom>
                      <a:noFill/>
                    </p:spPr>
                  </p:pic>
                </p:oleObj>
              </mc:Fallback>
            </mc:AlternateContent>
          </a:graphicData>
        </a:graphic>
      </p:graphicFrame>
      <p:sp>
        <p:nvSpPr>
          <p:cNvPr id="8" name="ZoneTexte 7"/>
          <p:cNvSpPr txBox="1"/>
          <p:nvPr/>
        </p:nvSpPr>
        <p:spPr>
          <a:xfrm>
            <a:off x="1109662" y="6215032"/>
            <a:ext cx="7086600" cy="400110"/>
          </a:xfrm>
          <a:prstGeom prst="rect">
            <a:avLst/>
          </a:prstGeom>
          <a:noFill/>
        </p:spPr>
        <p:txBody>
          <a:bodyPr wrap="square" rtlCol="0">
            <a:spAutoFit/>
          </a:bodyPr>
          <a:lstStyle/>
          <a:p>
            <a:r>
              <a:rPr lang="fr-FR" sz="2000" dirty="0" smtClean="0">
                <a:latin typeface="Times New Roman" panose="02020603050405020304" pitchFamily="18" charset="0"/>
                <a:cs typeface="Times New Roman" panose="02020603050405020304" pitchFamily="18" charset="0"/>
              </a:rPr>
              <a:t>Changes </a:t>
            </a:r>
            <a:r>
              <a:rPr lang="fr-FR" sz="2000" dirty="0">
                <a:latin typeface="Times New Roman" panose="02020603050405020304" pitchFamily="18" charset="0"/>
                <a:cs typeface="Times New Roman" panose="02020603050405020304" pitchFamily="18" charset="0"/>
              </a:rPr>
              <a:t>in the absorption </a:t>
            </a:r>
            <a:r>
              <a:rPr lang="fr-FR" sz="2000" dirty="0" err="1" smtClean="0">
                <a:latin typeface="Times New Roman" panose="02020603050405020304" pitchFamily="18" charset="0"/>
                <a:cs typeface="Times New Roman" panose="02020603050405020304" pitchFamily="18" charset="0"/>
              </a:rPr>
              <a:t>spectrum</a:t>
            </a:r>
            <a:r>
              <a:rPr lang="fr-FR" sz="2000" dirty="0" smtClean="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of </a:t>
            </a:r>
            <a:r>
              <a:rPr lang="fr-FR" sz="2000" dirty="0" smtClean="0">
                <a:latin typeface="Times New Roman" panose="02020603050405020304" pitchFamily="18" charset="0"/>
                <a:cs typeface="Times New Roman" panose="02020603050405020304" pitchFamily="18" charset="0"/>
              </a:rPr>
              <a:t>MV </a:t>
            </a:r>
            <a:r>
              <a:rPr lang="fr-FR" sz="2000" dirty="0" err="1" smtClean="0">
                <a:latin typeface="Times New Roman" panose="02020603050405020304" pitchFamily="18" charset="0"/>
                <a:cs typeface="Times New Roman" panose="02020603050405020304" pitchFamily="18" charset="0"/>
              </a:rPr>
              <a:t>under</a:t>
            </a:r>
            <a:r>
              <a:rPr lang="fr-FR" sz="2000" dirty="0" smtClean="0">
                <a:latin typeface="Times New Roman" panose="02020603050405020304" pitchFamily="18" charset="0"/>
                <a:cs typeface="Times New Roman" panose="02020603050405020304" pitchFamily="18" charset="0"/>
              </a:rPr>
              <a:t> sunlight </a:t>
            </a:r>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2153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62287" y="542308"/>
            <a:ext cx="10515600" cy="1325563"/>
          </a:xfrm>
        </p:spPr>
        <p:txBody>
          <a:bodyPr/>
          <a:lstStyle/>
          <a:p>
            <a:r>
              <a:rPr lang="fr-FR" dirty="0" smtClean="0"/>
              <a:t>                             </a:t>
            </a:r>
            <a:r>
              <a:rPr lang="fr-FR" sz="6000" b="1" dirty="0" err="1" smtClean="0"/>
              <a:t>Outline</a:t>
            </a:r>
            <a:endParaRPr lang="fr-FR" sz="6000" b="1" dirty="0"/>
          </a:p>
        </p:txBody>
      </p:sp>
      <p:sp>
        <p:nvSpPr>
          <p:cNvPr id="3" name="Espace réservé du contenu 2"/>
          <p:cNvSpPr>
            <a:spLocks noGrp="1"/>
          </p:cNvSpPr>
          <p:nvPr>
            <p:ph idx="1"/>
          </p:nvPr>
        </p:nvSpPr>
        <p:spPr>
          <a:xfrm>
            <a:off x="838200" y="2225675"/>
            <a:ext cx="10515600" cy="4351338"/>
          </a:xfrm>
        </p:spPr>
        <p:txBody>
          <a:bodyPr>
            <a:normAutofit/>
          </a:bodyPr>
          <a:lstStyle/>
          <a:p>
            <a:pPr>
              <a:buFont typeface="Wingdings" panose="05000000000000000000" pitchFamily="2" charset="2"/>
              <a:buChar char="q"/>
            </a:pPr>
            <a:r>
              <a:rPr lang="fr-FR" sz="4400" dirty="0" smtClean="0"/>
              <a:t> Introduction</a:t>
            </a:r>
          </a:p>
          <a:p>
            <a:pPr>
              <a:buFont typeface="Wingdings" panose="05000000000000000000" pitchFamily="2" charset="2"/>
              <a:buChar char="q"/>
            </a:pPr>
            <a:r>
              <a:rPr lang="fr-FR" sz="4400" dirty="0"/>
              <a:t> </a:t>
            </a:r>
            <a:r>
              <a:rPr lang="fr-FR" sz="4400" dirty="0" err="1" smtClean="0"/>
              <a:t>Synthesis</a:t>
            </a:r>
            <a:r>
              <a:rPr lang="fr-FR" sz="4400" dirty="0" smtClean="0"/>
              <a:t> </a:t>
            </a:r>
          </a:p>
          <a:p>
            <a:pPr>
              <a:buFont typeface="Wingdings" panose="05000000000000000000" pitchFamily="2" charset="2"/>
              <a:buChar char="q"/>
            </a:pPr>
            <a:r>
              <a:rPr lang="fr-FR" sz="4400" dirty="0"/>
              <a:t> </a:t>
            </a:r>
            <a:r>
              <a:rPr lang="fr-FR" sz="4400" dirty="0" smtClean="0"/>
              <a:t>Application</a:t>
            </a:r>
          </a:p>
          <a:p>
            <a:pPr>
              <a:buFont typeface="Wingdings" panose="05000000000000000000" pitchFamily="2" charset="2"/>
              <a:buChar char="q"/>
            </a:pPr>
            <a:r>
              <a:rPr lang="fr-FR" sz="4400" dirty="0"/>
              <a:t> </a:t>
            </a:r>
            <a:r>
              <a:rPr lang="fr-FR" sz="4400" dirty="0" smtClean="0"/>
              <a:t>Results and discussion</a:t>
            </a:r>
          </a:p>
          <a:p>
            <a:pPr>
              <a:buFont typeface="Wingdings" panose="05000000000000000000" pitchFamily="2" charset="2"/>
              <a:buChar char="q"/>
            </a:pPr>
            <a:r>
              <a:rPr lang="fr-FR" sz="4400" dirty="0"/>
              <a:t> </a:t>
            </a:r>
            <a:r>
              <a:rPr lang="fr-FR" sz="4400" dirty="0" smtClean="0"/>
              <a:t>Conclusion </a:t>
            </a:r>
            <a:endParaRPr lang="fr-FR" sz="4400" dirty="0"/>
          </a:p>
        </p:txBody>
      </p:sp>
      <p:pic>
        <p:nvPicPr>
          <p:cNvPr id="4" name="Image 3"/>
          <p:cNvPicPr>
            <a:picLocks noChangeAspect="1"/>
          </p:cNvPicPr>
          <p:nvPr/>
        </p:nvPicPr>
        <p:blipFill>
          <a:blip r:embed="rId2"/>
          <a:stretch>
            <a:fillRect/>
          </a:stretch>
        </p:blipFill>
        <p:spPr>
          <a:xfrm>
            <a:off x="4852989" y="347095"/>
            <a:ext cx="7339011" cy="1133119"/>
          </a:xfrm>
          <a:prstGeom prst="rect">
            <a:avLst/>
          </a:prstGeom>
        </p:spPr>
      </p:pic>
    </p:spTree>
    <p:extLst>
      <p:ext uri="{BB962C8B-B14F-4D97-AF65-F5344CB8AC3E}">
        <p14:creationId xmlns:p14="http://schemas.microsoft.com/office/powerpoint/2010/main" val="41174013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6561759" y="167044"/>
            <a:ext cx="5412131" cy="951788"/>
          </a:xfrm>
          <a:prstGeom prst="rect">
            <a:avLst/>
          </a:prstGeom>
        </p:spPr>
      </p:pic>
      <p:sp>
        <p:nvSpPr>
          <p:cNvPr id="4" name="ZoneTexte 3">
            <a:extLst>
              <a:ext uri="{FF2B5EF4-FFF2-40B4-BE49-F238E27FC236}">
                <a16:creationId xmlns:a16="http://schemas.microsoft.com/office/drawing/2014/main" xmlns="" id="{B39D341C-3CF9-5426-7E16-27D9D6B9B138}"/>
              </a:ext>
            </a:extLst>
          </p:cNvPr>
          <p:cNvSpPr txBox="1"/>
          <p:nvPr/>
        </p:nvSpPr>
        <p:spPr>
          <a:xfrm>
            <a:off x="505806" y="1856722"/>
            <a:ext cx="11167079" cy="461665"/>
          </a:xfrm>
          <a:prstGeom prst="rect">
            <a:avLst/>
          </a:prstGeom>
          <a:noFill/>
        </p:spPr>
        <p:txBody>
          <a:bodyPr wrap="square">
            <a:spAutoFit/>
          </a:bodyPr>
          <a:lstStyle/>
          <a:p>
            <a:pPr lvl="0" algn="just">
              <a:defRPr/>
            </a:pPr>
            <a:r>
              <a:rPr lang="en-GB" sz="2400" dirty="0" smtClean="0">
                <a:solidFill>
                  <a:prstClr val="black"/>
                </a:solidFill>
                <a:latin typeface="Times New Roman" panose="02020603050405020304" pitchFamily="18" charset="0"/>
                <a:cs typeface="Times New Roman" panose="02020603050405020304" pitchFamily="18" charset="0"/>
              </a:rPr>
              <a:t>The aim of </a:t>
            </a:r>
            <a:r>
              <a:rPr lang="en-GB" sz="2400" dirty="0">
                <a:solidFill>
                  <a:prstClr val="black"/>
                </a:solidFill>
                <a:latin typeface="Times New Roman" panose="02020603050405020304" pitchFamily="18" charset="0"/>
                <a:cs typeface="Times New Roman" panose="02020603050405020304" pitchFamily="18" charset="0"/>
              </a:rPr>
              <a:t>this work is the search for crystalline materials, of the </a:t>
            </a:r>
            <a:r>
              <a:rPr lang="en-GB" sz="2400" dirty="0" err="1">
                <a:solidFill>
                  <a:prstClr val="black"/>
                </a:solidFill>
                <a:latin typeface="Times New Roman" panose="02020603050405020304" pitchFamily="18" charset="0"/>
                <a:cs typeface="Times New Roman" panose="02020603050405020304" pitchFamily="18" charset="0"/>
              </a:rPr>
              <a:t>aluminophosphate</a:t>
            </a:r>
            <a:r>
              <a:rPr lang="en-GB" sz="2400" dirty="0">
                <a:solidFill>
                  <a:prstClr val="black"/>
                </a:solidFill>
                <a:latin typeface="Times New Roman" panose="02020603050405020304" pitchFamily="18" charset="0"/>
                <a:cs typeface="Times New Roman" panose="02020603050405020304" pitchFamily="18" charset="0"/>
              </a:rPr>
              <a:t> </a:t>
            </a:r>
            <a:r>
              <a:rPr lang="en-GB" sz="2400" dirty="0" smtClean="0">
                <a:solidFill>
                  <a:prstClr val="black"/>
                </a:solidFill>
                <a:latin typeface="Times New Roman" panose="02020603050405020304" pitchFamily="18" charset="0"/>
                <a:cs typeface="Times New Roman" panose="02020603050405020304" pitchFamily="18" charset="0"/>
              </a:rPr>
              <a:t>type</a:t>
            </a:r>
            <a:r>
              <a:rPr lang="fr-FR" sz="2400" dirty="0" smtClean="0">
                <a:solidFill>
                  <a:prstClr val="black"/>
                </a:solidFill>
                <a:latin typeface="Times New Roman" panose="02020603050405020304" pitchFamily="18" charset="0"/>
                <a:cs typeface="Times New Roman" panose="02020603050405020304" pitchFamily="18" charset="0"/>
              </a:rPr>
              <a:t>.</a:t>
            </a:r>
            <a:endPar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 name="ZoneTexte 9">
            <a:extLst>
              <a:ext uri="{FF2B5EF4-FFF2-40B4-BE49-F238E27FC236}">
                <a16:creationId xmlns:a16="http://schemas.microsoft.com/office/drawing/2014/main" xmlns="" id="{9083E9A5-4169-8D6E-203A-36FA1E0C15A8}"/>
              </a:ext>
            </a:extLst>
          </p:cNvPr>
          <p:cNvSpPr txBox="1"/>
          <p:nvPr/>
        </p:nvSpPr>
        <p:spPr>
          <a:xfrm>
            <a:off x="505806" y="2402252"/>
            <a:ext cx="11438541" cy="1200329"/>
          </a:xfrm>
          <a:prstGeom prst="rect">
            <a:avLst/>
          </a:prstGeom>
          <a:noFill/>
        </p:spPr>
        <p:txBody>
          <a:bodyPr wrap="square">
            <a:spAutoFit/>
          </a:bodyPr>
          <a:lstStyle/>
          <a:p>
            <a:pPr algn="just">
              <a:defRPr/>
            </a:pPr>
            <a:r>
              <a:rPr lang="en-GB" sz="2400" dirty="0">
                <a:solidFill>
                  <a:prstClr val="black"/>
                </a:solidFill>
                <a:latin typeface="Times New Roman" panose="02020603050405020304" pitchFamily="18" charset="0"/>
                <a:cs typeface="Times New Roman" panose="02020603050405020304" pitchFamily="18" charset="0"/>
              </a:rPr>
              <a:t>The phase was isolated in </a:t>
            </a:r>
            <a:r>
              <a:rPr lang="en-GB" sz="2400" dirty="0" smtClean="0">
                <a:solidFill>
                  <a:prstClr val="black"/>
                </a:solidFill>
                <a:latin typeface="Times New Roman" panose="02020603050405020304" pitchFamily="18" charset="0"/>
                <a:cs typeface="Times New Roman" panose="02020603050405020304" pitchFamily="18" charset="0"/>
              </a:rPr>
              <a:t>crystal form. </a:t>
            </a:r>
            <a:r>
              <a:rPr lang="en-US" sz="2400" dirty="0">
                <a:latin typeface="Times New Roman" panose="02020603050405020304" pitchFamily="18" charset="0"/>
                <a:cs typeface="Times New Roman" panose="02020603050405020304" pitchFamily="18" charset="0"/>
              </a:rPr>
              <a:t>The </a:t>
            </a:r>
            <a:r>
              <a:rPr lang="en-US" sz="2400" dirty="0" err="1">
                <a:latin typeface="Times New Roman" panose="02020603050405020304" pitchFamily="18" charset="0"/>
                <a:cs typeface="Times New Roman" panose="02020603050405020304" pitchFamily="18" charset="0"/>
              </a:rPr>
              <a:t>oxofluorophosphate</a:t>
            </a:r>
            <a:r>
              <a:rPr lang="en-US" sz="2400" dirty="0">
                <a:latin typeface="Times New Roman" panose="02020603050405020304" pitchFamily="18" charset="0"/>
                <a:cs typeface="Times New Roman" panose="02020603050405020304" pitchFamily="18" charset="0"/>
              </a:rPr>
              <a:t> KAlPO</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F, a novel </a:t>
            </a:r>
            <a:r>
              <a:rPr lang="en-US" sz="2400" dirty="0" err="1">
                <a:latin typeface="Times New Roman" panose="02020603050405020304" pitchFamily="18" charset="0"/>
                <a:cs typeface="Times New Roman" panose="02020603050405020304" pitchFamily="18" charset="0"/>
              </a:rPr>
              <a:t>photocatalyst</a:t>
            </a:r>
            <a:r>
              <a:rPr lang="en-US" sz="2400" dirty="0">
                <a:latin typeface="Times New Roman" panose="02020603050405020304" pitchFamily="18" charset="0"/>
                <a:cs typeface="Times New Roman" panose="02020603050405020304" pitchFamily="18" charset="0"/>
              </a:rPr>
              <a:t>, was prepared by hydrothermal </a:t>
            </a:r>
            <a:r>
              <a:rPr lang="en-US" sz="2400" dirty="0" smtClean="0">
                <a:latin typeface="Times New Roman" panose="02020603050405020304" pitchFamily="18" charset="0"/>
                <a:cs typeface="Times New Roman" panose="02020603050405020304" pitchFamily="18" charset="0"/>
              </a:rPr>
              <a:t>route </a:t>
            </a:r>
            <a:r>
              <a:rPr lang="en-GB" sz="2400" dirty="0" smtClean="0">
                <a:solidFill>
                  <a:prstClr val="black"/>
                </a:solidFill>
                <a:latin typeface="Times New Roman" panose="02020603050405020304" pitchFamily="18" charset="0"/>
                <a:cs typeface="Times New Roman" panose="02020603050405020304" pitchFamily="18" charset="0"/>
              </a:rPr>
              <a:t>at </a:t>
            </a:r>
            <a:r>
              <a:rPr lang="en-GB" sz="2400" dirty="0">
                <a:solidFill>
                  <a:prstClr val="black"/>
                </a:solidFill>
                <a:latin typeface="Times New Roman" panose="02020603050405020304" pitchFamily="18" charset="0"/>
                <a:cs typeface="Times New Roman" panose="02020603050405020304" pitchFamily="18" charset="0"/>
              </a:rPr>
              <a:t>180 °C</a:t>
            </a:r>
            <a:r>
              <a:rPr lang="en-US" sz="2400" dirty="0" smtClean="0">
                <a:latin typeface="Times New Roman" panose="02020603050405020304" pitchFamily="18" charset="0"/>
                <a:cs typeface="Times New Roman" panose="02020603050405020304" pitchFamily="18" charset="0"/>
              </a:rPr>
              <a:t>. </a:t>
            </a:r>
            <a:endParaRPr lang="fr-FR" sz="2400" dirty="0">
              <a:latin typeface="Times New Roman" panose="02020603050405020304" pitchFamily="18" charset="0"/>
              <a:cs typeface="Times New Roman" panose="02020603050405020304" pitchFamily="18" charset="0"/>
            </a:endParaRPr>
          </a:p>
          <a:p>
            <a:pPr lvl="0" algn="just">
              <a:defRPr/>
            </a:pPr>
            <a:r>
              <a:rPr lang="en-GB" sz="2400" dirty="0" smtClean="0">
                <a:solidFill>
                  <a:prstClr val="black"/>
                </a:solidFill>
                <a:latin typeface="Times New Roman" panose="02020603050405020304" pitchFamily="18" charset="0"/>
                <a:cs typeface="Times New Roman" panose="02020603050405020304" pitchFamily="18" charset="0"/>
              </a:rPr>
              <a:t> </a:t>
            </a:r>
            <a:endPar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 name="ZoneTexte 10">
            <a:extLst>
              <a:ext uri="{FF2B5EF4-FFF2-40B4-BE49-F238E27FC236}">
                <a16:creationId xmlns:a16="http://schemas.microsoft.com/office/drawing/2014/main" xmlns="" id="{07D76706-2FCD-DCC9-6663-95D96882BDAF}"/>
              </a:ext>
            </a:extLst>
          </p:cNvPr>
          <p:cNvSpPr txBox="1"/>
          <p:nvPr/>
        </p:nvSpPr>
        <p:spPr>
          <a:xfrm>
            <a:off x="505806" y="3444607"/>
            <a:ext cx="11438541" cy="830997"/>
          </a:xfrm>
          <a:prstGeom prst="rect">
            <a:avLst/>
          </a:prstGeom>
          <a:noFill/>
        </p:spPr>
        <p:txBody>
          <a:bodyPr wrap="square">
            <a:spAutoFit/>
          </a:bodyPr>
          <a:lstStyle/>
          <a:p>
            <a:pPr lvl="0" algn="just">
              <a:defRPr/>
            </a:pPr>
            <a:r>
              <a:rPr lang="en-GB" sz="2400" dirty="0">
                <a:solidFill>
                  <a:prstClr val="black"/>
                </a:solidFill>
                <a:latin typeface="Times New Roman" panose="02020603050405020304" pitchFamily="18" charset="0"/>
                <a:cs typeface="Times New Roman" panose="02020603050405020304" pitchFamily="18" charset="0"/>
              </a:rPr>
              <a:t>Through this study, we have tried to get as close as possible to the structural framework by characterizing it using several other techniques, primarily:</a:t>
            </a:r>
            <a:endPar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 name="ZoneTexte 11">
            <a:extLst>
              <a:ext uri="{FF2B5EF4-FFF2-40B4-BE49-F238E27FC236}">
                <a16:creationId xmlns:a16="http://schemas.microsoft.com/office/drawing/2014/main" xmlns="" id="{6B919581-D292-15BB-6A38-BE521AFFEB33}"/>
              </a:ext>
            </a:extLst>
          </p:cNvPr>
          <p:cNvSpPr txBox="1"/>
          <p:nvPr/>
        </p:nvSpPr>
        <p:spPr>
          <a:xfrm>
            <a:off x="589583" y="4644936"/>
            <a:ext cx="8570450" cy="2400657"/>
          </a:xfrm>
          <a:prstGeom prst="rect">
            <a:avLst/>
          </a:prstGeom>
          <a:noFill/>
        </p:spPr>
        <p:txBody>
          <a:bodyPr wrap="square">
            <a:spAutoFit/>
          </a:bodyPr>
          <a:lstStyle/>
          <a:p>
            <a:pPr lvl="0" algn="just" eaLnBrk="0" hangingPunct="0">
              <a:lnSpc>
                <a:spcPct val="125000"/>
              </a:lnSpc>
              <a:buFont typeface="Wingdings" pitchFamily="2" charset="2"/>
              <a:buChar char="Ø"/>
              <a:defRPr/>
            </a:pPr>
            <a:r>
              <a:rPr lang="fr-FR" sz="2400" dirty="0">
                <a:solidFill>
                  <a:prstClr val="black"/>
                </a:solidFill>
                <a:latin typeface="Times New Roman" panose="02020603050405020304" pitchFamily="18" charset="0"/>
                <a:ea typeface="Calibri" pitchFamily="34" charset="0"/>
                <a:cs typeface="Times New Roman" pitchFamily="18" charset="0"/>
              </a:rPr>
              <a:t>X-ray </a:t>
            </a:r>
            <a:r>
              <a:rPr lang="fr-FR" sz="2400" dirty="0" err="1">
                <a:solidFill>
                  <a:prstClr val="black"/>
                </a:solidFill>
                <a:latin typeface="Times New Roman" panose="02020603050405020304" pitchFamily="18" charset="0"/>
                <a:ea typeface="Calibri" pitchFamily="34" charset="0"/>
                <a:cs typeface="Times New Roman" pitchFamily="18" charset="0"/>
              </a:rPr>
              <a:t>powder</a:t>
            </a:r>
            <a:r>
              <a:rPr lang="fr-FR" sz="2400" dirty="0">
                <a:solidFill>
                  <a:prstClr val="black"/>
                </a:solidFill>
                <a:latin typeface="Times New Roman" panose="02020603050405020304" pitchFamily="18" charset="0"/>
                <a:ea typeface="Calibri" pitchFamily="34" charset="0"/>
                <a:cs typeface="Times New Roman" pitchFamily="18" charset="0"/>
              </a:rPr>
              <a:t> </a:t>
            </a:r>
            <a:r>
              <a:rPr lang="fr-FR" sz="2400" dirty="0" smtClean="0">
                <a:solidFill>
                  <a:prstClr val="black"/>
                </a:solidFill>
                <a:latin typeface="Times New Roman" panose="02020603050405020304" pitchFamily="18" charset="0"/>
                <a:ea typeface="Calibri" pitchFamily="34" charset="0"/>
                <a:cs typeface="Times New Roman" pitchFamily="18" charset="0"/>
              </a:rPr>
              <a:t>diffraction</a:t>
            </a:r>
          </a:p>
          <a:p>
            <a:pPr lvl="0" algn="just" eaLnBrk="0" hangingPunct="0">
              <a:lnSpc>
                <a:spcPct val="125000"/>
              </a:lnSpc>
              <a:buFont typeface="Wingdings" pitchFamily="2" charset="2"/>
              <a:buChar char="Ø"/>
              <a:defRPr/>
            </a:pPr>
            <a:r>
              <a:rPr lang="fr-FR" sz="2400" dirty="0">
                <a:solidFill>
                  <a:prstClr val="black"/>
                </a:solidFill>
                <a:latin typeface="Times New Roman" panose="02020603050405020304" pitchFamily="18" charset="0"/>
                <a:ea typeface="Calibri" pitchFamily="34" charset="0"/>
                <a:cs typeface="Times New Roman" pitchFamily="18" charset="0"/>
              </a:rPr>
              <a:t> </a:t>
            </a:r>
            <a:r>
              <a:rPr lang="fr-FR" sz="2400" dirty="0" smtClean="0">
                <a:solidFill>
                  <a:prstClr val="black"/>
                </a:solidFill>
                <a:latin typeface="Times New Roman" panose="02020603050405020304" pitchFamily="18" charset="0"/>
                <a:ea typeface="Calibri" pitchFamily="34" charset="0"/>
                <a:cs typeface="Times New Roman" pitchFamily="18" charset="0"/>
              </a:rPr>
              <a:t>SEM/EDX</a:t>
            </a:r>
            <a:endParaRPr lang="fr-FR" sz="2400" dirty="0">
              <a:solidFill>
                <a:prstClr val="black"/>
              </a:solidFill>
              <a:latin typeface="Times New Roman" panose="02020603050405020304" pitchFamily="18" charset="0"/>
              <a:ea typeface="Calibri" pitchFamily="34" charset="0"/>
              <a:cs typeface="Times New Roman" pitchFamily="18" charset="0"/>
            </a:endParaRPr>
          </a:p>
          <a:p>
            <a:pPr lvl="0" algn="just" eaLnBrk="0" hangingPunct="0">
              <a:lnSpc>
                <a:spcPct val="125000"/>
              </a:lnSpc>
              <a:buFont typeface="Wingdings" pitchFamily="2" charset="2"/>
              <a:buChar char="Ø"/>
              <a:defRPr/>
            </a:pPr>
            <a:r>
              <a:rPr lang="fr-FR" sz="2400" dirty="0" smtClean="0">
                <a:solidFill>
                  <a:prstClr val="black"/>
                </a:solidFill>
                <a:latin typeface="Times New Roman" panose="02020603050405020304" pitchFamily="18" charset="0"/>
                <a:ea typeface="Calibri" pitchFamily="34" charset="0"/>
                <a:cs typeface="Times New Roman" pitchFamily="18" charset="0"/>
              </a:rPr>
              <a:t>Thermal </a:t>
            </a:r>
            <a:r>
              <a:rPr lang="fr-FR" sz="2400" dirty="0" err="1" smtClean="0">
                <a:solidFill>
                  <a:prstClr val="black"/>
                </a:solidFill>
                <a:latin typeface="Times New Roman" panose="02020603050405020304" pitchFamily="18" charset="0"/>
                <a:ea typeface="Calibri" pitchFamily="34" charset="0"/>
                <a:cs typeface="Times New Roman" pitchFamily="18" charset="0"/>
              </a:rPr>
              <a:t>analysis</a:t>
            </a:r>
            <a:endParaRPr lang="fr-FR" sz="2400" dirty="0" smtClean="0">
              <a:solidFill>
                <a:prstClr val="black"/>
              </a:solidFill>
              <a:latin typeface="Times New Roman" panose="02020603050405020304" pitchFamily="18" charset="0"/>
              <a:ea typeface="Calibri" pitchFamily="34" charset="0"/>
              <a:cs typeface="Times New Roman" pitchFamily="18" charset="0"/>
            </a:endParaRPr>
          </a:p>
          <a:p>
            <a:pPr algn="just" eaLnBrk="0" hangingPunct="0">
              <a:lnSpc>
                <a:spcPct val="125000"/>
              </a:lnSpc>
              <a:buFont typeface="Wingdings" pitchFamily="2" charset="2"/>
              <a:buChar char="Ø"/>
              <a:defRPr/>
            </a:pP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itchFamily="18" charset="0"/>
              </a:rPr>
              <a:t> </a:t>
            </a:r>
            <a:r>
              <a:rPr lang="fr-FR" sz="2400" dirty="0">
                <a:solidFill>
                  <a:prstClr val="black"/>
                </a:solidFill>
                <a:latin typeface="Times New Roman" panose="02020603050405020304" pitchFamily="18" charset="0"/>
                <a:ea typeface="Calibri" pitchFamily="34" charset="0"/>
                <a:cs typeface="Times New Roman" pitchFamily="18" charset="0"/>
              </a:rPr>
              <a:t>UV-visible diffuse </a:t>
            </a:r>
            <a:r>
              <a:rPr lang="fr-FR" sz="2400" dirty="0" err="1">
                <a:solidFill>
                  <a:prstClr val="black"/>
                </a:solidFill>
                <a:latin typeface="Times New Roman" panose="02020603050405020304" pitchFamily="18" charset="0"/>
                <a:ea typeface="Calibri" pitchFamily="34" charset="0"/>
                <a:cs typeface="Times New Roman" pitchFamily="18" charset="0"/>
              </a:rPr>
              <a:t>reflectance</a:t>
            </a:r>
            <a:r>
              <a:rPr lang="fr-FR" sz="2400" dirty="0">
                <a:solidFill>
                  <a:prstClr val="black"/>
                </a:solidFill>
                <a:latin typeface="Times New Roman" panose="02020603050405020304" pitchFamily="18" charset="0"/>
                <a:ea typeface="Calibri" pitchFamily="34" charset="0"/>
                <a:cs typeface="Times New Roman" pitchFamily="18" charset="0"/>
              </a:rPr>
              <a:t> </a:t>
            </a:r>
            <a:r>
              <a:rPr lang="fr-FR" sz="2400" dirty="0" err="1">
                <a:solidFill>
                  <a:prstClr val="black"/>
                </a:solidFill>
                <a:latin typeface="Times New Roman" panose="02020603050405020304" pitchFamily="18" charset="0"/>
                <a:ea typeface="Calibri" pitchFamily="34" charset="0"/>
                <a:cs typeface="Times New Roman" pitchFamily="18" charset="0"/>
              </a:rPr>
              <a:t>spectroscopy</a:t>
            </a:r>
            <a:endParaRPr lang="fr-FR" sz="2400" dirty="0">
              <a:solidFill>
                <a:prstClr val="black"/>
              </a:solidFill>
              <a:latin typeface="Times New Roman" panose="02020603050405020304" pitchFamily="18" charset="0"/>
              <a:ea typeface="Calibri" pitchFamily="34" charset="0"/>
              <a:cs typeface="Times New Roman" pitchFamily="18" charset="0"/>
            </a:endParaRPr>
          </a:p>
          <a:p>
            <a:pPr lvl="0" algn="just" eaLnBrk="0" hangingPunct="0">
              <a:lnSpc>
                <a:spcPct val="125000"/>
              </a:lnSpc>
              <a:buFont typeface="Wingdings" pitchFamily="2" charset="2"/>
              <a:buChar char="Ø"/>
              <a:defRPr/>
            </a:pPr>
            <a:endParaRPr kumimoji="0" lang="fr-FR"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3" name="ZoneTexte 12"/>
          <p:cNvSpPr txBox="1"/>
          <p:nvPr/>
        </p:nvSpPr>
        <p:spPr>
          <a:xfrm>
            <a:off x="623404" y="460425"/>
            <a:ext cx="2643188" cy="584775"/>
          </a:xfrm>
          <a:prstGeom prst="rect">
            <a:avLst/>
          </a:prstGeom>
          <a:solidFill>
            <a:schemeClr val="accent4">
              <a:lumMod val="60000"/>
              <a:lumOff val="40000"/>
            </a:schemeClr>
          </a:solidFill>
        </p:spPr>
        <p:txBody>
          <a:bodyPr wrap="square" rtlCol="0">
            <a:spAutoFit/>
          </a:bodyPr>
          <a:lstStyle/>
          <a:p>
            <a:r>
              <a:rPr lang="fr-FR" sz="3200" dirty="0" smtClean="0"/>
              <a:t>  Conclusion</a:t>
            </a:r>
            <a:r>
              <a:rPr lang="fr-FR" dirty="0" smtClean="0"/>
              <a:t> </a:t>
            </a:r>
            <a:endParaRPr lang="fr-FR" dirty="0"/>
          </a:p>
        </p:txBody>
      </p:sp>
    </p:spTree>
    <p:extLst>
      <p:ext uri="{BB962C8B-B14F-4D97-AF65-F5344CB8AC3E}">
        <p14:creationId xmlns:p14="http://schemas.microsoft.com/office/powerpoint/2010/main" val="67411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 calcmode="lin" valueType="num">
                                      <p:cBhvr additive="base">
                                        <p:cTn id="25"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anim calcmode="lin" valueType="num">
                                      <p:cBhvr additive="base">
                                        <p:cTn id="31" dur="5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2">
                                            <p:txEl>
                                              <p:pRg st="2" end="2"/>
                                            </p:txEl>
                                          </p:spTgt>
                                        </p:tgtEl>
                                        <p:attrNameLst>
                                          <p:attrName>style.visibility</p:attrName>
                                        </p:attrNameLst>
                                      </p:cBhvr>
                                      <p:to>
                                        <p:strVal val="visible"/>
                                      </p:to>
                                    </p:set>
                                    <p:anim calcmode="lin" valueType="num">
                                      <p:cBhvr additive="base">
                                        <p:cTn id="37"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2">
                                            <p:txEl>
                                              <p:pRg st="3" end="3"/>
                                            </p:txEl>
                                          </p:spTgt>
                                        </p:tgtEl>
                                        <p:attrNameLst>
                                          <p:attrName>style.visibility</p:attrName>
                                        </p:attrNameLst>
                                      </p:cBhvr>
                                      <p:to>
                                        <p:strVal val="visible"/>
                                      </p:to>
                                    </p:set>
                                    <p:anim calcmode="lin" valueType="num">
                                      <p:cBhvr additive="base">
                                        <p:cTn id="43" dur="500" fill="hold"/>
                                        <p:tgtEl>
                                          <p:spTgt spid="12">
                                            <p:txEl>
                                              <p:pRg st="3" end="3"/>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6561759" y="167044"/>
            <a:ext cx="5412131" cy="951788"/>
          </a:xfrm>
          <a:prstGeom prst="rect">
            <a:avLst/>
          </a:prstGeom>
        </p:spPr>
      </p:pic>
      <p:sp>
        <p:nvSpPr>
          <p:cNvPr id="6"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ZoneTexte 1"/>
          <p:cNvSpPr txBox="1"/>
          <p:nvPr/>
        </p:nvSpPr>
        <p:spPr>
          <a:xfrm>
            <a:off x="437667" y="453836"/>
            <a:ext cx="2643188" cy="584775"/>
          </a:xfrm>
          <a:prstGeom prst="rect">
            <a:avLst/>
          </a:prstGeom>
          <a:solidFill>
            <a:schemeClr val="accent4">
              <a:lumMod val="60000"/>
              <a:lumOff val="40000"/>
            </a:schemeClr>
          </a:solidFill>
        </p:spPr>
        <p:txBody>
          <a:bodyPr wrap="square" rtlCol="0">
            <a:spAutoFit/>
          </a:bodyPr>
          <a:lstStyle/>
          <a:p>
            <a:r>
              <a:rPr lang="fr-FR" sz="3200" dirty="0" smtClean="0"/>
              <a:t>  Conclusion</a:t>
            </a:r>
            <a:r>
              <a:rPr lang="fr-FR" dirty="0" smtClean="0"/>
              <a:t> </a:t>
            </a:r>
            <a:endParaRPr lang="fr-FR" dirty="0"/>
          </a:p>
        </p:txBody>
      </p:sp>
      <p:sp>
        <p:nvSpPr>
          <p:cNvPr id="4" name="ZoneTexte 3"/>
          <p:cNvSpPr txBox="1"/>
          <p:nvPr/>
        </p:nvSpPr>
        <p:spPr>
          <a:xfrm>
            <a:off x="252412" y="2087463"/>
            <a:ext cx="11487149" cy="4770537"/>
          </a:xfrm>
          <a:prstGeom prst="rect">
            <a:avLst/>
          </a:prstGeom>
          <a:noFill/>
        </p:spPr>
        <p:txBody>
          <a:bodyPr wrap="square" rtlCol="0">
            <a:spAutoFit/>
          </a:bodyPr>
          <a:lstStyle/>
          <a:p>
            <a:pPr marL="342900" indent="-342900"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The X-ray diffraction, </a:t>
            </a:r>
            <a:r>
              <a:rPr lang="en-GB" sz="2400" dirty="0">
                <a:latin typeface="Times New Roman" panose="02020603050405020304" pitchFamily="18" charset="0"/>
                <a:cs typeface="Times New Roman" panose="02020603050405020304" pitchFamily="18" charset="0"/>
              </a:rPr>
              <a:t>revealed an orthorhombic</a:t>
            </a:r>
            <a:r>
              <a:rPr lang="en-US" sz="2400" dirty="0">
                <a:latin typeface="Times New Roman" panose="02020603050405020304" pitchFamily="18" charset="0"/>
                <a:cs typeface="Times New Roman" panose="02020603050405020304" pitchFamily="18" charset="0"/>
              </a:rPr>
              <a:t> system </a:t>
            </a:r>
            <a:r>
              <a:rPr lang="en-GB" sz="2400" dirty="0">
                <a:latin typeface="Times New Roman" panose="02020603050405020304" pitchFamily="18" charset="0"/>
                <a:cs typeface="Times New Roman" panose="02020603050405020304" pitchFamily="18" charset="0"/>
              </a:rPr>
              <a:t>with the </a:t>
            </a:r>
            <a:r>
              <a:rPr lang="en-GB" sz="2400" dirty="0" smtClean="0">
                <a:latin typeface="Times New Roman" panose="02020603050405020304" pitchFamily="18" charset="0"/>
                <a:cs typeface="Times New Roman" panose="02020603050405020304" pitchFamily="18" charset="0"/>
              </a:rPr>
              <a:t>lattice </a:t>
            </a:r>
            <a:r>
              <a:rPr lang="en-GB" sz="2400" dirty="0">
                <a:latin typeface="Times New Roman" panose="02020603050405020304" pitchFamily="18" charset="0"/>
                <a:cs typeface="Times New Roman" panose="02020603050405020304" pitchFamily="18" charset="0"/>
              </a:rPr>
              <a:t>constants: a=12.612(5) </a:t>
            </a:r>
            <a:r>
              <a:rPr lang="en-GB" sz="2400" dirty="0" smtClean="0">
                <a:latin typeface="Times New Roman" panose="02020603050405020304" pitchFamily="18" charset="0"/>
                <a:cs typeface="Times New Roman" panose="02020603050405020304" pitchFamily="18" charset="0"/>
              </a:rPr>
              <a:t>Å, b=10.172(3</a:t>
            </a:r>
            <a:r>
              <a:rPr lang="en-GB" sz="2400" dirty="0">
                <a:latin typeface="Times New Roman" panose="02020603050405020304" pitchFamily="18" charset="0"/>
                <a:cs typeface="Times New Roman" panose="02020603050405020304" pitchFamily="18" charset="0"/>
              </a:rPr>
              <a:t>) Å, c=6.205(0) </a:t>
            </a:r>
            <a:r>
              <a:rPr lang="en-GB" sz="2400" dirty="0" smtClean="0">
                <a:latin typeface="Times New Roman" panose="02020603050405020304" pitchFamily="18" charset="0"/>
                <a:cs typeface="Times New Roman" panose="02020603050405020304" pitchFamily="18" charset="0"/>
              </a:rPr>
              <a:t>Å. </a:t>
            </a:r>
          </a:p>
          <a:p>
            <a:pPr marL="342900" indent="-342900" algn="just">
              <a:buFont typeface="Wingdings" panose="05000000000000000000" pitchFamily="2" charset="2"/>
              <a:buChar char="ü"/>
            </a:pPr>
            <a:r>
              <a:rPr lang="en-GB" sz="2400" dirty="0" smtClean="0">
                <a:latin typeface="Times New Roman" panose="02020603050405020304" pitchFamily="18" charset="0"/>
                <a:cs typeface="Times New Roman" panose="02020603050405020304" pitchFamily="18" charset="0"/>
              </a:rPr>
              <a:t>The </a:t>
            </a:r>
            <a:r>
              <a:rPr lang="en-GB" sz="2400" dirty="0">
                <a:latin typeface="Times New Roman" panose="02020603050405020304" pitchFamily="18" charset="0"/>
                <a:cs typeface="Times New Roman" panose="02020603050405020304" pitchFamily="18" charset="0"/>
              </a:rPr>
              <a:t>structure is made up of </a:t>
            </a:r>
            <a:r>
              <a:rPr lang="en-GB" sz="2400" dirty="0" smtClean="0">
                <a:latin typeface="Times New Roman" panose="02020603050405020304" pitchFamily="18" charset="0"/>
                <a:cs typeface="Times New Roman" panose="02020603050405020304" pitchFamily="18" charset="0"/>
              </a:rPr>
              <a:t>AlF</a:t>
            </a:r>
            <a:r>
              <a:rPr lang="en-GB" sz="2400" baseline="-25000" dirty="0" smtClean="0">
                <a:latin typeface="Times New Roman" panose="02020603050405020304" pitchFamily="18" charset="0"/>
                <a:cs typeface="Times New Roman" panose="02020603050405020304" pitchFamily="18" charset="0"/>
              </a:rPr>
              <a:t>2</a:t>
            </a:r>
            <a:r>
              <a:rPr lang="en-GB" sz="2400" dirty="0" smtClean="0">
                <a:latin typeface="Times New Roman" panose="02020603050405020304" pitchFamily="18" charset="0"/>
                <a:cs typeface="Times New Roman" panose="02020603050405020304" pitchFamily="18" charset="0"/>
              </a:rPr>
              <a:t>O</a:t>
            </a:r>
            <a:r>
              <a:rPr lang="en-GB" sz="2400" baseline="-25000" dirty="0" smtClean="0">
                <a:latin typeface="Times New Roman" panose="02020603050405020304" pitchFamily="18" charset="0"/>
                <a:cs typeface="Times New Roman" panose="02020603050405020304" pitchFamily="18" charset="0"/>
              </a:rPr>
              <a:t>4</a:t>
            </a:r>
            <a:r>
              <a:rPr lang="en-GB" sz="2400" dirty="0" smtClean="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octahedra</a:t>
            </a:r>
            <a:r>
              <a:rPr lang="en-GB" sz="2400" dirty="0">
                <a:latin typeface="Times New Roman" panose="02020603050405020304" pitchFamily="18" charset="0"/>
                <a:cs typeface="Times New Roman" panose="02020603050405020304" pitchFamily="18" charset="0"/>
              </a:rPr>
              <a:t> and </a:t>
            </a:r>
            <a:r>
              <a:rPr lang="en-GB" sz="2400" dirty="0" smtClean="0">
                <a:latin typeface="Times New Roman" panose="02020603050405020304" pitchFamily="18" charset="0"/>
                <a:cs typeface="Times New Roman" panose="02020603050405020304" pitchFamily="18" charset="0"/>
              </a:rPr>
              <a:t>PO</a:t>
            </a:r>
            <a:r>
              <a:rPr lang="en-GB" sz="2400" baseline="-25000" dirty="0" smtClean="0">
                <a:latin typeface="Times New Roman" panose="02020603050405020304" pitchFamily="18" charset="0"/>
                <a:cs typeface="Times New Roman" panose="02020603050405020304" pitchFamily="18" charset="0"/>
              </a:rPr>
              <a:t>4</a:t>
            </a:r>
            <a:r>
              <a:rPr lang="en-GB" sz="2400" dirty="0" smtClean="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tetrahedra</a:t>
            </a:r>
            <a:r>
              <a:rPr lang="en-GB" sz="2400" dirty="0">
                <a:latin typeface="Times New Roman" panose="02020603050405020304" pitchFamily="18" charset="0"/>
                <a:cs typeface="Times New Roman" panose="02020603050405020304" pitchFamily="18" charset="0"/>
              </a:rPr>
              <a:t> where the K</a:t>
            </a:r>
            <a:r>
              <a:rPr lang="en-GB" sz="2400" baseline="30000" dirty="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 ions </a:t>
            </a:r>
            <a:r>
              <a:rPr lang="en-GB" sz="2400" dirty="0" smtClean="0">
                <a:latin typeface="Times New Roman" panose="02020603050405020304" pitchFamily="18" charset="0"/>
                <a:cs typeface="Times New Roman" panose="02020603050405020304" pitchFamily="18" charset="0"/>
              </a:rPr>
              <a:t>are </a:t>
            </a:r>
          </a:p>
          <a:p>
            <a:pPr marL="342900" indent="-342900">
              <a:buFont typeface="Wingdings" panose="05000000000000000000" pitchFamily="2" charset="2"/>
              <a:buChar char="ü"/>
            </a:pPr>
            <a:r>
              <a:rPr lang="en-GB" sz="2400" dirty="0" smtClean="0">
                <a:latin typeface="Times New Roman" panose="02020603050405020304" pitchFamily="18" charset="0"/>
                <a:cs typeface="Times New Roman" panose="02020603050405020304" pitchFamily="18" charset="0"/>
              </a:rPr>
              <a:t>disordered.</a:t>
            </a:r>
          </a:p>
          <a:p>
            <a:pPr marL="342900" indent="-342900">
              <a:buFont typeface="Wingdings" panose="05000000000000000000" pitchFamily="2" charset="2"/>
              <a:buChar char="ü"/>
            </a:pPr>
            <a:r>
              <a:rPr lang="en-GB" sz="2400" dirty="0" smtClean="0">
                <a:latin typeface="Times New Roman" panose="02020603050405020304" pitchFamily="18" charset="0"/>
                <a:cs typeface="Times New Roman" panose="02020603050405020304" pitchFamily="18" charset="0"/>
              </a:rPr>
              <a:t>SEM </a:t>
            </a:r>
            <a:r>
              <a:rPr lang="en-GB" sz="2400" dirty="0">
                <a:latin typeface="Times New Roman" panose="02020603050405020304" pitchFamily="18" charset="0"/>
                <a:cs typeface="Times New Roman" panose="02020603050405020304" pitchFamily="18" charset="0"/>
              </a:rPr>
              <a:t>images shows crystals with hexagonal sections</a:t>
            </a:r>
            <a:r>
              <a:rPr lang="en-GB" sz="2400" dirty="0" smtClean="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ü"/>
            </a:pPr>
            <a:r>
              <a:rPr lang="en-GB" sz="2400" dirty="0">
                <a:latin typeface="Times New Roman" panose="02020603050405020304" pitchFamily="18" charset="0"/>
                <a:cs typeface="Times New Roman" panose="02020603050405020304" pitchFamily="18" charset="0"/>
              </a:rPr>
              <a:t>Thermal analysis shows that our phosphate is thermally stable up to 300 °C. </a:t>
            </a:r>
            <a:endParaRPr lang="en-GB"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n-GB" sz="2400" dirty="0">
                <a:latin typeface="Times New Roman" panose="02020603050405020304" pitchFamily="18" charset="0"/>
                <a:cs typeface="Times New Roman" panose="02020603050405020304" pitchFamily="18" charset="0"/>
              </a:rPr>
              <a:t>The direct optical transition of 4.93 eV, determined </a:t>
            </a:r>
            <a:r>
              <a:rPr lang="en-GB" sz="2400" dirty="0" smtClean="0">
                <a:latin typeface="Times New Roman" panose="02020603050405020304" pitchFamily="18" charset="0"/>
                <a:cs typeface="Times New Roman" panose="02020603050405020304" pitchFamily="18" charset="0"/>
              </a:rPr>
              <a:t>from </a:t>
            </a:r>
            <a:r>
              <a:rPr lang="en-GB" sz="2400" dirty="0">
                <a:latin typeface="Times New Roman" panose="02020603050405020304" pitchFamily="18" charset="0"/>
                <a:cs typeface="Times New Roman" panose="02020603050405020304" pitchFamily="18" charset="0"/>
              </a:rPr>
              <a:t>the diffuse reflectance, is assigned to the charge transfer  </a:t>
            </a:r>
            <a:r>
              <a:rPr lang="en-GB" sz="2400" dirty="0" smtClean="0">
                <a:latin typeface="Times New Roman" panose="02020603050405020304" pitchFamily="18" charset="0"/>
                <a:cs typeface="Times New Roman" panose="02020603050405020304" pitchFamily="18" charset="0"/>
              </a:rPr>
              <a:t>F</a:t>
            </a:r>
            <a:r>
              <a:rPr lang="en-GB" sz="2400" baseline="30000" dirty="0" smtClean="0">
                <a:latin typeface="Times New Roman" panose="02020603050405020304" pitchFamily="18" charset="0"/>
                <a:cs typeface="Times New Roman" panose="02020603050405020304" pitchFamily="18" charset="0"/>
              </a:rPr>
              <a:t>−</a:t>
            </a:r>
            <a:r>
              <a:rPr lang="en-GB" sz="2400" dirty="0" smtClean="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 2p →  </a:t>
            </a:r>
            <a:r>
              <a:rPr lang="en-GB" sz="2400" dirty="0" smtClean="0">
                <a:latin typeface="Times New Roman" panose="02020603050405020304" pitchFamily="18" charset="0"/>
                <a:cs typeface="Times New Roman" panose="02020603050405020304" pitchFamily="18" charset="0"/>
              </a:rPr>
              <a:t>K</a:t>
            </a:r>
            <a:r>
              <a:rPr lang="en-GB" sz="2400" baseline="30000" dirty="0" smtClean="0">
                <a:latin typeface="Times New Roman" panose="02020603050405020304" pitchFamily="18" charset="0"/>
                <a:cs typeface="Times New Roman" panose="02020603050405020304" pitchFamily="18" charset="0"/>
              </a:rPr>
              <a:t>+</a:t>
            </a:r>
            <a:r>
              <a:rPr lang="en-GB" sz="2400" dirty="0" smtClean="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 4 s</a:t>
            </a:r>
            <a:r>
              <a:rPr lang="en-GB" sz="2400" dirty="0" smtClean="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ü"/>
            </a:pPr>
            <a:r>
              <a:rPr lang="en-GB" sz="2400" dirty="0" smtClean="0">
                <a:latin typeface="Times New Roman" panose="02020603050405020304" pitchFamily="18" charset="0"/>
                <a:cs typeface="Times New Roman" panose="02020603050405020304" pitchFamily="18" charset="0"/>
              </a:rPr>
              <a:t>The </a:t>
            </a:r>
            <a:r>
              <a:rPr lang="en-GB" sz="2400" dirty="0" err="1">
                <a:latin typeface="Times New Roman" panose="02020603050405020304" pitchFamily="18" charset="0"/>
                <a:cs typeface="Times New Roman" panose="02020603050405020304" pitchFamily="18" charset="0"/>
              </a:rPr>
              <a:t>photocatalytic</a:t>
            </a:r>
            <a:r>
              <a:rPr lang="en-GB" sz="2400" dirty="0">
                <a:latin typeface="Times New Roman" panose="02020603050405020304" pitchFamily="18" charset="0"/>
                <a:cs typeface="Times New Roman" panose="02020603050405020304" pitchFamily="18" charset="0"/>
              </a:rPr>
              <a:t> performance was successfully tested through the degradation under solar light of methyl violet (MV), a hazardous and persistent dye. A total discoloration was obtained after 5 h </a:t>
            </a:r>
            <a:endParaRPr lang="en-GB" sz="2400" dirty="0" smtClean="0">
              <a:latin typeface="Times New Roman" panose="02020603050405020304" pitchFamily="18" charset="0"/>
              <a:cs typeface="Times New Roman" panose="02020603050405020304" pitchFamily="18" charset="0"/>
            </a:endParaRPr>
          </a:p>
          <a:p>
            <a:pPr algn="just"/>
            <a:endParaRPr lang="en-GB" sz="2000" dirty="0">
              <a:latin typeface="Times New Roman" panose="02020603050405020304" pitchFamily="18" charset="0"/>
              <a:cs typeface="Times New Roman" panose="02020603050405020304" pitchFamily="18" charset="0"/>
            </a:endParaRPr>
          </a:p>
          <a:p>
            <a:pPr algn="just"/>
            <a:r>
              <a:rPr lang="en-GB" sz="2000" dirty="0" smtClean="0">
                <a:latin typeface="Times New Roman" panose="02020603050405020304" pitchFamily="18" charset="0"/>
                <a:cs typeface="Times New Roman" panose="02020603050405020304" pitchFamily="18" charset="0"/>
              </a:rPr>
              <a:t> </a:t>
            </a:r>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11748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6561759" y="167044"/>
            <a:ext cx="5412131" cy="951788"/>
          </a:xfrm>
          <a:prstGeom prst="rect">
            <a:avLst/>
          </a:prstGeom>
        </p:spPr>
      </p:pic>
      <p:sp>
        <p:nvSpPr>
          <p:cNvPr id="6"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ZoneTexte 1"/>
          <p:cNvSpPr txBox="1"/>
          <p:nvPr/>
        </p:nvSpPr>
        <p:spPr>
          <a:xfrm>
            <a:off x="2200276" y="3171824"/>
            <a:ext cx="7172324" cy="769441"/>
          </a:xfrm>
          <a:prstGeom prst="rect">
            <a:avLst/>
          </a:prstGeom>
          <a:solidFill>
            <a:schemeClr val="accent4">
              <a:lumMod val="60000"/>
              <a:lumOff val="40000"/>
            </a:schemeClr>
          </a:solidFill>
        </p:spPr>
        <p:txBody>
          <a:bodyPr wrap="square" rtlCol="0">
            <a:spAutoFit/>
          </a:bodyPr>
          <a:lstStyle/>
          <a:p>
            <a:r>
              <a:rPr lang="fr-FR" sz="4400" dirty="0" smtClean="0"/>
              <a:t>  </a:t>
            </a:r>
            <a:r>
              <a:rPr lang="fr-FR" sz="4400" dirty="0" err="1" smtClean="0"/>
              <a:t>Thank</a:t>
            </a:r>
            <a:r>
              <a:rPr lang="fr-FR" sz="4400" dirty="0" smtClean="0"/>
              <a:t> </a:t>
            </a:r>
            <a:r>
              <a:rPr lang="fr-FR" sz="4400" dirty="0" err="1" smtClean="0"/>
              <a:t>you</a:t>
            </a:r>
            <a:r>
              <a:rPr lang="fr-FR" sz="4400" dirty="0" smtClean="0"/>
              <a:t> for </a:t>
            </a:r>
            <a:r>
              <a:rPr lang="fr-FR" sz="4400" dirty="0" err="1" smtClean="0"/>
              <a:t>your</a:t>
            </a:r>
            <a:r>
              <a:rPr lang="fr-FR" sz="4400" dirty="0" smtClean="0"/>
              <a:t> attention </a:t>
            </a:r>
            <a:endParaRPr lang="fr-FR" sz="4400" dirty="0"/>
          </a:p>
        </p:txBody>
      </p:sp>
    </p:spTree>
    <p:extLst>
      <p:ext uri="{BB962C8B-B14F-4D97-AF65-F5344CB8AC3E}">
        <p14:creationId xmlns:p14="http://schemas.microsoft.com/office/powerpoint/2010/main" val="2747810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4852989" y="347095"/>
            <a:ext cx="7339011" cy="1133119"/>
          </a:xfrm>
          <a:prstGeom prst="rect">
            <a:avLst/>
          </a:prstGeom>
        </p:spPr>
      </p:pic>
      <p:sp>
        <p:nvSpPr>
          <p:cNvPr id="6" name="ZoneTexte 5"/>
          <p:cNvSpPr txBox="1"/>
          <p:nvPr/>
        </p:nvSpPr>
        <p:spPr>
          <a:xfrm>
            <a:off x="4038601" y="3000375"/>
            <a:ext cx="3071813" cy="646331"/>
          </a:xfrm>
          <a:prstGeom prst="rect">
            <a:avLst/>
          </a:prstGeom>
          <a:solidFill>
            <a:schemeClr val="accent2"/>
          </a:solidFill>
        </p:spPr>
        <p:txBody>
          <a:bodyPr wrap="square" rtlCol="0">
            <a:spAutoFit/>
          </a:bodyPr>
          <a:lstStyle/>
          <a:p>
            <a:r>
              <a:rPr lang="fr-FR" sz="3600" b="1" dirty="0" smtClean="0"/>
              <a:t>  Introduction</a:t>
            </a:r>
            <a:r>
              <a:rPr lang="fr-FR" dirty="0" smtClean="0"/>
              <a:t> </a:t>
            </a:r>
            <a:endParaRPr lang="fr-FR" dirty="0"/>
          </a:p>
        </p:txBody>
      </p:sp>
    </p:spTree>
    <p:extLst>
      <p:ext uri="{BB962C8B-B14F-4D97-AF65-F5344CB8AC3E}">
        <p14:creationId xmlns:p14="http://schemas.microsoft.com/office/powerpoint/2010/main" val="4032230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6561759" y="152756"/>
            <a:ext cx="5412131" cy="951788"/>
          </a:xfrm>
          <a:prstGeom prst="rect">
            <a:avLst/>
          </a:prstGeom>
        </p:spPr>
      </p:pic>
      <p:sp>
        <p:nvSpPr>
          <p:cNvPr id="6" name="ZoneTexte 5"/>
          <p:cNvSpPr txBox="1"/>
          <p:nvPr/>
        </p:nvSpPr>
        <p:spPr>
          <a:xfrm>
            <a:off x="300037" y="2586037"/>
            <a:ext cx="11516690" cy="3046988"/>
          </a:xfrm>
          <a:prstGeom prst="rect">
            <a:avLst/>
          </a:prstGeom>
          <a:noFill/>
        </p:spPr>
        <p:txBody>
          <a:bodyPr wrap="square" rtlCol="0">
            <a:spAutoFit/>
          </a:bodyPr>
          <a:lstStyle/>
          <a:p>
            <a:pPr algn="just"/>
            <a:r>
              <a:rPr lang="en-GB" sz="3200" dirty="0"/>
              <a:t>Porous material </a:t>
            </a:r>
            <a:r>
              <a:rPr lang="en-GB" sz="3200" dirty="0" smtClean="0"/>
              <a:t>possess </a:t>
            </a:r>
            <a:r>
              <a:rPr lang="en-GB" sz="3200" dirty="0"/>
              <a:t>internal voids or pores, </a:t>
            </a:r>
            <a:r>
              <a:rPr lang="en-GB" sz="3200" dirty="0" smtClean="0"/>
              <a:t>allowing </a:t>
            </a:r>
            <a:r>
              <a:rPr lang="en-GB" sz="3200" dirty="0"/>
              <a:t>for </a:t>
            </a:r>
            <a:r>
              <a:rPr lang="en-GB" sz="3200" dirty="0" smtClean="0"/>
              <a:t>internal distributions </a:t>
            </a:r>
            <a:r>
              <a:rPr lang="en-GB" sz="3200" dirty="0"/>
              <a:t>that can be tailored to improve overall performance, such as mechanical, thermal, and acoustic properties. These properties are enhanced through designs like functionally graded porosity, which involves varying pore size and density along one or more directions.</a:t>
            </a:r>
            <a:endParaRPr lang="fr-FR" sz="3200" dirty="0"/>
          </a:p>
        </p:txBody>
      </p:sp>
      <p:sp>
        <p:nvSpPr>
          <p:cNvPr id="8" name="ZoneTexte 7"/>
          <p:cNvSpPr txBox="1"/>
          <p:nvPr/>
        </p:nvSpPr>
        <p:spPr>
          <a:xfrm>
            <a:off x="423864" y="628650"/>
            <a:ext cx="3071813" cy="646331"/>
          </a:xfrm>
          <a:prstGeom prst="rect">
            <a:avLst/>
          </a:prstGeom>
          <a:solidFill>
            <a:schemeClr val="accent2"/>
          </a:solidFill>
        </p:spPr>
        <p:txBody>
          <a:bodyPr wrap="square" rtlCol="0">
            <a:spAutoFit/>
          </a:bodyPr>
          <a:lstStyle/>
          <a:p>
            <a:r>
              <a:rPr lang="fr-FR" sz="3600" b="1" dirty="0" smtClean="0"/>
              <a:t>  Introduction</a:t>
            </a:r>
            <a:r>
              <a:rPr lang="fr-FR" dirty="0" smtClean="0"/>
              <a:t> </a:t>
            </a:r>
            <a:endParaRPr lang="fr-FR" dirty="0"/>
          </a:p>
        </p:txBody>
      </p:sp>
    </p:spTree>
    <p:extLst>
      <p:ext uri="{BB962C8B-B14F-4D97-AF65-F5344CB8AC3E}">
        <p14:creationId xmlns:p14="http://schemas.microsoft.com/office/powerpoint/2010/main" val="2965172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6561759" y="167044"/>
            <a:ext cx="5412131" cy="951788"/>
          </a:xfrm>
          <a:prstGeom prst="rect">
            <a:avLst/>
          </a:prstGeom>
        </p:spPr>
      </p:pic>
      <p:sp>
        <p:nvSpPr>
          <p:cNvPr id="6"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ZoneTexte 1"/>
          <p:cNvSpPr txBox="1"/>
          <p:nvPr/>
        </p:nvSpPr>
        <p:spPr>
          <a:xfrm>
            <a:off x="114300" y="1443038"/>
            <a:ext cx="11859590" cy="4401205"/>
          </a:xfrm>
          <a:prstGeom prst="rect">
            <a:avLst/>
          </a:prstGeom>
          <a:noFill/>
        </p:spPr>
        <p:txBody>
          <a:bodyPr wrap="square" rtlCol="0">
            <a:spAutoFit/>
          </a:bodyPr>
          <a:lstStyle/>
          <a:p>
            <a:pPr algn="just"/>
            <a:r>
              <a:rPr lang="en-GB" sz="2800" dirty="0" smtClean="0"/>
              <a:t>Porous </a:t>
            </a:r>
            <a:r>
              <a:rPr lang="en-GB" sz="2800" dirty="0"/>
              <a:t>materials offer great potential due to their properties such as high specific surface area, low density, and high specific strength. Their structure, characterized by continuous and interconnected porosity, facilitates the transport of electrons, ions, and particles.</a:t>
            </a:r>
            <a:endParaRPr lang="en-GB" sz="2800" dirty="0" smtClean="0"/>
          </a:p>
          <a:p>
            <a:pPr algn="just"/>
            <a:endParaRPr lang="en-GB" sz="2800" dirty="0"/>
          </a:p>
          <a:p>
            <a:pPr algn="just"/>
            <a:r>
              <a:rPr lang="en-GB" sz="2800" dirty="0" smtClean="0"/>
              <a:t>The </a:t>
            </a:r>
            <a:r>
              <a:rPr lang="en-GB" sz="2800" dirty="0"/>
              <a:t>chemical compositions of porous materials are well-controlled and diversified and include metals, ceramics, and carbon-based materials. As a result, the development of porous materials is quickly gaining significance. An increasing number of researchers are working to conduct fundamental research on various applications from different perspectives</a:t>
            </a:r>
            <a:endParaRPr lang="fr-FR" sz="2800" dirty="0"/>
          </a:p>
        </p:txBody>
      </p:sp>
      <p:sp>
        <p:nvSpPr>
          <p:cNvPr id="7" name="ZoneTexte 6"/>
          <p:cNvSpPr txBox="1"/>
          <p:nvPr/>
        </p:nvSpPr>
        <p:spPr>
          <a:xfrm>
            <a:off x="209066" y="485775"/>
            <a:ext cx="3071813" cy="646331"/>
          </a:xfrm>
          <a:prstGeom prst="rect">
            <a:avLst/>
          </a:prstGeom>
          <a:solidFill>
            <a:schemeClr val="accent2"/>
          </a:solidFill>
        </p:spPr>
        <p:txBody>
          <a:bodyPr wrap="square" rtlCol="0">
            <a:spAutoFit/>
          </a:bodyPr>
          <a:lstStyle/>
          <a:p>
            <a:r>
              <a:rPr lang="fr-FR" sz="3600" b="1" dirty="0" smtClean="0"/>
              <a:t> Introduction</a:t>
            </a:r>
            <a:r>
              <a:rPr lang="fr-FR" dirty="0" smtClean="0"/>
              <a:t> </a:t>
            </a:r>
            <a:endParaRPr lang="fr-FR" dirty="0"/>
          </a:p>
        </p:txBody>
      </p:sp>
    </p:spTree>
    <p:extLst>
      <p:ext uri="{BB962C8B-B14F-4D97-AF65-F5344CB8AC3E}">
        <p14:creationId xmlns:p14="http://schemas.microsoft.com/office/powerpoint/2010/main" val="1579319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6779869" y="0"/>
            <a:ext cx="5412131" cy="951788"/>
          </a:xfrm>
          <a:prstGeom prst="rect">
            <a:avLst/>
          </a:prstGeom>
        </p:spPr>
      </p:pic>
      <p:pic>
        <p:nvPicPr>
          <p:cNvPr id="2050" name="Picture 2" descr="https://tse3.mm.bing.net/th/id/OIP.TFr6ssQCfk6TO8uAI1yQlgHaDt?pid=Api&amp;P=0&amp;h=1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276" y="1620042"/>
            <a:ext cx="9386886" cy="4695033"/>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709614" y="472501"/>
            <a:ext cx="3071813" cy="646331"/>
          </a:xfrm>
          <a:prstGeom prst="rect">
            <a:avLst/>
          </a:prstGeom>
          <a:solidFill>
            <a:schemeClr val="accent2"/>
          </a:solidFill>
        </p:spPr>
        <p:txBody>
          <a:bodyPr wrap="square" rtlCol="0">
            <a:spAutoFit/>
          </a:bodyPr>
          <a:lstStyle/>
          <a:p>
            <a:r>
              <a:rPr lang="fr-FR" sz="3600" b="1" dirty="0" smtClean="0"/>
              <a:t>Introduction</a:t>
            </a:r>
            <a:r>
              <a:rPr lang="fr-FR" dirty="0" smtClean="0"/>
              <a:t> </a:t>
            </a:r>
            <a:endParaRPr lang="fr-FR" dirty="0"/>
          </a:p>
        </p:txBody>
      </p:sp>
    </p:spTree>
    <p:extLst>
      <p:ext uri="{BB962C8B-B14F-4D97-AF65-F5344CB8AC3E}">
        <p14:creationId xmlns:p14="http://schemas.microsoft.com/office/powerpoint/2010/main" val="1327294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6561759" y="167044"/>
            <a:ext cx="5412131" cy="951788"/>
          </a:xfrm>
          <a:prstGeom prst="rect">
            <a:avLst/>
          </a:prstGeom>
        </p:spPr>
      </p:pic>
      <p:sp>
        <p:nvSpPr>
          <p:cNvPr id="6" name="AutoShape 2" descr="https://media.springernature.com/lw785/springer-static/image/art:10.1007%2Fs10934-016-0311-z/MediaObjects/10934_2016_311_Fig1_HTML.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7" name="Image 6"/>
          <p:cNvPicPr>
            <a:picLocks noChangeAspect="1"/>
          </p:cNvPicPr>
          <p:nvPr/>
        </p:nvPicPr>
        <p:blipFill>
          <a:blip r:embed="rId3"/>
          <a:stretch>
            <a:fillRect/>
          </a:stretch>
        </p:blipFill>
        <p:spPr>
          <a:xfrm>
            <a:off x="3781426" y="1680690"/>
            <a:ext cx="7491411" cy="4791548"/>
          </a:xfrm>
          <a:prstGeom prst="rect">
            <a:avLst/>
          </a:prstGeom>
        </p:spPr>
      </p:pic>
      <p:sp>
        <p:nvSpPr>
          <p:cNvPr id="8" name="ZoneTexte 7"/>
          <p:cNvSpPr txBox="1"/>
          <p:nvPr/>
        </p:nvSpPr>
        <p:spPr>
          <a:xfrm>
            <a:off x="709614" y="472501"/>
            <a:ext cx="3071813" cy="646331"/>
          </a:xfrm>
          <a:prstGeom prst="rect">
            <a:avLst/>
          </a:prstGeom>
          <a:solidFill>
            <a:schemeClr val="accent2"/>
          </a:solidFill>
        </p:spPr>
        <p:txBody>
          <a:bodyPr wrap="square" rtlCol="0">
            <a:spAutoFit/>
          </a:bodyPr>
          <a:lstStyle/>
          <a:p>
            <a:r>
              <a:rPr lang="fr-FR" sz="3600" b="1" dirty="0" smtClean="0"/>
              <a:t>Introduction</a:t>
            </a:r>
            <a:r>
              <a:rPr lang="fr-FR" dirty="0" smtClean="0"/>
              <a:t> </a:t>
            </a:r>
            <a:endParaRPr lang="fr-FR" dirty="0"/>
          </a:p>
        </p:txBody>
      </p:sp>
      <p:sp>
        <p:nvSpPr>
          <p:cNvPr id="2" name="ZoneTexte 1"/>
          <p:cNvSpPr txBox="1"/>
          <p:nvPr/>
        </p:nvSpPr>
        <p:spPr>
          <a:xfrm>
            <a:off x="871538" y="3014663"/>
            <a:ext cx="1743075" cy="1077218"/>
          </a:xfrm>
          <a:prstGeom prst="rect">
            <a:avLst/>
          </a:prstGeom>
          <a:solidFill>
            <a:srgbClr val="92D050"/>
          </a:solidFill>
        </p:spPr>
        <p:txBody>
          <a:bodyPr wrap="square" rtlCol="0">
            <a:spAutoFit/>
          </a:bodyPr>
          <a:lstStyle/>
          <a:p>
            <a:r>
              <a:rPr lang="fr-FR" sz="3200" dirty="0" smtClean="0"/>
              <a:t>  </a:t>
            </a:r>
            <a:r>
              <a:rPr lang="fr-FR" sz="3200" dirty="0" err="1" smtClean="0"/>
              <a:t>Porous</a:t>
            </a:r>
            <a:endParaRPr lang="fr-FR" sz="3200" dirty="0" smtClean="0"/>
          </a:p>
          <a:p>
            <a:r>
              <a:rPr lang="fr-FR" sz="3200" dirty="0" err="1" smtClean="0"/>
              <a:t>materials</a:t>
            </a:r>
            <a:endParaRPr lang="fr-FR" sz="3200" dirty="0"/>
          </a:p>
        </p:txBody>
      </p:sp>
    </p:spTree>
    <p:extLst>
      <p:ext uri="{BB962C8B-B14F-4D97-AF65-F5344CB8AC3E}">
        <p14:creationId xmlns:p14="http://schemas.microsoft.com/office/powerpoint/2010/main" val="747187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6779869" y="167043"/>
            <a:ext cx="5412131" cy="951788"/>
          </a:xfrm>
          <a:prstGeom prst="rect">
            <a:avLst/>
          </a:prstGeom>
        </p:spPr>
      </p:pic>
      <p:sp>
        <p:nvSpPr>
          <p:cNvPr id="7" name="ZoneTexte 6"/>
          <p:cNvSpPr txBox="1"/>
          <p:nvPr/>
        </p:nvSpPr>
        <p:spPr>
          <a:xfrm>
            <a:off x="0" y="1857375"/>
            <a:ext cx="12191999" cy="5693866"/>
          </a:xfrm>
          <a:prstGeom prst="rect">
            <a:avLst/>
          </a:prstGeom>
          <a:noFill/>
        </p:spPr>
        <p:txBody>
          <a:bodyPr wrap="square" rtlCol="0">
            <a:spAutoFit/>
          </a:bodyPr>
          <a:lstStyle/>
          <a:p>
            <a:pPr algn="just"/>
            <a:r>
              <a:rPr lang="en-GB" sz="2800" dirty="0">
                <a:latin typeface="Times New Roman" panose="02020603050405020304" pitchFamily="18" charset="0"/>
                <a:cs typeface="Times New Roman" panose="02020603050405020304" pitchFamily="18" charset="0"/>
              </a:rPr>
              <a:t>At the onset of 1980’s, the Union Carbide laboratories reported a new family </a:t>
            </a:r>
            <a:r>
              <a:rPr lang="en-GB" sz="2800" dirty="0" smtClean="0">
                <a:latin typeface="Times New Roman" panose="02020603050405020304" pitchFamily="18" charset="0"/>
                <a:cs typeface="Times New Roman" panose="02020603050405020304" pitchFamily="18" charset="0"/>
              </a:rPr>
              <a:t>of molecular sieves based </a:t>
            </a:r>
            <a:r>
              <a:rPr lang="en-GB" sz="2800" dirty="0">
                <a:latin typeface="Times New Roman" panose="02020603050405020304" pitchFamily="18" charset="0"/>
                <a:cs typeface="Times New Roman" panose="02020603050405020304" pitchFamily="18" charset="0"/>
              </a:rPr>
              <a:t>on </a:t>
            </a:r>
            <a:r>
              <a:rPr lang="en-GB" sz="2800" dirty="0" err="1">
                <a:latin typeface="Times New Roman" panose="02020603050405020304" pitchFamily="18" charset="0"/>
                <a:cs typeface="Times New Roman" panose="02020603050405020304" pitchFamily="18" charset="0"/>
              </a:rPr>
              <a:t>aluminophosphates</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AlPO</a:t>
            </a:r>
            <a:r>
              <a:rPr lang="en-GB" sz="2800" dirty="0">
                <a:latin typeface="Times New Roman" panose="02020603050405020304" pitchFamily="18" charset="0"/>
                <a:cs typeface="Times New Roman" panose="02020603050405020304" pitchFamily="18" charset="0"/>
              </a:rPr>
              <a:t>-n</a:t>
            </a:r>
            <a:r>
              <a:rPr lang="en-GB" sz="2800" dirty="0" smtClean="0">
                <a:latin typeface="Times New Roman" panose="02020603050405020304" pitchFamily="18" charset="0"/>
                <a:cs typeface="Times New Roman" panose="02020603050405020304" pitchFamily="18" charset="0"/>
              </a:rPr>
              <a:t>).</a:t>
            </a:r>
          </a:p>
          <a:p>
            <a:pPr algn="just"/>
            <a:endParaRPr lang="en-GB" sz="2800" dirty="0">
              <a:latin typeface="Times New Roman" panose="02020603050405020304" pitchFamily="18" charset="0"/>
              <a:cs typeface="Times New Roman" panose="02020603050405020304" pitchFamily="18" charset="0"/>
            </a:endParaRPr>
          </a:p>
          <a:p>
            <a:pPr algn="just"/>
            <a:r>
              <a:rPr lang="fr-FR" sz="2800" dirty="0" smtClean="0">
                <a:latin typeface="Times New Roman" panose="02020603050405020304" pitchFamily="18" charset="0"/>
                <a:cs typeface="Times New Roman" panose="02020603050405020304" pitchFamily="18" charset="0"/>
              </a:rPr>
              <a:t>The</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aluminophosphates</a:t>
            </a:r>
            <a:r>
              <a:rPr lang="fr-FR" sz="2800" dirty="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a:t>
            </a:r>
            <a:r>
              <a:rPr lang="en-GB" sz="2800" dirty="0" err="1" smtClean="0">
                <a:latin typeface="Times New Roman" panose="02020603050405020304" pitchFamily="18" charset="0"/>
                <a:cs typeface="Times New Roman" panose="02020603050405020304" pitchFamily="18" charset="0"/>
              </a:rPr>
              <a:t>AlPO</a:t>
            </a:r>
            <a:r>
              <a:rPr lang="en-GB" sz="2800" dirty="0">
                <a:latin typeface="Times New Roman" panose="02020603050405020304" pitchFamily="18" charset="0"/>
                <a:cs typeface="Times New Roman" panose="02020603050405020304" pitchFamily="18" charset="0"/>
              </a:rPr>
              <a:t>-n</a:t>
            </a:r>
            <a:r>
              <a:rPr lang="en-GB" sz="2800" dirty="0" smtClean="0">
                <a:latin typeface="Times New Roman" panose="02020603050405020304" pitchFamily="18" charset="0"/>
                <a:cs typeface="Times New Roman" panose="02020603050405020304" pitchFamily="18" charset="0"/>
              </a:rPr>
              <a:t>) </a:t>
            </a:r>
            <a:r>
              <a:rPr lang="fr-FR" sz="2800" dirty="0" smtClean="0">
                <a:latin typeface="Times New Roman" panose="02020603050405020304" pitchFamily="18" charset="0"/>
                <a:cs typeface="Times New Roman" panose="02020603050405020304" pitchFamily="18" charset="0"/>
              </a:rPr>
              <a:t>are </a:t>
            </a:r>
            <a:r>
              <a:rPr lang="fr-FR" sz="2800" dirty="0" err="1">
                <a:latin typeface="Times New Roman" panose="02020603050405020304" pitchFamily="18" charset="0"/>
                <a:cs typeface="Times New Roman" panose="02020603050405020304" pitchFamily="18" charset="0"/>
              </a:rPr>
              <a:t>microporous</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inorganic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solids</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with</a:t>
            </a:r>
            <a:r>
              <a:rPr lang="fr-FR" sz="2800" dirty="0">
                <a:latin typeface="Times New Roman" panose="02020603050405020304" pitchFamily="18" charset="0"/>
                <a:cs typeface="Times New Roman" panose="02020603050405020304" pitchFamily="18" charset="0"/>
              </a:rPr>
              <a:t> structural and </a:t>
            </a:r>
            <a:r>
              <a:rPr lang="fr-FR" sz="2800" dirty="0" err="1">
                <a:latin typeface="Times New Roman" panose="02020603050405020304" pitchFamily="18" charset="0"/>
                <a:cs typeface="Times New Roman" panose="02020603050405020304" pitchFamily="18" charset="0"/>
              </a:rPr>
              <a:t>chemical</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properties</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similar</a:t>
            </a:r>
            <a:r>
              <a:rPr lang="fr-FR" sz="2800" dirty="0">
                <a:latin typeface="Times New Roman" panose="02020603050405020304" pitchFamily="18" charset="0"/>
                <a:cs typeface="Times New Roman" panose="02020603050405020304" pitchFamily="18" charset="0"/>
              </a:rPr>
              <a:t> to </a:t>
            </a:r>
            <a:r>
              <a:rPr lang="fr-FR" sz="2800" dirty="0" err="1">
                <a:latin typeface="Times New Roman" panose="02020603050405020304" pitchFamily="18" charset="0"/>
                <a:cs typeface="Times New Roman" panose="02020603050405020304" pitchFamily="18" charset="0"/>
              </a:rPr>
              <a:t>those</a:t>
            </a:r>
            <a:r>
              <a:rPr lang="fr-FR" sz="2800" dirty="0">
                <a:latin typeface="Times New Roman" panose="02020603050405020304" pitchFamily="18" charset="0"/>
                <a:cs typeface="Times New Roman" panose="02020603050405020304" pitchFamily="18" charset="0"/>
              </a:rPr>
              <a:t> of </a:t>
            </a:r>
            <a:r>
              <a:rPr lang="fr-FR" sz="2800" dirty="0" err="1">
                <a:latin typeface="Times New Roman" panose="02020603050405020304" pitchFamily="18" charset="0"/>
                <a:cs typeface="Times New Roman" panose="02020603050405020304" pitchFamily="18" charset="0"/>
              </a:rPr>
              <a:t>zeolites</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which</a:t>
            </a:r>
            <a:r>
              <a:rPr lang="fr-FR" sz="2800" dirty="0">
                <a:latin typeface="Times New Roman" panose="02020603050405020304" pitchFamily="18" charset="0"/>
                <a:cs typeface="Times New Roman" panose="02020603050405020304" pitchFamily="18" charset="0"/>
              </a:rPr>
              <a:t> are </a:t>
            </a:r>
            <a:r>
              <a:rPr lang="fr-FR" sz="2800" dirty="0" err="1">
                <a:latin typeface="Times New Roman" panose="02020603050405020304" pitchFamily="18" charset="0"/>
                <a:cs typeface="Times New Roman" panose="02020603050405020304" pitchFamily="18" charset="0"/>
              </a:rPr>
              <a:t>naturally</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occurring</a:t>
            </a:r>
            <a:r>
              <a:rPr lang="fr-FR" sz="2800" dirty="0">
                <a:latin typeface="Times New Roman" panose="02020603050405020304" pitchFamily="18" charset="0"/>
                <a:cs typeface="Times New Roman" panose="02020603050405020304" pitchFamily="18" charset="0"/>
              </a:rPr>
              <a:t> and </a:t>
            </a:r>
            <a:r>
              <a:rPr lang="fr-FR" sz="2800" dirty="0" err="1">
                <a:latin typeface="Times New Roman" panose="02020603050405020304" pitchFamily="18" charset="0"/>
                <a:cs typeface="Times New Roman" panose="02020603050405020304" pitchFamily="18" charset="0"/>
              </a:rPr>
              <a:t>synthetic</a:t>
            </a:r>
            <a:r>
              <a:rPr lang="fr-FR" sz="2800" dirty="0">
                <a:latin typeface="Times New Roman" panose="02020603050405020304" pitchFamily="18" charset="0"/>
                <a:cs typeface="Times New Roman" panose="02020603050405020304" pitchFamily="18" charset="0"/>
              </a:rPr>
              <a:t> </a:t>
            </a:r>
            <a:r>
              <a:rPr lang="fr-FR" sz="2800" dirty="0" smtClean="0">
                <a:latin typeface="Times New Roman" panose="02020603050405020304" pitchFamily="18" charset="0"/>
                <a:cs typeface="Times New Roman" panose="02020603050405020304" pitchFamily="18" charset="0"/>
              </a:rPr>
              <a:t>aluminosilicates. </a:t>
            </a:r>
          </a:p>
          <a:p>
            <a:pPr algn="just"/>
            <a:endParaRPr lang="fr-FR" sz="2800" dirty="0">
              <a:latin typeface="Times New Roman" panose="02020603050405020304" pitchFamily="18" charset="0"/>
              <a:cs typeface="Times New Roman" panose="02020603050405020304" pitchFamily="18" charset="0"/>
            </a:endParaRPr>
          </a:p>
          <a:p>
            <a:pPr algn="just"/>
            <a:r>
              <a:rPr lang="en-GB" sz="2800" dirty="0" smtClean="0">
                <a:latin typeface="Times New Roman" panose="02020603050405020304" pitchFamily="18" charset="0"/>
                <a:cs typeface="Times New Roman" panose="02020603050405020304" pitchFamily="18" charset="0"/>
              </a:rPr>
              <a:t>They are composed of Al and P atoms arranged in a neutral structure. Their </a:t>
            </a:r>
            <a:r>
              <a:rPr lang="en-GB" sz="2800" dirty="0">
                <a:latin typeface="Times New Roman" panose="02020603050405020304" pitchFamily="18" charset="0"/>
                <a:cs typeface="Times New Roman" panose="02020603050405020304" pitchFamily="18" charset="0"/>
              </a:rPr>
              <a:t>crystalline framework, which is built from alternating </a:t>
            </a:r>
            <a:r>
              <a:rPr lang="en-GB" sz="2800" dirty="0" err="1" smtClean="0">
                <a:latin typeface="Times New Roman" panose="02020603050405020304" pitchFamily="18" charset="0"/>
                <a:cs typeface="Times New Roman" panose="02020603050405020304" pitchFamily="18" charset="0"/>
              </a:rPr>
              <a:t>AlO</a:t>
            </a:r>
            <a:r>
              <a:rPr lang="en-GB" sz="2800" dirty="0" smtClean="0">
                <a:latin typeface="Times New Roman" panose="02020603050405020304" pitchFamily="18" charset="0"/>
                <a:cs typeface="Times New Roman" panose="02020603050405020304" pitchFamily="18" charset="0"/>
              </a:rPr>
              <a:t>₄ and PO₄ tetrahedral units and </a:t>
            </a:r>
            <a:r>
              <a:rPr lang="en-GB" sz="2800" dirty="0">
                <a:latin typeface="Times New Roman" panose="02020603050405020304" pitchFamily="18" charset="0"/>
                <a:cs typeface="Times New Roman" panose="02020603050405020304" pitchFamily="18" charset="0"/>
              </a:rPr>
              <a:t>their general formula can be expressed as [(AlO</a:t>
            </a:r>
            <a:r>
              <a:rPr lang="en-GB" sz="2800" baseline="-25000" dirty="0">
                <a:latin typeface="Times New Roman" panose="02020603050405020304" pitchFamily="18" charset="0"/>
                <a:cs typeface="Times New Roman" panose="02020603050405020304" pitchFamily="18" charset="0"/>
              </a:rPr>
              <a:t>2</a:t>
            </a:r>
            <a:r>
              <a:rPr lang="en-GB" sz="2800" dirty="0">
                <a:latin typeface="Times New Roman" panose="02020603050405020304" pitchFamily="18" charset="0"/>
                <a:cs typeface="Times New Roman" panose="02020603050405020304" pitchFamily="18" charset="0"/>
              </a:rPr>
              <a:t>)</a:t>
            </a:r>
            <a:r>
              <a:rPr lang="en-GB" sz="2800" i="1" baseline="-25000" dirty="0">
                <a:latin typeface="Times New Roman" panose="02020603050405020304" pitchFamily="18" charset="0"/>
                <a:cs typeface="Times New Roman" panose="02020603050405020304" pitchFamily="18" charset="0"/>
              </a:rPr>
              <a:t>x</a:t>
            </a:r>
            <a:r>
              <a:rPr lang="en-GB" sz="2800" dirty="0">
                <a:latin typeface="Times New Roman" panose="02020603050405020304" pitchFamily="18" charset="0"/>
                <a:cs typeface="Times New Roman" panose="02020603050405020304" pitchFamily="18" charset="0"/>
              </a:rPr>
              <a:t>·(PO</a:t>
            </a:r>
            <a:r>
              <a:rPr lang="en-GB" sz="2800" baseline="-25000" dirty="0">
                <a:latin typeface="Times New Roman" panose="02020603050405020304" pitchFamily="18" charset="0"/>
                <a:cs typeface="Times New Roman" panose="02020603050405020304" pitchFamily="18" charset="0"/>
              </a:rPr>
              <a:t>2</a:t>
            </a:r>
            <a:r>
              <a:rPr lang="en-GB" sz="2800" dirty="0">
                <a:latin typeface="Times New Roman" panose="02020603050405020304" pitchFamily="18" charset="0"/>
                <a:cs typeface="Times New Roman" panose="02020603050405020304" pitchFamily="18" charset="0"/>
              </a:rPr>
              <a:t>)</a:t>
            </a:r>
            <a:r>
              <a:rPr lang="en-GB" sz="2800" i="1" baseline="-25000" dirty="0">
                <a:latin typeface="Times New Roman" panose="02020603050405020304" pitchFamily="18" charset="0"/>
                <a:cs typeface="Times New Roman" panose="02020603050405020304" pitchFamily="18" charset="0"/>
              </a:rPr>
              <a:t>x</a:t>
            </a:r>
            <a:r>
              <a:rPr lang="en-GB" sz="2800" dirty="0">
                <a:latin typeface="Times New Roman" panose="02020603050405020304" pitchFamily="18" charset="0"/>
                <a:cs typeface="Times New Roman" panose="02020603050405020304" pitchFamily="18" charset="0"/>
              </a:rPr>
              <a:t>]·</a:t>
            </a:r>
            <a:r>
              <a:rPr lang="en-GB" sz="2800" i="1" dirty="0" smtClean="0">
                <a:latin typeface="Times New Roman" panose="02020603050405020304" pitchFamily="18" charset="0"/>
                <a:cs typeface="Times New Roman" panose="02020603050405020304" pitchFamily="18" charset="0"/>
              </a:rPr>
              <a:t>y</a:t>
            </a:r>
            <a:r>
              <a:rPr lang="en-GB" sz="2800" dirty="0" smtClean="0">
                <a:latin typeface="Times New Roman" panose="02020603050405020304" pitchFamily="18" charset="0"/>
                <a:cs typeface="Times New Roman" panose="02020603050405020304" pitchFamily="18" charset="0"/>
              </a:rPr>
              <a:t>H</a:t>
            </a:r>
            <a:r>
              <a:rPr lang="en-GB" sz="2800" baseline="-25000" dirty="0" smtClean="0">
                <a:latin typeface="Times New Roman" panose="02020603050405020304" pitchFamily="18" charset="0"/>
                <a:cs typeface="Times New Roman" panose="02020603050405020304" pitchFamily="18" charset="0"/>
              </a:rPr>
              <a:t>2</a:t>
            </a:r>
            <a:r>
              <a:rPr lang="en-GB" sz="2800" dirty="0" smtClean="0">
                <a:latin typeface="Times New Roman" panose="02020603050405020304" pitchFamily="18" charset="0"/>
                <a:cs typeface="Times New Roman" panose="02020603050405020304" pitchFamily="18" charset="0"/>
              </a:rPr>
              <a:t>O. These structures can be similar or different to zeolites. </a:t>
            </a:r>
          </a:p>
          <a:p>
            <a:pPr algn="just"/>
            <a:endParaRPr lang="en-GB" sz="2000" dirty="0">
              <a:latin typeface="Times New Roman" panose="02020603050405020304" pitchFamily="18" charset="0"/>
              <a:cs typeface="Times New Roman" panose="02020603050405020304" pitchFamily="18" charset="0"/>
            </a:endParaRPr>
          </a:p>
          <a:p>
            <a:endParaRPr lang="fr-FR" dirty="0" smtClean="0"/>
          </a:p>
          <a:p>
            <a:endParaRPr lang="fr-FR" dirty="0"/>
          </a:p>
        </p:txBody>
      </p:sp>
      <p:sp>
        <p:nvSpPr>
          <p:cNvPr id="6" name="ZoneTexte 5"/>
          <p:cNvSpPr txBox="1"/>
          <p:nvPr/>
        </p:nvSpPr>
        <p:spPr>
          <a:xfrm>
            <a:off x="709614" y="472501"/>
            <a:ext cx="3071813" cy="646331"/>
          </a:xfrm>
          <a:prstGeom prst="rect">
            <a:avLst/>
          </a:prstGeom>
          <a:solidFill>
            <a:schemeClr val="accent2"/>
          </a:solidFill>
        </p:spPr>
        <p:txBody>
          <a:bodyPr wrap="square" rtlCol="0">
            <a:spAutoFit/>
          </a:bodyPr>
          <a:lstStyle/>
          <a:p>
            <a:r>
              <a:rPr lang="fr-FR" sz="3600" b="1" dirty="0" smtClean="0"/>
              <a:t>  Introduction</a:t>
            </a:r>
            <a:r>
              <a:rPr lang="fr-FR" dirty="0" smtClean="0"/>
              <a:t> </a:t>
            </a:r>
            <a:endParaRPr lang="fr-FR" dirty="0"/>
          </a:p>
        </p:txBody>
      </p:sp>
    </p:spTree>
    <p:extLst>
      <p:ext uri="{BB962C8B-B14F-4D97-AF65-F5344CB8AC3E}">
        <p14:creationId xmlns:p14="http://schemas.microsoft.com/office/powerpoint/2010/main" val="2612413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1114</TotalTime>
  <Words>849</Words>
  <Application>Microsoft Office PowerPoint</Application>
  <PresentationFormat>Grand écran</PresentationFormat>
  <Paragraphs>144</Paragraphs>
  <Slides>32</Slides>
  <Notes>1</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2</vt:i4>
      </vt:variant>
      <vt:variant>
        <vt:lpstr>Titres des diapositives</vt:lpstr>
      </vt:variant>
      <vt:variant>
        <vt:i4>32</vt:i4>
      </vt:variant>
    </vt:vector>
  </HeadingPairs>
  <TitlesOfParts>
    <vt:vector size="43" baseType="lpstr">
      <vt:lpstr>Andalus</vt:lpstr>
      <vt:lpstr>Arial</vt:lpstr>
      <vt:lpstr>Calibri</vt:lpstr>
      <vt:lpstr>Calibri Light</vt:lpstr>
      <vt:lpstr>Courier New</vt:lpstr>
      <vt:lpstr>Symbol</vt:lpstr>
      <vt:lpstr>Times New Roman</vt:lpstr>
      <vt:lpstr>Wingdings</vt:lpstr>
      <vt:lpstr>Thème Office</vt:lpstr>
      <vt:lpstr>Diamond</vt:lpstr>
      <vt:lpstr>Graph</vt:lpstr>
      <vt:lpstr>Présentation PowerPoint</vt:lpstr>
      <vt:lpstr>Synthesis and Characterization of Aluminophosphate. Application to photodegradation of Methyl Violet Dye</vt:lpstr>
      <vt:lpstr>                             Outline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Photocatalysis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ABDENOUR</dc:creator>
  <cp:lastModifiedBy>ABDENOUR</cp:lastModifiedBy>
  <cp:revision>108</cp:revision>
  <dcterms:created xsi:type="dcterms:W3CDTF">2025-11-16T07:14:43Z</dcterms:created>
  <dcterms:modified xsi:type="dcterms:W3CDTF">2025-11-20T18:43:05Z</dcterms:modified>
</cp:coreProperties>
</file>