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1"/>
  </p:sldMasterIdLst>
  <p:notesMasterIdLst>
    <p:notesMasterId r:id="rId29"/>
  </p:notesMasterIdLst>
  <p:sldIdLst>
    <p:sldId id="5256" r:id="rId2"/>
    <p:sldId id="5654" r:id="rId3"/>
    <p:sldId id="5655" r:id="rId4"/>
    <p:sldId id="5656" r:id="rId5"/>
    <p:sldId id="5657" r:id="rId6"/>
    <p:sldId id="2142532427" r:id="rId7"/>
    <p:sldId id="2142532426" r:id="rId8"/>
    <p:sldId id="2142532425" r:id="rId9"/>
    <p:sldId id="2142532428" r:id="rId10"/>
    <p:sldId id="2142532420" r:id="rId11"/>
    <p:sldId id="2142532418" r:id="rId12"/>
    <p:sldId id="5276" r:id="rId13"/>
    <p:sldId id="1940" r:id="rId14"/>
    <p:sldId id="2142532433" r:id="rId15"/>
    <p:sldId id="2142532434" r:id="rId16"/>
    <p:sldId id="2142532429" r:id="rId17"/>
    <p:sldId id="5575" r:id="rId18"/>
    <p:sldId id="2142532437" r:id="rId19"/>
    <p:sldId id="2142532431" r:id="rId20"/>
    <p:sldId id="5589" r:id="rId21"/>
    <p:sldId id="5653" r:id="rId22"/>
    <p:sldId id="5513" r:id="rId23"/>
    <p:sldId id="5391" r:id="rId24"/>
    <p:sldId id="5595" r:id="rId25"/>
    <p:sldId id="5538" r:id="rId26"/>
    <p:sldId id="2142532391" r:id="rId27"/>
    <p:sldId id="214253243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DCD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8E92AC-3CB8-4CB9-9FD4-78A2A55E81AE}" v="152" dt="2024-11-15T21:18:19.843"/>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58" autoAdjust="0"/>
    <p:restoredTop sz="95388" autoAdjust="0"/>
  </p:normalViewPr>
  <p:slideViewPr>
    <p:cSldViewPr snapToGrid="0">
      <p:cViewPr varScale="1">
        <p:scale>
          <a:sx n="89" d="100"/>
          <a:sy n="89" d="100"/>
        </p:scale>
        <p:origin x="701" y="86"/>
      </p:cViewPr>
      <p:guideLst/>
    </p:cSldViewPr>
  </p:slideViewPr>
  <p:notesTextViewPr>
    <p:cViewPr>
      <p:scale>
        <a:sx n="1" d="1"/>
        <a:sy n="1" d="1"/>
      </p:scale>
      <p:origin x="0" y="0"/>
    </p:cViewPr>
  </p:notesTextViewPr>
  <p:sorterViewPr>
    <p:cViewPr varScale="1">
      <p:scale>
        <a:sx n="1" d="1"/>
        <a:sy n="1" d="1"/>
      </p:scale>
      <p:origin x="0" y="-448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n, Qun" userId="dc232250-398c-476a-a3aa-5c714d5a0780" providerId="ADAL" clId="{548E92AC-3CB8-4CB9-9FD4-78A2A55E81AE}"/>
    <pc:docChg chg="undo redo custSel addSld delSld modSld sldOrd">
      <pc:chgData name="Shen, Qun" userId="dc232250-398c-476a-a3aa-5c714d5a0780" providerId="ADAL" clId="{548E92AC-3CB8-4CB9-9FD4-78A2A55E81AE}" dt="2024-11-16T16:45:33.634" v="2572" actId="47"/>
      <pc:docMkLst>
        <pc:docMk/>
      </pc:docMkLst>
      <pc:sldChg chg="del">
        <pc:chgData name="Shen, Qun" userId="dc232250-398c-476a-a3aa-5c714d5a0780" providerId="ADAL" clId="{548E92AC-3CB8-4CB9-9FD4-78A2A55E81AE}" dt="2024-11-15T21:15:46.861" v="2097" actId="47"/>
        <pc:sldMkLst>
          <pc:docMk/>
          <pc:sldMk cId="1127954286" sldId="260"/>
        </pc:sldMkLst>
      </pc:sldChg>
      <pc:sldChg chg="del">
        <pc:chgData name="Shen, Qun" userId="dc232250-398c-476a-a3aa-5c714d5a0780" providerId="ADAL" clId="{548E92AC-3CB8-4CB9-9FD4-78A2A55E81AE}" dt="2024-11-15T20:12:31.549" v="961" actId="47"/>
        <pc:sldMkLst>
          <pc:docMk/>
          <pc:sldMk cId="1638240127" sldId="371"/>
        </pc:sldMkLst>
      </pc:sldChg>
      <pc:sldChg chg="del">
        <pc:chgData name="Shen, Qun" userId="dc232250-398c-476a-a3aa-5c714d5a0780" providerId="ADAL" clId="{548E92AC-3CB8-4CB9-9FD4-78A2A55E81AE}" dt="2024-11-15T20:12:22.737" v="960" actId="47"/>
        <pc:sldMkLst>
          <pc:docMk/>
          <pc:sldMk cId="4140393666" sldId="464"/>
        </pc:sldMkLst>
      </pc:sldChg>
      <pc:sldChg chg="del">
        <pc:chgData name="Shen, Qun" userId="dc232250-398c-476a-a3aa-5c714d5a0780" providerId="ADAL" clId="{548E92AC-3CB8-4CB9-9FD4-78A2A55E81AE}" dt="2024-11-15T21:15:42.363" v="2096" actId="47"/>
        <pc:sldMkLst>
          <pc:docMk/>
          <pc:sldMk cId="2507161740" sldId="959"/>
        </pc:sldMkLst>
      </pc:sldChg>
      <pc:sldChg chg="modSp add mod ord">
        <pc:chgData name="Shen, Qun" userId="dc232250-398c-476a-a3aa-5c714d5a0780" providerId="ADAL" clId="{548E92AC-3CB8-4CB9-9FD4-78A2A55E81AE}" dt="2024-11-15T20:17:10.832" v="1002"/>
        <pc:sldMkLst>
          <pc:docMk/>
          <pc:sldMk cId="1930651402" sldId="1940"/>
        </pc:sldMkLst>
        <pc:spChg chg="mod">
          <ac:chgData name="Shen, Qun" userId="dc232250-398c-476a-a3aa-5c714d5a0780" providerId="ADAL" clId="{548E92AC-3CB8-4CB9-9FD4-78A2A55E81AE}" dt="2024-11-15T16:42:26.823" v="719" actId="1037"/>
          <ac:spMkLst>
            <pc:docMk/>
            <pc:sldMk cId="1930651402" sldId="1940"/>
            <ac:spMk id="23" creationId="{61E319B0-40C1-4006-BDAD-053C6FD8ABA8}"/>
          </ac:spMkLst>
        </pc:spChg>
        <pc:spChg chg="mod">
          <ac:chgData name="Shen, Qun" userId="dc232250-398c-476a-a3aa-5c714d5a0780" providerId="ADAL" clId="{548E92AC-3CB8-4CB9-9FD4-78A2A55E81AE}" dt="2024-11-15T16:42:26.823" v="719" actId="1037"/>
          <ac:spMkLst>
            <pc:docMk/>
            <pc:sldMk cId="1930651402" sldId="1940"/>
            <ac:spMk id="25" creationId="{C305734B-C473-4428-A1A0-2D2513B567F5}"/>
          </ac:spMkLst>
        </pc:spChg>
        <pc:spChg chg="mod">
          <ac:chgData name="Shen, Qun" userId="dc232250-398c-476a-a3aa-5c714d5a0780" providerId="ADAL" clId="{548E92AC-3CB8-4CB9-9FD4-78A2A55E81AE}" dt="2024-11-15T16:42:26.823" v="719" actId="1037"/>
          <ac:spMkLst>
            <pc:docMk/>
            <pc:sldMk cId="1930651402" sldId="1940"/>
            <ac:spMk id="26" creationId="{8E01744B-F531-4E5C-AD74-EA6B9FA495EC}"/>
          </ac:spMkLst>
        </pc:spChg>
        <pc:picChg chg="mod">
          <ac:chgData name="Shen, Qun" userId="dc232250-398c-476a-a3aa-5c714d5a0780" providerId="ADAL" clId="{548E92AC-3CB8-4CB9-9FD4-78A2A55E81AE}" dt="2024-11-15T16:42:26.823" v="719" actId="1037"/>
          <ac:picMkLst>
            <pc:docMk/>
            <pc:sldMk cId="1930651402" sldId="1940"/>
            <ac:picMk id="15" creationId="{D3EC1897-C255-406F-93E5-5DBA10AD11AB}"/>
          </ac:picMkLst>
        </pc:picChg>
      </pc:sldChg>
      <pc:sldChg chg="del">
        <pc:chgData name="Shen, Qun" userId="dc232250-398c-476a-a3aa-5c714d5a0780" providerId="ADAL" clId="{548E92AC-3CB8-4CB9-9FD4-78A2A55E81AE}" dt="2024-11-16T16:33:17.791" v="2168" actId="47"/>
        <pc:sldMkLst>
          <pc:docMk/>
          <pc:sldMk cId="581174581" sldId="3346"/>
        </pc:sldMkLst>
      </pc:sldChg>
      <pc:sldChg chg="del">
        <pc:chgData name="Shen, Qun" userId="dc232250-398c-476a-a3aa-5c714d5a0780" providerId="ADAL" clId="{548E92AC-3CB8-4CB9-9FD4-78A2A55E81AE}" dt="2024-11-15T20:12:34.341" v="962" actId="47"/>
        <pc:sldMkLst>
          <pc:docMk/>
          <pc:sldMk cId="4230402871" sldId="4982"/>
        </pc:sldMkLst>
      </pc:sldChg>
      <pc:sldChg chg="del">
        <pc:chgData name="Shen, Qun" userId="dc232250-398c-476a-a3aa-5c714d5a0780" providerId="ADAL" clId="{548E92AC-3CB8-4CB9-9FD4-78A2A55E81AE}" dt="2024-11-15T20:12:36.320" v="963" actId="47"/>
        <pc:sldMkLst>
          <pc:docMk/>
          <pc:sldMk cId="3849160382" sldId="4983"/>
        </pc:sldMkLst>
      </pc:sldChg>
      <pc:sldChg chg="add del">
        <pc:chgData name="Shen, Qun" userId="dc232250-398c-476a-a3aa-5c714d5a0780" providerId="ADAL" clId="{548E92AC-3CB8-4CB9-9FD4-78A2A55E81AE}" dt="2024-11-15T16:49:07.336" v="786" actId="47"/>
        <pc:sldMkLst>
          <pc:docMk/>
          <pc:sldMk cId="2340023317" sldId="5019"/>
        </pc:sldMkLst>
      </pc:sldChg>
      <pc:sldChg chg="del">
        <pc:chgData name="Shen, Qun" userId="dc232250-398c-476a-a3aa-5c714d5a0780" providerId="ADAL" clId="{548E92AC-3CB8-4CB9-9FD4-78A2A55E81AE}" dt="2024-11-15T20:12:31.549" v="961" actId="47"/>
        <pc:sldMkLst>
          <pc:docMk/>
          <pc:sldMk cId="3933043256" sldId="5022"/>
        </pc:sldMkLst>
      </pc:sldChg>
      <pc:sldChg chg="add del ord">
        <pc:chgData name="Shen, Qun" userId="dc232250-398c-476a-a3aa-5c714d5a0780" providerId="ADAL" clId="{548E92AC-3CB8-4CB9-9FD4-78A2A55E81AE}" dt="2024-11-16T16:44:05.476" v="2568" actId="47"/>
        <pc:sldMkLst>
          <pc:docMk/>
          <pc:sldMk cId="3709487117" sldId="5221"/>
        </pc:sldMkLst>
      </pc:sldChg>
      <pc:sldChg chg="addSp delSp modSp mod">
        <pc:chgData name="Shen, Qun" userId="dc232250-398c-476a-a3aa-5c714d5a0780" providerId="ADAL" clId="{548E92AC-3CB8-4CB9-9FD4-78A2A55E81AE}" dt="2024-11-15T16:40:00.904" v="619" actId="27636"/>
        <pc:sldMkLst>
          <pc:docMk/>
          <pc:sldMk cId="3287813452" sldId="5256"/>
        </pc:sldMkLst>
        <pc:spChg chg="mod">
          <ac:chgData name="Shen, Qun" userId="dc232250-398c-476a-a3aa-5c714d5a0780" providerId="ADAL" clId="{548E92AC-3CB8-4CB9-9FD4-78A2A55E81AE}" dt="2024-11-15T16:40:00.904" v="619" actId="27636"/>
          <ac:spMkLst>
            <pc:docMk/>
            <pc:sldMk cId="3287813452" sldId="5256"/>
            <ac:spMk id="2" creationId="{A2999CCF-B6E4-F848-8AF7-A07BBCF6EF94}"/>
          </ac:spMkLst>
        </pc:spChg>
        <pc:spChg chg="mod">
          <ac:chgData name="Shen, Qun" userId="dc232250-398c-476a-a3aa-5c714d5a0780" providerId="ADAL" clId="{548E92AC-3CB8-4CB9-9FD4-78A2A55E81AE}" dt="2024-11-14T21:13:53.288" v="230" actId="1038"/>
          <ac:spMkLst>
            <pc:docMk/>
            <pc:sldMk cId="3287813452" sldId="5256"/>
            <ac:spMk id="4" creationId="{B9622B2E-4C7F-5E4F-B80E-F0D418C0DFAA}"/>
          </ac:spMkLst>
        </pc:spChg>
        <pc:spChg chg="mod">
          <ac:chgData name="Shen, Qun" userId="dc232250-398c-476a-a3aa-5c714d5a0780" providerId="ADAL" clId="{548E92AC-3CB8-4CB9-9FD4-78A2A55E81AE}" dt="2024-11-14T20:24:01.962" v="125" actId="20577"/>
          <ac:spMkLst>
            <pc:docMk/>
            <pc:sldMk cId="3287813452" sldId="5256"/>
            <ac:spMk id="5" creationId="{77CD97DB-F63C-C24C-3616-999989BDB36D}"/>
          </ac:spMkLst>
        </pc:spChg>
        <pc:picChg chg="add mod modCrop">
          <ac:chgData name="Shen, Qun" userId="dc232250-398c-476a-a3aa-5c714d5a0780" providerId="ADAL" clId="{548E92AC-3CB8-4CB9-9FD4-78A2A55E81AE}" dt="2024-11-14T20:24:14.160" v="134" actId="1037"/>
          <ac:picMkLst>
            <pc:docMk/>
            <pc:sldMk cId="3287813452" sldId="5256"/>
            <ac:picMk id="3" creationId="{2FDB2DF4-791F-1D54-F3DE-51BF616360E3}"/>
          </ac:picMkLst>
        </pc:picChg>
        <pc:picChg chg="del">
          <ac:chgData name="Shen, Qun" userId="dc232250-398c-476a-a3aa-5c714d5a0780" providerId="ADAL" clId="{548E92AC-3CB8-4CB9-9FD4-78A2A55E81AE}" dt="2024-11-14T20:20:28.017" v="56" actId="478"/>
          <ac:picMkLst>
            <pc:docMk/>
            <pc:sldMk cId="3287813452" sldId="5256"/>
            <ac:picMk id="8" creationId="{EEDDF51D-2DC2-93F8-4ED7-223C5414C89D}"/>
          </ac:picMkLst>
        </pc:picChg>
        <pc:picChg chg="del">
          <ac:chgData name="Shen, Qun" userId="dc232250-398c-476a-a3aa-5c714d5a0780" providerId="ADAL" clId="{548E92AC-3CB8-4CB9-9FD4-78A2A55E81AE}" dt="2024-11-14T20:20:30.855" v="57" actId="478"/>
          <ac:picMkLst>
            <pc:docMk/>
            <pc:sldMk cId="3287813452" sldId="5256"/>
            <ac:picMk id="9" creationId="{3D91A08F-A5CD-89CF-0359-C04A4B0D73A2}"/>
          </ac:picMkLst>
        </pc:picChg>
      </pc:sldChg>
      <pc:sldChg chg="del">
        <pc:chgData name="Shen, Qun" userId="dc232250-398c-476a-a3aa-5c714d5a0780" providerId="ADAL" clId="{548E92AC-3CB8-4CB9-9FD4-78A2A55E81AE}" dt="2024-11-15T20:12:50.569" v="965" actId="47"/>
        <pc:sldMkLst>
          <pc:docMk/>
          <pc:sldMk cId="1624356220" sldId="5258"/>
        </pc:sldMkLst>
      </pc:sldChg>
      <pc:sldChg chg="modSp add mod">
        <pc:chgData name="Shen, Qun" userId="dc232250-398c-476a-a3aa-5c714d5a0780" providerId="ADAL" clId="{548E92AC-3CB8-4CB9-9FD4-78A2A55E81AE}" dt="2024-11-15T20:41:25.579" v="1597" actId="14100"/>
        <pc:sldMkLst>
          <pc:docMk/>
          <pc:sldMk cId="1624022597" sldId="5275"/>
        </pc:sldMkLst>
        <pc:spChg chg="mod">
          <ac:chgData name="Shen, Qun" userId="dc232250-398c-476a-a3aa-5c714d5a0780" providerId="ADAL" clId="{548E92AC-3CB8-4CB9-9FD4-78A2A55E81AE}" dt="2024-11-15T20:41:25.579" v="1597" actId="14100"/>
          <ac:spMkLst>
            <pc:docMk/>
            <pc:sldMk cId="1624022597" sldId="5275"/>
            <ac:spMk id="2" creationId="{D2C424BA-C45A-CACE-C49A-38485958B1BE}"/>
          </ac:spMkLst>
        </pc:spChg>
      </pc:sldChg>
      <pc:sldChg chg="add del ord">
        <pc:chgData name="Shen, Qun" userId="dc232250-398c-476a-a3aa-5c714d5a0780" providerId="ADAL" clId="{548E92AC-3CB8-4CB9-9FD4-78A2A55E81AE}" dt="2024-11-14T21:24:17.877" v="297" actId="2696"/>
        <pc:sldMkLst>
          <pc:docMk/>
          <pc:sldMk cId="1677587521" sldId="5275"/>
        </pc:sldMkLst>
      </pc:sldChg>
      <pc:sldChg chg="addSp delSp modSp add mod ord">
        <pc:chgData name="Shen, Qun" userId="dc232250-398c-476a-a3aa-5c714d5a0780" providerId="ADAL" clId="{548E92AC-3CB8-4CB9-9FD4-78A2A55E81AE}" dt="2024-11-15T20:25:51.202" v="1227" actId="1036"/>
        <pc:sldMkLst>
          <pc:docMk/>
          <pc:sldMk cId="606754378" sldId="5276"/>
        </pc:sldMkLst>
        <pc:spChg chg="mod">
          <ac:chgData name="Shen, Qun" userId="dc232250-398c-476a-a3aa-5c714d5a0780" providerId="ADAL" clId="{548E92AC-3CB8-4CB9-9FD4-78A2A55E81AE}" dt="2024-11-15T20:22:30.167" v="1143" actId="20577"/>
          <ac:spMkLst>
            <pc:docMk/>
            <pc:sldMk cId="606754378" sldId="5276"/>
            <ac:spMk id="2" creationId="{3CC19D36-1A46-9DC0-D8E7-9A55D2AE33A0}"/>
          </ac:spMkLst>
        </pc:spChg>
        <pc:spChg chg="mod">
          <ac:chgData name="Shen, Qun" userId="dc232250-398c-476a-a3aa-5c714d5a0780" providerId="ADAL" clId="{548E92AC-3CB8-4CB9-9FD4-78A2A55E81AE}" dt="2024-11-15T20:23:26.003" v="1172" actId="1037"/>
          <ac:spMkLst>
            <pc:docMk/>
            <pc:sldMk cId="606754378" sldId="5276"/>
            <ac:spMk id="3" creationId="{42A6469D-F473-4CAE-9B7C-D5526F5F7FDA}"/>
          </ac:spMkLst>
        </pc:spChg>
        <pc:spChg chg="add del mod">
          <ac:chgData name="Shen, Qun" userId="dc232250-398c-476a-a3aa-5c714d5a0780" providerId="ADAL" clId="{548E92AC-3CB8-4CB9-9FD4-78A2A55E81AE}" dt="2024-11-15T20:20:56.814" v="1062" actId="478"/>
          <ac:spMkLst>
            <pc:docMk/>
            <pc:sldMk cId="606754378" sldId="5276"/>
            <ac:spMk id="5" creationId="{D65C206E-6B6B-2D30-5323-343A7F335EBB}"/>
          </ac:spMkLst>
        </pc:spChg>
        <pc:spChg chg="mod">
          <ac:chgData name="Shen, Qun" userId="dc232250-398c-476a-a3aa-5c714d5a0780" providerId="ADAL" clId="{548E92AC-3CB8-4CB9-9FD4-78A2A55E81AE}" dt="2024-11-15T20:23:26.003" v="1172" actId="1037"/>
          <ac:spMkLst>
            <pc:docMk/>
            <pc:sldMk cId="606754378" sldId="5276"/>
            <ac:spMk id="6" creationId="{99BD7E6A-7982-1C29-68FC-53206AB3F9B3}"/>
          </ac:spMkLst>
        </pc:spChg>
        <pc:spChg chg="mod">
          <ac:chgData name="Shen, Qun" userId="dc232250-398c-476a-a3aa-5c714d5a0780" providerId="ADAL" clId="{548E92AC-3CB8-4CB9-9FD4-78A2A55E81AE}" dt="2024-11-15T20:23:26.003" v="1172" actId="1037"/>
          <ac:spMkLst>
            <pc:docMk/>
            <pc:sldMk cId="606754378" sldId="5276"/>
            <ac:spMk id="7" creationId="{B50E06BB-CBAA-50A6-8E4D-6E6FF5FD5F6B}"/>
          </ac:spMkLst>
        </pc:spChg>
        <pc:spChg chg="add mod">
          <ac:chgData name="Shen, Qun" userId="dc232250-398c-476a-a3aa-5c714d5a0780" providerId="ADAL" clId="{548E92AC-3CB8-4CB9-9FD4-78A2A55E81AE}" dt="2024-11-15T20:17:53.636" v="1004"/>
          <ac:spMkLst>
            <pc:docMk/>
            <pc:sldMk cId="606754378" sldId="5276"/>
            <ac:spMk id="12" creationId="{73DE0031-7CAE-4186-6FD1-4DB8C5D23D9F}"/>
          </ac:spMkLst>
        </pc:spChg>
        <pc:spChg chg="add mod">
          <ac:chgData name="Shen, Qun" userId="dc232250-398c-476a-a3aa-5c714d5a0780" providerId="ADAL" clId="{548E92AC-3CB8-4CB9-9FD4-78A2A55E81AE}" dt="2024-11-15T20:25:51.202" v="1227" actId="1036"/>
          <ac:spMkLst>
            <pc:docMk/>
            <pc:sldMk cId="606754378" sldId="5276"/>
            <ac:spMk id="17" creationId="{1F889618-791B-9B6E-3136-7A7BA1F96FE8}"/>
          </ac:spMkLst>
        </pc:spChg>
        <pc:spChg chg="mod">
          <ac:chgData name="Shen, Qun" userId="dc232250-398c-476a-a3aa-5c714d5a0780" providerId="ADAL" clId="{548E92AC-3CB8-4CB9-9FD4-78A2A55E81AE}" dt="2024-11-15T20:23:26.003" v="1172" actId="1037"/>
          <ac:spMkLst>
            <pc:docMk/>
            <pc:sldMk cId="606754378" sldId="5276"/>
            <ac:spMk id="20" creationId="{3B434AD4-6AFD-7706-F3DD-A770EEC95315}"/>
          </ac:spMkLst>
        </pc:spChg>
        <pc:spChg chg="mod">
          <ac:chgData name="Shen, Qun" userId="dc232250-398c-476a-a3aa-5c714d5a0780" providerId="ADAL" clId="{548E92AC-3CB8-4CB9-9FD4-78A2A55E81AE}" dt="2024-11-15T20:23:26.003" v="1172" actId="1037"/>
          <ac:spMkLst>
            <pc:docMk/>
            <pc:sldMk cId="606754378" sldId="5276"/>
            <ac:spMk id="21" creationId="{D8355A9F-009A-EE7F-43DD-DA0D6E65004F}"/>
          </ac:spMkLst>
        </pc:spChg>
        <pc:spChg chg="mod">
          <ac:chgData name="Shen, Qun" userId="dc232250-398c-476a-a3aa-5c714d5a0780" providerId="ADAL" clId="{548E92AC-3CB8-4CB9-9FD4-78A2A55E81AE}" dt="2024-11-15T20:23:26.003" v="1172" actId="1037"/>
          <ac:spMkLst>
            <pc:docMk/>
            <pc:sldMk cId="606754378" sldId="5276"/>
            <ac:spMk id="22" creationId="{117FA10A-6EA1-A2BB-4838-DCF8A0337AC2}"/>
          </ac:spMkLst>
        </pc:spChg>
        <pc:spChg chg="mod">
          <ac:chgData name="Shen, Qun" userId="dc232250-398c-476a-a3aa-5c714d5a0780" providerId="ADAL" clId="{548E92AC-3CB8-4CB9-9FD4-78A2A55E81AE}" dt="2024-11-15T20:23:26.003" v="1172" actId="1037"/>
          <ac:spMkLst>
            <pc:docMk/>
            <pc:sldMk cId="606754378" sldId="5276"/>
            <ac:spMk id="23" creationId="{EFA18519-2D80-C9C5-3447-BA0228AA16AB}"/>
          </ac:spMkLst>
        </pc:spChg>
        <pc:spChg chg="mod">
          <ac:chgData name="Shen, Qun" userId="dc232250-398c-476a-a3aa-5c714d5a0780" providerId="ADAL" clId="{548E92AC-3CB8-4CB9-9FD4-78A2A55E81AE}" dt="2024-11-15T20:23:26.003" v="1172" actId="1037"/>
          <ac:spMkLst>
            <pc:docMk/>
            <pc:sldMk cId="606754378" sldId="5276"/>
            <ac:spMk id="24" creationId="{A9299D2D-E5EE-5D26-B6EC-BF6D80E63CE3}"/>
          </ac:spMkLst>
        </pc:spChg>
        <pc:spChg chg="mod">
          <ac:chgData name="Shen, Qun" userId="dc232250-398c-476a-a3aa-5c714d5a0780" providerId="ADAL" clId="{548E92AC-3CB8-4CB9-9FD4-78A2A55E81AE}" dt="2024-11-15T20:23:26.003" v="1172" actId="1037"/>
          <ac:spMkLst>
            <pc:docMk/>
            <pc:sldMk cId="606754378" sldId="5276"/>
            <ac:spMk id="31" creationId="{B1A66ABE-08EE-BED3-ACBE-6C8CD0B795F2}"/>
          </ac:spMkLst>
        </pc:spChg>
        <pc:grpChg chg="mod">
          <ac:chgData name="Shen, Qun" userId="dc232250-398c-476a-a3aa-5c714d5a0780" providerId="ADAL" clId="{548E92AC-3CB8-4CB9-9FD4-78A2A55E81AE}" dt="2024-11-15T20:23:26.003" v="1172" actId="1037"/>
          <ac:grpSpMkLst>
            <pc:docMk/>
            <pc:sldMk cId="606754378" sldId="5276"/>
            <ac:grpSpMk id="73" creationId="{86173F97-1AF0-B022-5221-906BADAE96A7}"/>
          </ac:grpSpMkLst>
        </pc:grpChg>
        <pc:grpChg chg="mod">
          <ac:chgData name="Shen, Qun" userId="dc232250-398c-476a-a3aa-5c714d5a0780" providerId="ADAL" clId="{548E92AC-3CB8-4CB9-9FD4-78A2A55E81AE}" dt="2024-11-15T20:23:26.003" v="1172" actId="1037"/>
          <ac:grpSpMkLst>
            <pc:docMk/>
            <pc:sldMk cId="606754378" sldId="5276"/>
            <ac:grpSpMk id="103" creationId="{A3C580F4-D01B-BBC1-E287-406D644F9F5F}"/>
          </ac:grpSpMkLst>
        </pc:grpChg>
        <pc:picChg chg="add mod">
          <ac:chgData name="Shen, Qun" userId="dc232250-398c-476a-a3aa-5c714d5a0780" providerId="ADAL" clId="{548E92AC-3CB8-4CB9-9FD4-78A2A55E81AE}" dt="2024-11-15T20:17:53.636" v="1004"/>
          <ac:picMkLst>
            <pc:docMk/>
            <pc:sldMk cId="606754378" sldId="5276"/>
            <ac:picMk id="8" creationId="{185079A2-DDA4-C7C1-1C17-58E33687A267}"/>
          </ac:picMkLst>
        </pc:picChg>
        <pc:picChg chg="add mod">
          <ac:chgData name="Shen, Qun" userId="dc232250-398c-476a-a3aa-5c714d5a0780" providerId="ADAL" clId="{548E92AC-3CB8-4CB9-9FD4-78A2A55E81AE}" dt="2024-11-15T20:23:26.003" v="1172" actId="1037"/>
          <ac:picMkLst>
            <pc:docMk/>
            <pc:sldMk cId="606754378" sldId="5276"/>
            <ac:picMk id="16" creationId="{2A13ACA5-2197-4E70-59B1-42D58E007D24}"/>
          </ac:picMkLst>
        </pc:picChg>
        <pc:picChg chg="mod">
          <ac:chgData name="Shen, Qun" userId="dc232250-398c-476a-a3aa-5c714d5a0780" providerId="ADAL" clId="{548E92AC-3CB8-4CB9-9FD4-78A2A55E81AE}" dt="2024-11-15T20:22:08.306" v="1126" actId="1038"/>
          <ac:picMkLst>
            <pc:docMk/>
            <pc:sldMk cId="606754378" sldId="5276"/>
            <ac:picMk id="105" creationId="{FA70D7B4-99F2-B8AA-C4AF-6B89CC4C7E38}"/>
          </ac:picMkLst>
        </pc:picChg>
        <pc:picChg chg="mod">
          <ac:chgData name="Shen, Qun" userId="dc232250-398c-476a-a3aa-5c714d5a0780" providerId="ADAL" clId="{548E92AC-3CB8-4CB9-9FD4-78A2A55E81AE}" dt="2024-11-15T20:22:08.306" v="1126" actId="1038"/>
          <ac:picMkLst>
            <pc:docMk/>
            <pc:sldMk cId="606754378" sldId="5276"/>
            <ac:picMk id="107" creationId="{04A6F413-3FD7-AF57-E109-9A31662FE33C}"/>
          </ac:picMkLst>
        </pc:picChg>
        <pc:cxnChg chg="add mod">
          <ac:chgData name="Shen, Qun" userId="dc232250-398c-476a-a3aa-5c714d5a0780" providerId="ADAL" clId="{548E92AC-3CB8-4CB9-9FD4-78A2A55E81AE}" dt="2024-11-15T20:17:53.636" v="1004"/>
          <ac:cxnSpMkLst>
            <pc:docMk/>
            <pc:sldMk cId="606754378" sldId="5276"/>
            <ac:cxnSpMk id="9" creationId="{CABEC382-CAA7-6D0A-489E-D48E0BE021BC}"/>
          </ac:cxnSpMkLst>
        </pc:cxnChg>
        <pc:cxnChg chg="mod">
          <ac:chgData name="Shen, Qun" userId="dc232250-398c-476a-a3aa-5c714d5a0780" providerId="ADAL" clId="{548E92AC-3CB8-4CB9-9FD4-78A2A55E81AE}" dt="2024-11-15T20:23:26.003" v="1172" actId="1037"/>
          <ac:cxnSpMkLst>
            <pc:docMk/>
            <pc:sldMk cId="606754378" sldId="5276"/>
            <ac:cxnSpMk id="10" creationId="{94626291-1D91-3455-6C37-8C12A6906416}"/>
          </ac:cxnSpMkLst>
        </pc:cxnChg>
        <pc:cxnChg chg="mod">
          <ac:chgData name="Shen, Qun" userId="dc232250-398c-476a-a3aa-5c714d5a0780" providerId="ADAL" clId="{548E92AC-3CB8-4CB9-9FD4-78A2A55E81AE}" dt="2024-11-15T20:23:26.003" v="1172" actId="1037"/>
          <ac:cxnSpMkLst>
            <pc:docMk/>
            <pc:sldMk cId="606754378" sldId="5276"/>
            <ac:cxnSpMk id="11" creationId="{AB73D068-A157-8356-9DF2-8DBBB9D1E31A}"/>
          </ac:cxnSpMkLst>
        </pc:cxnChg>
        <pc:cxnChg chg="mod">
          <ac:chgData name="Shen, Qun" userId="dc232250-398c-476a-a3aa-5c714d5a0780" providerId="ADAL" clId="{548E92AC-3CB8-4CB9-9FD4-78A2A55E81AE}" dt="2024-11-15T20:23:26.003" v="1172" actId="1037"/>
          <ac:cxnSpMkLst>
            <pc:docMk/>
            <pc:sldMk cId="606754378" sldId="5276"/>
            <ac:cxnSpMk id="13" creationId="{6FDB531C-72C2-ADD8-05CB-9B9419E55E10}"/>
          </ac:cxnSpMkLst>
        </pc:cxnChg>
        <pc:cxnChg chg="mod">
          <ac:chgData name="Shen, Qun" userId="dc232250-398c-476a-a3aa-5c714d5a0780" providerId="ADAL" clId="{548E92AC-3CB8-4CB9-9FD4-78A2A55E81AE}" dt="2024-11-15T20:23:26.003" v="1172" actId="1037"/>
          <ac:cxnSpMkLst>
            <pc:docMk/>
            <pc:sldMk cId="606754378" sldId="5276"/>
            <ac:cxnSpMk id="14" creationId="{12A7FC23-CE99-0DA1-2750-5EFEE7BDC9F8}"/>
          </ac:cxnSpMkLst>
        </pc:cxnChg>
        <pc:cxnChg chg="mod">
          <ac:chgData name="Shen, Qun" userId="dc232250-398c-476a-a3aa-5c714d5a0780" providerId="ADAL" clId="{548E92AC-3CB8-4CB9-9FD4-78A2A55E81AE}" dt="2024-11-15T20:23:26.003" v="1172" actId="1037"/>
          <ac:cxnSpMkLst>
            <pc:docMk/>
            <pc:sldMk cId="606754378" sldId="5276"/>
            <ac:cxnSpMk id="15" creationId="{202CD5D4-EFD1-6C4F-6508-7E77C89B5FC2}"/>
          </ac:cxnSpMkLst>
        </pc:cxnChg>
        <pc:cxnChg chg="mod">
          <ac:chgData name="Shen, Qun" userId="dc232250-398c-476a-a3aa-5c714d5a0780" providerId="ADAL" clId="{548E92AC-3CB8-4CB9-9FD4-78A2A55E81AE}" dt="2024-11-15T20:23:26.003" v="1172" actId="1037"/>
          <ac:cxnSpMkLst>
            <pc:docMk/>
            <pc:sldMk cId="606754378" sldId="5276"/>
            <ac:cxnSpMk id="19" creationId="{ABC7EFE6-F0A1-A6AB-81EF-2E0A1705A1CD}"/>
          </ac:cxnSpMkLst>
        </pc:cxnChg>
      </pc:sldChg>
      <pc:sldChg chg="add del">
        <pc:chgData name="Shen, Qun" userId="dc232250-398c-476a-a3aa-5c714d5a0780" providerId="ADAL" clId="{548E92AC-3CB8-4CB9-9FD4-78A2A55E81AE}" dt="2024-11-15T21:08:20.967" v="1878" actId="47"/>
        <pc:sldMkLst>
          <pc:docMk/>
          <pc:sldMk cId="2045629618" sldId="5370"/>
        </pc:sldMkLst>
      </pc:sldChg>
      <pc:sldChg chg="del">
        <pc:chgData name="Shen, Qun" userId="dc232250-398c-476a-a3aa-5c714d5a0780" providerId="ADAL" clId="{548E92AC-3CB8-4CB9-9FD4-78A2A55E81AE}" dt="2024-11-15T20:12:48.332" v="964" actId="47"/>
        <pc:sldMkLst>
          <pc:docMk/>
          <pc:sldMk cId="2299937505" sldId="5372"/>
        </pc:sldMkLst>
      </pc:sldChg>
      <pc:sldChg chg="add">
        <pc:chgData name="Shen, Qun" userId="dc232250-398c-476a-a3aa-5c714d5a0780" providerId="ADAL" clId="{548E92AC-3CB8-4CB9-9FD4-78A2A55E81AE}" dt="2024-11-15T16:48:07.407" v="784"/>
        <pc:sldMkLst>
          <pc:docMk/>
          <pc:sldMk cId="1236507482" sldId="5391"/>
        </pc:sldMkLst>
      </pc:sldChg>
      <pc:sldChg chg="add del">
        <pc:chgData name="Shen, Qun" userId="dc232250-398c-476a-a3aa-5c714d5a0780" providerId="ADAL" clId="{548E92AC-3CB8-4CB9-9FD4-78A2A55E81AE}" dt="2024-11-15T21:08:18.118" v="1877" actId="47"/>
        <pc:sldMkLst>
          <pc:docMk/>
          <pc:sldMk cId="2377566723" sldId="5512"/>
        </pc:sldMkLst>
      </pc:sldChg>
      <pc:sldChg chg="addSp modSp add mod">
        <pc:chgData name="Shen, Qun" userId="dc232250-398c-476a-a3aa-5c714d5a0780" providerId="ADAL" clId="{548E92AC-3CB8-4CB9-9FD4-78A2A55E81AE}" dt="2024-11-15T21:10:53.476" v="1965" actId="14100"/>
        <pc:sldMkLst>
          <pc:docMk/>
          <pc:sldMk cId="574964193" sldId="5513"/>
        </pc:sldMkLst>
        <pc:spChg chg="mod">
          <ac:chgData name="Shen, Qun" userId="dc232250-398c-476a-a3aa-5c714d5a0780" providerId="ADAL" clId="{548E92AC-3CB8-4CB9-9FD4-78A2A55E81AE}" dt="2024-11-15T21:07:18.127" v="1848" actId="1037"/>
          <ac:spMkLst>
            <pc:docMk/>
            <pc:sldMk cId="574964193" sldId="5513"/>
            <ac:spMk id="3" creationId="{C2E8CECE-C70A-4567-B2A2-E18EF3E964FC}"/>
          </ac:spMkLst>
        </pc:spChg>
        <pc:spChg chg="mod">
          <ac:chgData name="Shen, Qun" userId="dc232250-398c-476a-a3aa-5c714d5a0780" providerId="ADAL" clId="{548E92AC-3CB8-4CB9-9FD4-78A2A55E81AE}" dt="2024-11-15T21:07:08.895" v="1835" actId="1076"/>
          <ac:spMkLst>
            <pc:docMk/>
            <pc:sldMk cId="574964193" sldId="5513"/>
            <ac:spMk id="9" creationId="{67A375A1-7E7F-AC6F-CC1C-E87C4C4012DC}"/>
          </ac:spMkLst>
        </pc:spChg>
        <pc:spChg chg="add mod">
          <ac:chgData name="Shen, Qun" userId="dc232250-398c-476a-a3aa-5c714d5a0780" providerId="ADAL" clId="{548E92AC-3CB8-4CB9-9FD4-78A2A55E81AE}" dt="2024-11-15T21:07:08.895" v="1835" actId="1076"/>
          <ac:spMkLst>
            <pc:docMk/>
            <pc:sldMk cId="574964193" sldId="5513"/>
            <ac:spMk id="10" creationId="{74059B81-F22C-5DD2-9A0A-92F59881E25D}"/>
          </ac:spMkLst>
        </pc:spChg>
        <pc:spChg chg="mod">
          <ac:chgData name="Shen, Qun" userId="dc232250-398c-476a-a3aa-5c714d5a0780" providerId="ADAL" clId="{548E92AC-3CB8-4CB9-9FD4-78A2A55E81AE}" dt="2024-11-15T21:10:23.381" v="1931" actId="1036"/>
          <ac:spMkLst>
            <pc:docMk/>
            <pc:sldMk cId="574964193" sldId="5513"/>
            <ac:spMk id="11" creationId="{27EA73C1-3B77-4228-8F53-CAC223A54E6F}"/>
          </ac:spMkLst>
        </pc:spChg>
        <pc:spChg chg="mod">
          <ac:chgData name="Shen, Qun" userId="dc232250-398c-476a-a3aa-5c714d5a0780" providerId="ADAL" clId="{548E92AC-3CB8-4CB9-9FD4-78A2A55E81AE}" dt="2024-11-15T21:07:18.127" v="1848" actId="1037"/>
          <ac:spMkLst>
            <pc:docMk/>
            <pc:sldMk cId="574964193" sldId="5513"/>
            <ac:spMk id="14" creationId="{383F3A59-B33E-402A-BBEA-0FBD64F0F46E}"/>
          </ac:spMkLst>
        </pc:spChg>
        <pc:spChg chg="mod">
          <ac:chgData name="Shen, Qun" userId="dc232250-398c-476a-a3aa-5c714d5a0780" providerId="ADAL" clId="{548E92AC-3CB8-4CB9-9FD4-78A2A55E81AE}" dt="2024-11-15T21:07:18.127" v="1848" actId="1037"/>
          <ac:spMkLst>
            <pc:docMk/>
            <pc:sldMk cId="574964193" sldId="5513"/>
            <ac:spMk id="19" creationId="{1A003D89-087A-4BC0-9945-E03CED13F643}"/>
          </ac:spMkLst>
        </pc:spChg>
        <pc:spChg chg="mod">
          <ac:chgData name="Shen, Qun" userId="dc232250-398c-476a-a3aa-5c714d5a0780" providerId="ADAL" clId="{548E92AC-3CB8-4CB9-9FD4-78A2A55E81AE}" dt="2024-11-15T21:07:18.127" v="1848" actId="1037"/>
          <ac:spMkLst>
            <pc:docMk/>
            <pc:sldMk cId="574964193" sldId="5513"/>
            <ac:spMk id="20" creationId="{8990FA66-23B3-4C24-A27D-68C2F556F4DF}"/>
          </ac:spMkLst>
        </pc:spChg>
        <pc:spChg chg="mod">
          <ac:chgData name="Shen, Qun" userId="dc232250-398c-476a-a3aa-5c714d5a0780" providerId="ADAL" clId="{548E92AC-3CB8-4CB9-9FD4-78A2A55E81AE}" dt="2024-11-15T21:07:18.127" v="1848" actId="1037"/>
          <ac:spMkLst>
            <pc:docMk/>
            <pc:sldMk cId="574964193" sldId="5513"/>
            <ac:spMk id="21" creationId="{5A1D1EF7-DD0B-4859-AC9A-BA7F540D03F2}"/>
          </ac:spMkLst>
        </pc:spChg>
        <pc:grpChg chg="add mod">
          <ac:chgData name="Shen, Qun" userId="dc232250-398c-476a-a3aa-5c714d5a0780" providerId="ADAL" clId="{548E92AC-3CB8-4CB9-9FD4-78A2A55E81AE}" dt="2024-11-15T21:07:08.895" v="1835" actId="1076"/>
          <ac:grpSpMkLst>
            <pc:docMk/>
            <pc:sldMk cId="574964193" sldId="5513"/>
            <ac:grpSpMk id="6" creationId="{C9AF0473-7E80-5B47-53CE-08122F926459}"/>
          </ac:grpSpMkLst>
        </pc:grpChg>
        <pc:picChg chg="mod">
          <ac:chgData name="Shen, Qun" userId="dc232250-398c-476a-a3aa-5c714d5a0780" providerId="ADAL" clId="{548E92AC-3CB8-4CB9-9FD4-78A2A55E81AE}" dt="2024-11-15T21:07:18.127" v="1848" actId="1037"/>
          <ac:picMkLst>
            <pc:docMk/>
            <pc:sldMk cId="574964193" sldId="5513"/>
            <ac:picMk id="2" creationId="{A0DE0EAA-4A09-D0CD-F7EF-21862E54A597}"/>
          </ac:picMkLst>
        </pc:picChg>
        <pc:picChg chg="mod">
          <ac:chgData name="Shen, Qun" userId="dc232250-398c-476a-a3aa-5c714d5a0780" providerId="ADAL" clId="{548E92AC-3CB8-4CB9-9FD4-78A2A55E81AE}" dt="2024-11-15T21:09:28.528" v="1894" actId="1076"/>
          <ac:picMkLst>
            <pc:docMk/>
            <pc:sldMk cId="574964193" sldId="5513"/>
            <ac:picMk id="4" creationId="{4DC475A9-BDBD-13DE-705E-B4F75748016F}"/>
          </ac:picMkLst>
        </pc:picChg>
        <pc:picChg chg="mod">
          <ac:chgData name="Shen, Qun" userId="dc232250-398c-476a-a3aa-5c714d5a0780" providerId="ADAL" clId="{548E92AC-3CB8-4CB9-9FD4-78A2A55E81AE}" dt="2024-11-15T21:09:28.528" v="1894" actId="1076"/>
          <ac:picMkLst>
            <pc:docMk/>
            <pc:sldMk cId="574964193" sldId="5513"/>
            <ac:picMk id="5" creationId="{ADAA3A89-8EE6-1C0A-6462-B82371E60266}"/>
          </ac:picMkLst>
        </pc:picChg>
        <pc:picChg chg="mod">
          <ac:chgData name="Shen, Qun" userId="dc232250-398c-476a-a3aa-5c714d5a0780" providerId="ADAL" clId="{548E92AC-3CB8-4CB9-9FD4-78A2A55E81AE}" dt="2024-11-15T21:07:08.895" v="1835" actId="1076"/>
          <ac:picMkLst>
            <pc:docMk/>
            <pc:sldMk cId="574964193" sldId="5513"/>
            <ac:picMk id="7" creationId="{B787C19C-35F3-2426-7E46-02365D393298}"/>
          </ac:picMkLst>
        </pc:picChg>
        <pc:picChg chg="mod">
          <ac:chgData name="Shen, Qun" userId="dc232250-398c-476a-a3aa-5c714d5a0780" providerId="ADAL" clId="{548E92AC-3CB8-4CB9-9FD4-78A2A55E81AE}" dt="2024-11-15T21:07:08.895" v="1835" actId="1076"/>
          <ac:picMkLst>
            <pc:docMk/>
            <pc:sldMk cId="574964193" sldId="5513"/>
            <ac:picMk id="8" creationId="{E2A53035-6691-9DED-4E9A-CBEE461DA5CE}"/>
          </ac:picMkLst>
        </pc:picChg>
        <pc:picChg chg="mod">
          <ac:chgData name="Shen, Qun" userId="dc232250-398c-476a-a3aa-5c714d5a0780" providerId="ADAL" clId="{548E92AC-3CB8-4CB9-9FD4-78A2A55E81AE}" dt="2024-11-15T21:07:18.127" v="1848" actId="1037"/>
          <ac:picMkLst>
            <pc:docMk/>
            <pc:sldMk cId="574964193" sldId="5513"/>
            <ac:picMk id="15" creationId="{B65A39CC-4536-4C33-A385-56C8C6991614}"/>
          </ac:picMkLst>
        </pc:picChg>
        <pc:picChg chg="mod modCrop">
          <ac:chgData name="Shen, Qun" userId="dc232250-398c-476a-a3aa-5c714d5a0780" providerId="ADAL" clId="{548E92AC-3CB8-4CB9-9FD4-78A2A55E81AE}" dt="2024-11-15T21:07:18.127" v="1848" actId="1037"/>
          <ac:picMkLst>
            <pc:docMk/>
            <pc:sldMk cId="574964193" sldId="5513"/>
            <ac:picMk id="17" creationId="{33D3E612-5556-447E-982E-8E416EB6E9D4}"/>
          </ac:picMkLst>
        </pc:picChg>
        <pc:picChg chg="mod">
          <ac:chgData name="Shen, Qun" userId="dc232250-398c-476a-a3aa-5c714d5a0780" providerId="ADAL" clId="{548E92AC-3CB8-4CB9-9FD4-78A2A55E81AE}" dt="2024-11-15T21:07:18.127" v="1848" actId="1037"/>
          <ac:picMkLst>
            <pc:docMk/>
            <pc:sldMk cId="574964193" sldId="5513"/>
            <ac:picMk id="1026" creationId="{B7A2B2B5-7A71-23F8-EE6C-C1760AD8EDCC}"/>
          </ac:picMkLst>
        </pc:picChg>
        <pc:cxnChg chg="add mod">
          <ac:chgData name="Shen, Qun" userId="dc232250-398c-476a-a3aa-5c714d5a0780" providerId="ADAL" clId="{548E92AC-3CB8-4CB9-9FD4-78A2A55E81AE}" dt="2024-11-15T21:10:43.807" v="1960" actId="14100"/>
          <ac:cxnSpMkLst>
            <pc:docMk/>
            <pc:sldMk cId="574964193" sldId="5513"/>
            <ac:cxnSpMk id="12" creationId="{1E83DB11-069F-191B-5821-25330ED0CF7A}"/>
          </ac:cxnSpMkLst>
        </pc:cxnChg>
        <pc:cxnChg chg="mod">
          <ac:chgData name="Shen, Qun" userId="dc232250-398c-476a-a3aa-5c714d5a0780" providerId="ADAL" clId="{548E92AC-3CB8-4CB9-9FD4-78A2A55E81AE}" dt="2024-11-15T21:10:53.476" v="1965" actId="14100"/>
          <ac:cxnSpMkLst>
            <pc:docMk/>
            <pc:sldMk cId="574964193" sldId="5513"/>
            <ac:cxnSpMk id="22" creationId="{47A84937-207D-497B-9A3F-57B2EFFBDA4D}"/>
          </ac:cxnSpMkLst>
        </pc:cxnChg>
      </pc:sldChg>
      <pc:sldChg chg="del">
        <pc:chgData name="Shen, Qun" userId="dc232250-398c-476a-a3aa-5c714d5a0780" providerId="ADAL" clId="{548E92AC-3CB8-4CB9-9FD4-78A2A55E81AE}" dt="2024-11-15T21:01:29.489" v="1760" actId="47"/>
        <pc:sldMkLst>
          <pc:docMk/>
          <pc:sldMk cId="567024244" sldId="5519"/>
        </pc:sldMkLst>
      </pc:sldChg>
      <pc:sldChg chg="del">
        <pc:chgData name="Shen, Qun" userId="dc232250-398c-476a-a3aa-5c714d5a0780" providerId="ADAL" clId="{548E92AC-3CB8-4CB9-9FD4-78A2A55E81AE}" dt="2024-11-15T21:01:14.040" v="1759" actId="47"/>
        <pc:sldMkLst>
          <pc:docMk/>
          <pc:sldMk cId="857218053" sldId="5522"/>
        </pc:sldMkLst>
      </pc:sldChg>
      <pc:sldChg chg="del">
        <pc:chgData name="Shen, Qun" userId="dc232250-398c-476a-a3aa-5c714d5a0780" providerId="ADAL" clId="{548E92AC-3CB8-4CB9-9FD4-78A2A55E81AE}" dt="2024-11-16T16:33:12.864" v="2167" actId="47"/>
        <pc:sldMkLst>
          <pc:docMk/>
          <pc:sldMk cId="2164859780" sldId="5527"/>
        </pc:sldMkLst>
      </pc:sldChg>
      <pc:sldChg chg="add del">
        <pc:chgData name="Shen, Qun" userId="dc232250-398c-476a-a3aa-5c714d5a0780" providerId="ADAL" clId="{548E92AC-3CB8-4CB9-9FD4-78A2A55E81AE}" dt="2024-11-15T16:49:23.757" v="788" actId="47"/>
        <pc:sldMkLst>
          <pc:docMk/>
          <pc:sldMk cId="2618212023" sldId="5534"/>
        </pc:sldMkLst>
      </pc:sldChg>
      <pc:sldChg chg="del">
        <pc:chgData name="Shen, Qun" userId="dc232250-398c-476a-a3aa-5c714d5a0780" providerId="ADAL" clId="{548E92AC-3CB8-4CB9-9FD4-78A2A55E81AE}" dt="2024-11-16T16:44:09.267" v="2569" actId="47"/>
        <pc:sldMkLst>
          <pc:docMk/>
          <pc:sldMk cId="2136338868" sldId="5536"/>
        </pc:sldMkLst>
      </pc:sldChg>
      <pc:sldChg chg="del">
        <pc:chgData name="Shen, Qun" userId="dc232250-398c-476a-a3aa-5c714d5a0780" providerId="ADAL" clId="{548E92AC-3CB8-4CB9-9FD4-78A2A55E81AE}" dt="2024-11-15T20:42:44.401" v="1598" actId="47"/>
        <pc:sldMkLst>
          <pc:docMk/>
          <pc:sldMk cId="1959485677" sldId="5537"/>
        </pc:sldMkLst>
      </pc:sldChg>
      <pc:sldChg chg="addSp delSp modSp mod ord">
        <pc:chgData name="Shen, Qun" userId="dc232250-398c-476a-a3aa-5c714d5a0780" providerId="ADAL" clId="{548E92AC-3CB8-4CB9-9FD4-78A2A55E81AE}" dt="2024-11-16T16:43:51.717" v="2567" actId="14100"/>
        <pc:sldMkLst>
          <pc:docMk/>
          <pc:sldMk cId="3599975989" sldId="5538"/>
        </pc:sldMkLst>
        <pc:spChg chg="del mod">
          <ac:chgData name="Shen, Qun" userId="dc232250-398c-476a-a3aa-5c714d5a0780" providerId="ADAL" clId="{548E92AC-3CB8-4CB9-9FD4-78A2A55E81AE}" dt="2024-11-15T21:19:27.163" v="2147" actId="478"/>
          <ac:spMkLst>
            <pc:docMk/>
            <pc:sldMk cId="3599975989" sldId="5538"/>
            <ac:spMk id="3" creationId="{12017E30-C6E6-8B10-1CA4-296FC817B897}"/>
          </ac:spMkLst>
        </pc:spChg>
        <pc:spChg chg="mod">
          <ac:chgData name="Shen, Qun" userId="dc232250-398c-476a-a3aa-5c714d5a0780" providerId="ADAL" clId="{548E92AC-3CB8-4CB9-9FD4-78A2A55E81AE}" dt="2024-11-16T16:43:51.717" v="2567" actId="14100"/>
          <ac:spMkLst>
            <pc:docMk/>
            <pc:sldMk cId="3599975989" sldId="5538"/>
            <ac:spMk id="7" creationId="{77A1077D-7308-28F0-0361-4D8809633339}"/>
          </ac:spMkLst>
        </pc:spChg>
        <pc:picChg chg="add mod">
          <ac:chgData name="Shen, Qun" userId="dc232250-398c-476a-a3aa-5c714d5a0780" providerId="ADAL" clId="{548E92AC-3CB8-4CB9-9FD4-78A2A55E81AE}" dt="2024-11-15T21:18:19.843" v="2104"/>
          <ac:picMkLst>
            <pc:docMk/>
            <pc:sldMk cId="3599975989" sldId="5538"/>
            <ac:picMk id="4" creationId="{2F959DFD-B393-5031-7854-96F77E9D7C2D}"/>
          </ac:picMkLst>
        </pc:picChg>
        <pc:picChg chg="del">
          <ac:chgData name="Shen, Qun" userId="dc232250-398c-476a-a3aa-5c714d5a0780" providerId="ADAL" clId="{548E92AC-3CB8-4CB9-9FD4-78A2A55E81AE}" dt="2024-11-15T21:18:01.389" v="2103" actId="478"/>
          <ac:picMkLst>
            <pc:docMk/>
            <pc:sldMk cId="3599975989" sldId="5538"/>
            <ac:picMk id="5" creationId="{D6D890D7-5F09-8775-D4AD-C4127F1EC084}"/>
          </ac:picMkLst>
        </pc:picChg>
        <pc:picChg chg="add mod">
          <ac:chgData name="Shen, Qun" userId="dc232250-398c-476a-a3aa-5c714d5a0780" providerId="ADAL" clId="{548E92AC-3CB8-4CB9-9FD4-78A2A55E81AE}" dt="2024-11-15T21:18:19.843" v="2104"/>
          <ac:picMkLst>
            <pc:docMk/>
            <pc:sldMk cId="3599975989" sldId="5538"/>
            <ac:picMk id="6" creationId="{4D2ED72A-E68F-D240-A09E-0712F2F6AF38}"/>
          </ac:picMkLst>
        </pc:picChg>
      </pc:sldChg>
      <pc:sldChg chg="del">
        <pc:chgData name="Shen, Qun" userId="dc232250-398c-476a-a3aa-5c714d5a0780" providerId="ADAL" clId="{548E92AC-3CB8-4CB9-9FD4-78A2A55E81AE}" dt="2024-11-16T16:45:17.486" v="2571" actId="47"/>
        <pc:sldMkLst>
          <pc:docMk/>
          <pc:sldMk cId="654806942" sldId="5540"/>
        </pc:sldMkLst>
      </pc:sldChg>
      <pc:sldChg chg="del">
        <pc:chgData name="Shen, Qun" userId="dc232250-398c-476a-a3aa-5c714d5a0780" providerId="ADAL" clId="{548E92AC-3CB8-4CB9-9FD4-78A2A55E81AE}" dt="2024-11-15T21:01:14.040" v="1759" actId="47"/>
        <pc:sldMkLst>
          <pc:docMk/>
          <pc:sldMk cId="2560745947" sldId="5541"/>
        </pc:sldMkLst>
      </pc:sldChg>
      <pc:sldChg chg="del">
        <pc:chgData name="Shen, Qun" userId="dc232250-398c-476a-a3aa-5c714d5a0780" providerId="ADAL" clId="{548E92AC-3CB8-4CB9-9FD4-78A2A55E81AE}" dt="2024-11-16T16:44:51.384" v="2570" actId="47"/>
        <pc:sldMkLst>
          <pc:docMk/>
          <pc:sldMk cId="258009519" sldId="5542"/>
        </pc:sldMkLst>
      </pc:sldChg>
      <pc:sldChg chg="del">
        <pc:chgData name="Shen, Qun" userId="dc232250-398c-476a-a3aa-5c714d5a0780" providerId="ADAL" clId="{548E92AC-3CB8-4CB9-9FD4-78A2A55E81AE}" dt="2024-11-15T20:13:37.782" v="966" actId="47"/>
        <pc:sldMkLst>
          <pc:docMk/>
          <pc:sldMk cId="1087704842" sldId="5544"/>
        </pc:sldMkLst>
      </pc:sldChg>
      <pc:sldChg chg="add del ord">
        <pc:chgData name="Shen, Qun" userId="dc232250-398c-476a-a3aa-5c714d5a0780" providerId="ADAL" clId="{548E92AC-3CB8-4CB9-9FD4-78A2A55E81AE}" dt="2024-11-15T16:45:32.634" v="783" actId="47"/>
        <pc:sldMkLst>
          <pc:docMk/>
          <pc:sldMk cId="77443991" sldId="5551"/>
        </pc:sldMkLst>
      </pc:sldChg>
      <pc:sldChg chg="del">
        <pc:chgData name="Shen, Qun" userId="dc232250-398c-476a-a3aa-5c714d5a0780" providerId="ADAL" clId="{548E92AC-3CB8-4CB9-9FD4-78A2A55E81AE}" dt="2024-11-15T21:01:14.040" v="1759" actId="47"/>
        <pc:sldMkLst>
          <pc:docMk/>
          <pc:sldMk cId="1947517789" sldId="5568"/>
        </pc:sldMkLst>
      </pc:sldChg>
      <pc:sldChg chg="del">
        <pc:chgData name="Shen, Qun" userId="dc232250-398c-476a-a3aa-5c714d5a0780" providerId="ADAL" clId="{548E92AC-3CB8-4CB9-9FD4-78A2A55E81AE}" dt="2024-11-15T21:01:14.040" v="1759" actId="47"/>
        <pc:sldMkLst>
          <pc:docMk/>
          <pc:sldMk cId="4007994603" sldId="5569"/>
        </pc:sldMkLst>
      </pc:sldChg>
      <pc:sldChg chg="del">
        <pc:chgData name="Shen, Qun" userId="dc232250-398c-476a-a3aa-5c714d5a0780" providerId="ADAL" clId="{548E92AC-3CB8-4CB9-9FD4-78A2A55E81AE}" dt="2024-11-15T21:01:29.489" v="1760" actId="47"/>
        <pc:sldMkLst>
          <pc:docMk/>
          <pc:sldMk cId="3675386016" sldId="5570"/>
        </pc:sldMkLst>
      </pc:sldChg>
      <pc:sldChg chg="del">
        <pc:chgData name="Shen, Qun" userId="dc232250-398c-476a-a3aa-5c714d5a0780" providerId="ADAL" clId="{548E92AC-3CB8-4CB9-9FD4-78A2A55E81AE}" dt="2024-11-15T21:01:14.040" v="1759" actId="47"/>
        <pc:sldMkLst>
          <pc:docMk/>
          <pc:sldMk cId="1297826481" sldId="5571"/>
        </pc:sldMkLst>
      </pc:sldChg>
      <pc:sldChg chg="del">
        <pc:chgData name="Shen, Qun" userId="dc232250-398c-476a-a3aa-5c714d5a0780" providerId="ADAL" clId="{548E92AC-3CB8-4CB9-9FD4-78A2A55E81AE}" dt="2024-11-16T16:33:08.188" v="2166" actId="47"/>
        <pc:sldMkLst>
          <pc:docMk/>
          <pc:sldMk cId="3639010530" sldId="5576"/>
        </pc:sldMkLst>
      </pc:sldChg>
      <pc:sldChg chg="del">
        <pc:chgData name="Shen, Qun" userId="dc232250-398c-476a-a3aa-5c714d5a0780" providerId="ADAL" clId="{548E92AC-3CB8-4CB9-9FD4-78A2A55E81AE}" dt="2024-11-15T21:21:03.134" v="2164" actId="47"/>
        <pc:sldMkLst>
          <pc:docMk/>
          <pc:sldMk cId="3515160083" sldId="5577"/>
        </pc:sldMkLst>
      </pc:sldChg>
      <pc:sldChg chg="del">
        <pc:chgData name="Shen, Qun" userId="dc232250-398c-476a-a3aa-5c714d5a0780" providerId="ADAL" clId="{548E92AC-3CB8-4CB9-9FD4-78A2A55E81AE}" dt="2024-11-16T16:33:47.242" v="2171" actId="47"/>
        <pc:sldMkLst>
          <pc:docMk/>
          <pc:sldMk cId="883363283" sldId="5578"/>
        </pc:sldMkLst>
      </pc:sldChg>
      <pc:sldChg chg="del">
        <pc:chgData name="Shen, Qun" userId="dc232250-398c-476a-a3aa-5c714d5a0780" providerId="ADAL" clId="{548E92AC-3CB8-4CB9-9FD4-78A2A55E81AE}" dt="2024-11-16T16:33:24.601" v="2169" actId="47"/>
        <pc:sldMkLst>
          <pc:docMk/>
          <pc:sldMk cId="4183132751" sldId="5579"/>
        </pc:sldMkLst>
      </pc:sldChg>
      <pc:sldChg chg="del">
        <pc:chgData name="Shen, Qun" userId="dc232250-398c-476a-a3aa-5c714d5a0780" providerId="ADAL" clId="{548E92AC-3CB8-4CB9-9FD4-78A2A55E81AE}" dt="2024-11-16T16:45:33.634" v="2572" actId="47"/>
        <pc:sldMkLst>
          <pc:docMk/>
          <pc:sldMk cId="2233479898" sldId="5580"/>
        </pc:sldMkLst>
      </pc:sldChg>
      <pc:sldChg chg="del">
        <pc:chgData name="Shen, Qun" userId="dc232250-398c-476a-a3aa-5c714d5a0780" providerId="ADAL" clId="{548E92AC-3CB8-4CB9-9FD4-78A2A55E81AE}" dt="2024-11-15T20:12:22.737" v="960" actId="47"/>
        <pc:sldMkLst>
          <pc:docMk/>
          <pc:sldMk cId="579874940" sldId="5581"/>
        </pc:sldMkLst>
      </pc:sldChg>
      <pc:sldChg chg="del">
        <pc:chgData name="Shen, Qun" userId="dc232250-398c-476a-a3aa-5c714d5a0780" providerId="ADAL" clId="{548E92AC-3CB8-4CB9-9FD4-78A2A55E81AE}" dt="2024-11-15T20:12:31.549" v="961" actId="47"/>
        <pc:sldMkLst>
          <pc:docMk/>
          <pc:sldMk cId="4211131469" sldId="5582"/>
        </pc:sldMkLst>
      </pc:sldChg>
      <pc:sldChg chg="del">
        <pc:chgData name="Shen, Qun" userId="dc232250-398c-476a-a3aa-5c714d5a0780" providerId="ADAL" clId="{548E92AC-3CB8-4CB9-9FD4-78A2A55E81AE}" dt="2024-11-15T20:12:22.737" v="960" actId="47"/>
        <pc:sldMkLst>
          <pc:docMk/>
          <pc:sldMk cId="2750464987" sldId="5584"/>
        </pc:sldMkLst>
      </pc:sldChg>
      <pc:sldChg chg="del">
        <pc:chgData name="Shen, Qun" userId="dc232250-398c-476a-a3aa-5c714d5a0780" providerId="ADAL" clId="{548E92AC-3CB8-4CB9-9FD4-78A2A55E81AE}" dt="2024-11-15T20:12:22.737" v="960" actId="47"/>
        <pc:sldMkLst>
          <pc:docMk/>
          <pc:sldMk cId="4224164373" sldId="5585"/>
        </pc:sldMkLst>
      </pc:sldChg>
      <pc:sldChg chg="del">
        <pc:chgData name="Shen, Qun" userId="dc232250-398c-476a-a3aa-5c714d5a0780" providerId="ADAL" clId="{548E92AC-3CB8-4CB9-9FD4-78A2A55E81AE}" dt="2024-11-15T20:12:22.737" v="960" actId="47"/>
        <pc:sldMkLst>
          <pc:docMk/>
          <pc:sldMk cId="1926549319" sldId="5588"/>
        </pc:sldMkLst>
      </pc:sldChg>
      <pc:sldChg chg="addSp delSp modSp mod ord">
        <pc:chgData name="Shen, Qun" userId="dc232250-398c-476a-a3aa-5c714d5a0780" providerId="ADAL" clId="{548E92AC-3CB8-4CB9-9FD4-78A2A55E81AE}" dt="2024-11-15T20:58:49.754" v="1758" actId="1038"/>
        <pc:sldMkLst>
          <pc:docMk/>
          <pc:sldMk cId="2877806745" sldId="5589"/>
        </pc:sldMkLst>
        <pc:spChg chg="mod">
          <ac:chgData name="Shen, Qun" userId="dc232250-398c-476a-a3aa-5c714d5a0780" providerId="ADAL" clId="{548E92AC-3CB8-4CB9-9FD4-78A2A55E81AE}" dt="2024-11-15T20:58:49.754" v="1758" actId="1038"/>
          <ac:spMkLst>
            <pc:docMk/>
            <pc:sldMk cId="2877806745" sldId="5589"/>
            <ac:spMk id="9" creationId="{D7986B37-6992-423F-9CB9-B47526FEF1E4}"/>
          </ac:spMkLst>
        </pc:spChg>
        <pc:graphicFrameChg chg="add mod">
          <ac:chgData name="Shen, Qun" userId="dc232250-398c-476a-a3aa-5c714d5a0780" providerId="ADAL" clId="{548E92AC-3CB8-4CB9-9FD4-78A2A55E81AE}" dt="2024-11-14T21:42:57.820" v="373"/>
          <ac:graphicFrameMkLst>
            <pc:docMk/>
            <pc:sldMk cId="2877806745" sldId="5589"/>
            <ac:graphicFrameMk id="2" creationId="{6E75D217-2372-5E42-BF23-BCF0C3876141}"/>
          </ac:graphicFrameMkLst>
        </pc:graphicFrameChg>
        <pc:graphicFrameChg chg="add mod">
          <ac:chgData name="Shen, Qun" userId="dc232250-398c-476a-a3aa-5c714d5a0780" providerId="ADAL" clId="{548E92AC-3CB8-4CB9-9FD4-78A2A55E81AE}" dt="2024-11-14T21:44:52.543" v="378"/>
          <ac:graphicFrameMkLst>
            <pc:docMk/>
            <pc:sldMk cId="2877806745" sldId="5589"/>
            <ac:graphicFrameMk id="4" creationId="{DC5EE33D-9C9C-64CC-FC61-0B2C8DFC3A57}"/>
          </ac:graphicFrameMkLst>
        </pc:graphicFrameChg>
        <pc:picChg chg="add del mod">
          <ac:chgData name="Shen, Qun" userId="dc232250-398c-476a-a3aa-5c714d5a0780" providerId="ADAL" clId="{548E92AC-3CB8-4CB9-9FD4-78A2A55E81AE}" dt="2024-11-14T21:44:40.592" v="377" actId="478"/>
          <ac:picMkLst>
            <pc:docMk/>
            <pc:sldMk cId="2877806745" sldId="5589"/>
            <ac:picMk id="3" creationId="{E1FF0E39-D92B-750F-403D-EE3EB7AEC973}"/>
          </ac:picMkLst>
        </pc:picChg>
        <pc:picChg chg="add mod">
          <ac:chgData name="Shen, Qun" userId="dc232250-398c-476a-a3aa-5c714d5a0780" providerId="ADAL" clId="{548E92AC-3CB8-4CB9-9FD4-78A2A55E81AE}" dt="2024-11-15T20:45:52.967" v="1625" actId="1038"/>
          <ac:picMkLst>
            <pc:docMk/>
            <pc:sldMk cId="2877806745" sldId="5589"/>
            <ac:picMk id="5" creationId="{CFFF666A-C7EF-548D-46D8-343183C13230}"/>
          </ac:picMkLst>
        </pc:picChg>
        <pc:picChg chg="add mod">
          <ac:chgData name="Shen, Qun" userId="dc232250-398c-476a-a3aa-5c714d5a0780" providerId="ADAL" clId="{548E92AC-3CB8-4CB9-9FD4-78A2A55E81AE}" dt="2024-11-15T20:55:31.455" v="1671" actId="1076"/>
          <ac:picMkLst>
            <pc:docMk/>
            <pc:sldMk cId="2877806745" sldId="5589"/>
            <ac:picMk id="1026" creationId="{4D35A4A5-31A5-01A0-B814-F54F0D96748D}"/>
          </ac:picMkLst>
        </pc:picChg>
        <pc:picChg chg="add del">
          <ac:chgData name="Shen, Qun" userId="dc232250-398c-476a-a3aa-5c714d5a0780" providerId="ADAL" clId="{548E92AC-3CB8-4CB9-9FD4-78A2A55E81AE}" dt="2024-11-15T20:51:39.180" v="1630" actId="478"/>
          <ac:picMkLst>
            <pc:docMk/>
            <pc:sldMk cId="2877806745" sldId="5589"/>
            <ac:picMk id="1028" creationId="{BBFAA245-D1DA-1322-9A4D-05DFE8F5FF8B}"/>
          </ac:picMkLst>
        </pc:picChg>
        <pc:picChg chg="add mod">
          <ac:chgData name="Shen, Qun" userId="dc232250-398c-476a-a3aa-5c714d5a0780" providerId="ADAL" clId="{548E92AC-3CB8-4CB9-9FD4-78A2A55E81AE}" dt="2024-11-15T20:55:25.557" v="1669" actId="14100"/>
          <ac:picMkLst>
            <pc:docMk/>
            <pc:sldMk cId="2877806745" sldId="5589"/>
            <ac:picMk id="1030" creationId="{5CFB1468-D680-A9F8-06B5-D2F6105360C2}"/>
          </ac:picMkLst>
        </pc:picChg>
        <pc:picChg chg="add mod">
          <ac:chgData name="Shen, Qun" userId="dc232250-398c-476a-a3aa-5c714d5a0780" providerId="ADAL" clId="{548E92AC-3CB8-4CB9-9FD4-78A2A55E81AE}" dt="2024-11-15T20:56:29.296" v="1692" actId="1035"/>
          <ac:picMkLst>
            <pc:docMk/>
            <pc:sldMk cId="2877806745" sldId="5589"/>
            <ac:picMk id="1032" creationId="{BAA00E9C-1005-B48F-8362-1157C71795E1}"/>
          </ac:picMkLst>
        </pc:picChg>
        <pc:picChg chg="add del mod">
          <ac:chgData name="Shen, Qun" userId="dc232250-398c-476a-a3aa-5c714d5a0780" providerId="ADAL" clId="{548E92AC-3CB8-4CB9-9FD4-78A2A55E81AE}" dt="2024-11-15T20:55:55.088" v="1675" actId="478"/>
          <ac:picMkLst>
            <pc:docMk/>
            <pc:sldMk cId="2877806745" sldId="5589"/>
            <ac:picMk id="1034" creationId="{8E399206-0950-BF50-6FB8-C2DB623A6B42}"/>
          </ac:picMkLst>
        </pc:picChg>
        <pc:picChg chg="add mod">
          <ac:chgData name="Shen, Qun" userId="dc232250-398c-476a-a3aa-5c714d5a0780" providerId="ADAL" clId="{548E92AC-3CB8-4CB9-9FD4-78A2A55E81AE}" dt="2024-11-15T20:56:49.972" v="1720" actId="1035"/>
          <ac:picMkLst>
            <pc:docMk/>
            <pc:sldMk cId="2877806745" sldId="5589"/>
            <ac:picMk id="1036" creationId="{4265AD5E-515B-EBB8-D7E5-4E3960424018}"/>
          </ac:picMkLst>
        </pc:picChg>
      </pc:sldChg>
      <pc:sldChg chg="del">
        <pc:chgData name="Shen, Qun" userId="dc232250-398c-476a-a3aa-5c714d5a0780" providerId="ADAL" clId="{548E92AC-3CB8-4CB9-9FD4-78A2A55E81AE}" dt="2024-11-15T20:13:37.782" v="966" actId="47"/>
        <pc:sldMkLst>
          <pc:docMk/>
          <pc:sldMk cId="1298259937" sldId="5590"/>
        </pc:sldMkLst>
      </pc:sldChg>
      <pc:sldChg chg="del">
        <pc:chgData name="Shen, Qun" userId="dc232250-398c-476a-a3aa-5c714d5a0780" providerId="ADAL" clId="{548E92AC-3CB8-4CB9-9FD4-78A2A55E81AE}" dt="2024-11-15T21:15:42.363" v="2096" actId="47"/>
        <pc:sldMkLst>
          <pc:docMk/>
          <pc:sldMk cId="2890205397" sldId="5591"/>
        </pc:sldMkLst>
      </pc:sldChg>
      <pc:sldChg chg="del">
        <pc:chgData name="Shen, Qun" userId="dc232250-398c-476a-a3aa-5c714d5a0780" providerId="ADAL" clId="{548E92AC-3CB8-4CB9-9FD4-78A2A55E81AE}" dt="2024-11-15T20:13:37.782" v="966" actId="47"/>
        <pc:sldMkLst>
          <pc:docMk/>
          <pc:sldMk cId="428294842" sldId="5594"/>
        </pc:sldMkLst>
      </pc:sldChg>
      <pc:sldChg chg="ord">
        <pc:chgData name="Shen, Qun" userId="dc232250-398c-476a-a3aa-5c714d5a0780" providerId="ADAL" clId="{548E92AC-3CB8-4CB9-9FD4-78A2A55E81AE}" dt="2024-11-16T16:36:49.686" v="2218"/>
        <pc:sldMkLst>
          <pc:docMk/>
          <pc:sldMk cId="3379564687" sldId="5595"/>
        </pc:sldMkLst>
      </pc:sldChg>
      <pc:sldChg chg="del">
        <pc:chgData name="Shen, Qun" userId="dc232250-398c-476a-a3aa-5c714d5a0780" providerId="ADAL" clId="{548E92AC-3CB8-4CB9-9FD4-78A2A55E81AE}" dt="2024-11-16T16:33:28.456" v="2170" actId="47"/>
        <pc:sldMkLst>
          <pc:docMk/>
          <pc:sldMk cId="3630270142" sldId="5650"/>
        </pc:sldMkLst>
      </pc:sldChg>
      <pc:sldChg chg="del">
        <pc:chgData name="Shen, Qun" userId="dc232250-398c-476a-a3aa-5c714d5a0780" providerId="ADAL" clId="{548E92AC-3CB8-4CB9-9FD4-78A2A55E81AE}" dt="2024-11-16T16:45:33.634" v="2572" actId="47"/>
        <pc:sldMkLst>
          <pc:docMk/>
          <pc:sldMk cId="609607366" sldId="5652"/>
        </pc:sldMkLst>
      </pc:sldChg>
      <pc:sldChg chg="addSp modSp new mod ord">
        <pc:chgData name="Shen, Qun" userId="dc232250-398c-476a-a3aa-5c714d5a0780" providerId="ADAL" clId="{548E92AC-3CB8-4CB9-9FD4-78A2A55E81AE}" dt="2024-11-14T21:53:19.652" v="563" actId="1076"/>
        <pc:sldMkLst>
          <pc:docMk/>
          <pc:sldMk cId="3288413276" sldId="5653"/>
        </pc:sldMkLst>
        <pc:spChg chg="add mod">
          <ac:chgData name="Shen, Qun" userId="dc232250-398c-476a-a3aa-5c714d5a0780" providerId="ADAL" clId="{548E92AC-3CB8-4CB9-9FD4-78A2A55E81AE}" dt="2024-11-14T21:49:19.500" v="388" actId="207"/>
          <ac:spMkLst>
            <pc:docMk/>
            <pc:sldMk cId="3288413276" sldId="5653"/>
            <ac:spMk id="4" creationId="{8F7ABBB8-6CF1-26CB-1DAF-54268FA9581D}"/>
          </ac:spMkLst>
        </pc:spChg>
        <pc:spChg chg="add mod">
          <ac:chgData name="Shen, Qun" userId="dc232250-398c-476a-a3aa-5c714d5a0780" providerId="ADAL" clId="{548E92AC-3CB8-4CB9-9FD4-78A2A55E81AE}" dt="2024-11-14T21:47:25.379" v="387" actId="1582"/>
          <ac:spMkLst>
            <pc:docMk/>
            <pc:sldMk cId="3288413276" sldId="5653"/>
            <ac:spMk id="5" creationId="{B89F4B25-81CB-FC00-A4CA-75AA150CC8A8}"/>
          </ac:spMkLst>
        </pc:spChg>
        <pc:spChg chg="add mod">
          <ac:chgData name="Shen, Qun" userId="dc232250-398c-476a-a3aa-5c714d5a0780" providerId="ADAL" clId="{548E92AC-3CB8-4CB9-9FD4-78A2A55E81AE}" dt="2024-11-14T21:53:19.652" v="563" actId="1076"/>
          <ac:spMkLst>
            <pc:docMk/>
            <pc:sldMk cId="3288413276" sldId="5653"/>
            <ac:spMk id="6" creationId="{AEEB5397-3C16-C5FE-A378-040C658D8773}"/>
          </ac:spMkLst>
        </pc:spChg>
        <pc:picChg chg="add mod">
          <ac:chgData name="Shen, Qun" userId="dc232250-398c-476a-a3aa-5c714d5a0780" providerId="ADAL" clId="{548E92AC-3CB8-4CB9-9FD4-78A2A55E81AE}" dt="2024-11-14T21:15:49.183" v="234" actId="14100"/>
          <ac:picMkLst>
            <pc:docMk/>
            <pc:sldMk cId="3288413276" sldId="5653"/>
            <ac:picMk id="3" creationId="{0065BA1A-1B5C-F595-A036-BED4BF31E0CC}"/>
          </ac:picMkLst>
        </pc:picChg>
      </pc:sldChg>
      <pc:sldChg chg="addSp modSp add mod ord">
        <pc:chgData name="Shen, Qun" userId="dc232250-398c-476a-a3aa-5c714d5a0780" providerId="ADAL" clId="{548E92AC-3CB8-4CB9-9FD4-78A2A55E81AE}" dt="2024-11-15T20:38:25.119" v="1550" actId="1076"/>
        <pc:sldMkLst>
          <pc:docMk/>
          <pc:sldMk cId="3043192839" sldId="5654"/>
        </pc:sldMkLst>
        <pc:spChg chg="mod">
          <ac:chgData name="Shen, Qun" userId="dc232250-398c-476a-a3aa-5c714d5a0780" providerId="ADAL" clId="{548E92AC-3CB8-4CB9-9FD4-78A2A55E81AE}" dt="2024-11-15T20:38:02.890" v="1548" actId="14100"/>
          <ac:spMkLst>
            <pc:docMk/>
            <pc:sldMk cId="3043192839" sldId="5654"/>
            <ac:spMk id="5" creationId="{F0333C53-3E31-4AF4-B2DA-33A292AA00EF}"/>
          </ac:spMkLst>
        </pc:spChg>
        <pc:picChg chg="add mod">
          <ac:chgData name="Shen, Qun" userId="dc232250-398c-476a-a3aa-5c714d5a0780" providerId="ADAL" clId="{548E92AC-3CB8-4CB9-9FD4-78A2A55E81AE}" dt="2024-11-15T20:38:25.119" v="1550" actId="1076"/>
          <ac:picMkLst>
            <pc:docMk/>
            <pc:sldMk cId="3043192839" sldId="5654"/>
            <ac:picMk id="2" creationId="{322C32F1-2C0F-8038-1B09-CC2DA99265BB}"/>
          </ac:picMkLst>
        </pc:picChg>
      </pc:sldChg>
      <pc:sldChg chg="add ord">
        <pc:chgData name="Shen, Qun" userId="dc232250-398c-476a-a3aa-5c714d5a0780" providerId="ADAL" clId="{548E92AC-3CB8-4CB9-9FD4-78A2A55E81AE}" dt="2024-11-14T21:23:23.913" v="296"/>
        <pc:sldMkLst>
          <pc:docMk/>
          <pc:sldMk cId="1676948441" sldId="5655"/>
        </pc:sldMkLst>
      </pc:sldChg>
      <pc:sldChg chg="add ord">
        <pc:chgData name="Shen, Qun" userId="dc232250-398c-476a-a3aa-5c714d5a0780" providerId="ADAL" clId="{548E92AC-3CB8-4CB9-9FD4-78A2A55E81AE}" dt="2024-11-14T21:23:23.913" v="296"/>
        <pc:sldMkLst>
          <pc:docMk/>
          <pc:sldMk cId="2611266125" sldId="5656"/>
        </pc:sldMkLst>
      </pc:sldChg>
      <pc:sldChg chg="add ord">
        <pc:chgData name="Shen, Qun" userId="dc232250-398c-476a-a3aa-5c714d5a0780" providerId="ADAL" clId="{548E92AC-3CB8-4CB9-9FD4-78A2A55E81AE}" dt="2024-11-14T21:23:23.913" v="296"/>
        <pc:sldMkLst>
          <pc:docMk/>
          <pc:sldMk cId="469270313" sldId="5657"/>
        </pc:sldMkLst>
      </pc:sldChg>
      <pc:sldChg chg="add ord">
        <pc:chgData name="Shen, Qun" userId="dc232250-398c-476a-a3aa-5c714d5a0780" providerId="ADAL" clId="{548E92AC-3CB8-4CB9-9FD4-78A2A55E81AE}" dt="2024-11-15T21:20:57.671" v="2163"/>
        <pc:sldMkLst>
          <pc:docMk/>
          <pc:sldMk cId="657816771" sldId="2142532391"/>
        </pc:sldMkLst>
      </pc:sldChg>
      <pc:sldChg chg="modSp add mod ord">
        <pc:chgData name="Shen, Qun" userId="dc232250-398c-476a-a3aa-5c714d5a0780" providerId="ADAL" clId="{548E92AC-3CB8-4CB9-9FD4-78A2A55E81AE}" dt="2024-11-15T20:39:13.926" v="1562" actId="1035"/>
        <pc:sldMkLst>
          <pc:docMk/>
          <pc:sldMk cId="2838327858" sldId="2142532418"/>
        </pc:sldMkLst>
        <pc:spChg chg="mod">
          <ac:chgData name="Shen, Qun" userId="dc232250-398c-476a-a3aa-5c714d5a0780" providerId="ADAL" clId="{548E92AC-3CB8-4CB9-9FD4-78A2A55E81AE}" dt="2024-11-15T20:39:13.926" v="1562" actId="1035"/>
          <ac:spMkLst>
            <pc:docMk/>
            <pc:sldMk cId="2838327858" sldId="2142532418"/>
            <ac:spMk id="12" creationId="{FA591AA5-AF59-28CF-F8C6-AE16C3997592}"/>
          </ac:spMkLst>
        </pc:spChg>
        <pc:picChg chg="mod">
          <ac:chgData name="Shen, Qun" userId="dc232250-398c-476a-a3aa-5c714d5a0780" providerId="ADAL" clId="{548E92AC-3CB8-4CB9-9FD4-78A2A55E81AE}" dt="2024-11-15T20:39:03.500" v="1551" actId="14100"/>
          <ac:picMkLst>
            <pc:docMk/>
            <pc:sldMk cId="2838327858" sldId="2142532418"/>
            <ac:picMk id="2" creationId="{A5139DFA-920B-81E8-C7DC-8B1AA37F7217}"/>
          </ac:picMkLst>
        </pc:picChg>
      </pc:sldChg>
      <pc:sldChg chg="add ord">
        <pc:chgData name="Shen, Qun" userId="dc232250-398c-476a-a3aa-5c714d5a0780" providerId="ADAL" clId="{548E92AC-3CB8-4CB9-9FD4-78A2A55E81AE}" dt="2024-11-15T20:14:24.144" v="970"/>
        <pc:sldMkLst>
          <pc:docMk/>
          <pc:sldMk cId="3832653603" sldId="2142532420"/>
        </pc:sldMkLst>
      </pc:sldChg>
      <pc:sldChg chg="add del ord">
        <pc:chgData name="Shen, Qun" userId="dc232250-398c-476a-a3aa-5c714d5a0780" providerId="ADAL" clId="{548E92AC-3CB8-4CB9-9FD4-78A2A55E81AE}" dt="2024-11-14T21:30:41.088" v="308" actId="47"/>
        <pc:sldMkLst>
          <pc:docMk/>
          <pc:sldMk cId="4036581917" sldId="2142532424"/>
        </pc:sldMkLst>
      </pc:sldChg>
      <pc:sldChg chg="modSp add mod ord">
        <pc:chgData name="Shen, Qun" userId="dc232250-398c-476a-a3aa-5c714d5a0780" providerId="ADAL" clId="{548E92AC-3CB8-4CB9-9FD4-78A2A55E81AE}" dt="2024-11-15T20:15:05.241" v="972"/>
        <pc:sldMkLst>
          <pc:docMk/>
          <pc:sldMk cId="1215089442" sldId="2142532425"/>
        </pc:sldMkLst>
        <pc:spChg chg="mod">
          <ac:chgData name="Shen, Qun" userId="dc232250-398c-476a-a3aa-5c714d5a0780" providerId="ADAL" clId="{548E92AC-3CB8-4CB9-9FD4-78A2A55E81AE}" dt="2024-11-15T19:44:49.746" v="867" actId="20577"/>
          <ac:spMkLst>
            <pc:docMk/>
            <pc:sldMk cId="1215089442" sldId="2142532425"/>
            <ac:spMk id="6" creationId="{29802F04-E614-C97D-8826-85B608E48841}"/>
          </ac:spMkLst>
        </pc:spChg>
      </pc:sldChg>
      <pc:sldChg chg="add ord">
        <pc:chgData name="Shen, Qun" userId="dc232250-398c-476a-a3aa-5c714d5a0780" providerId="ADAL" clId="{548E92AC-3CB8-4CB9-9FD4-78A2A55E81AE}" dt="2024-11-14T21:23:23.913" v="296"/>
        <pc:sldMkLst>
          <pc:docMk/>
          <pc:sldMk cId="3068459096" sldId="2142532426"/>
        </pc:sldMkLst>
      </pc:sldChg>
      <pc:sldChg chg="add ord">
        <pc:chgData name="Shen, Qun" userId="dc232250-398c-476a-a3aa-5c714d5a0780" providerId="ADAL" clId="{548E92AC-3CB8-4CB9-9FD4-78A2A55E81AE}" dt="2024-11-15T20:24:07.950" v="1174"/>
        <pc:sldMkLst>
          <pc:docMk/>
          <pc:sldMk cId="1854611619" sldId="2142532427"/>
        </pc:sldMkLst>
      </pc:sldChg>
      <pc:sldChg chg="add ord">
        <pc:chgData name="Shen, Qun" userId="dc232250-398c-476a-a3aa-5c714d5a0780" providerId="ADAL" clId="{548E92AC-3CB8-4CB9-9FD4-78A2A55E81AE}" dt="2024-11-14T21:23:23.913" v="296"/>
        <pc:sldMkLst>
          <pc:docMk/>
          <pc:sldMk cId="3765711029" sldId="2142532428"/>
        </pc:sldMkLst>
      </pc:sldChg>
      <pc:sldChg chg="add ord">
        <pc:chgData name="Shen, Qun" userId="dc232250-398c-476a-a3aa-5c714d5a0780" providerId="ADAL" clId="{548E92AC-3CB8-4CB9-9FD4-78A2A55E81AE}" dt="2024-11-14T21:23:23.913" v="296"/>
        <pc:sldMkLst>
          <pc:docMk/>
          <pc:sldMk cId="2457365590" sldId="2142532429"/>
        </pc:sldMkLst>
      </pc:sldChg>
      <pc:sldChg chg="add del ord">
        <pc:chgData name="Shen, Qun" userId="dc232250-398c-476a-a3aa-5c714d5a0780" providerId="ADAL" clId="{548E92AC-3CB8-4CB9-9FD4-78A2A55E81AE}" dt="2024-11-15T16:45:32.634" v="783" actId="47"/>
        <pc:sldMkLst>
          <pc:docMk/>
          <pc:sldMk cId="2982634224" sldId="2142532430"/>
        </pc:sldMkLst>
      </pc:sldChg>
      <pc:sldChg chg="add ord">
        <pc:chgData name="Shen, Qun" userId="dc232250-398c-476a-a3aa-5c714d5a0780" providerId="ADAL" clId="{548E92AC-3CB8-4CB9-9FD4-78A2A55E81AE}" dt="2024-11-14T21:30:35.406" v="307"/>
        <pc:sldMkLst>
          <pc:docMk/>
          <pc:sldMk cId="4179190114" sldId="2142532431"/>
        </pc:sldMkLst>
      </pc:sldChg>
      <pc:sldChg chg="add del ord">
        <pc:chgData name="Shen, Qun" userId="dc232250-398c-476a-a3aa-5c714d5a0780" providerId="ADAL" clId="{548E92AC-3CB8-4CB9-9FD4-78A2A55E81AE}" dt="2024-11-15T21:16:13.730" v="2098" actId="47"/>
        <pc:sldMkLst>
          <pc:docMk/>
          <pc:sldMk cId="4181549884" sldId="2142532432"/>
        </pc:sldMkLst>
      </pc:sldChg>
      <pc:sldChg chg="add ord">
        <pc:chgData name="Shen, Qun" userId="dc232250-398c-476a-a3aa-5c714d5a0780" providerId="ADAL" clId="{548E92AC-3CB8-4CB9-9FD4-78A2A55E81AE}" dt="2024-11-15T20:14:16.639" v="968"/>
        <pc:sldMkLst>
          <pc:docMk/>
          <pc:sldMk cId="1348212605" sldId="2142532433"/>
        </pc:sldMkLst>
      </pc:sldChg>
      <pc:sldChg chg="addSp modSp new del mod">
        <pc:chgData name="Shen, Qun" userId="dc232250-398c-476a-a3aa-5c714d5a0780" providerId="ADAL" clId="{548E92AC-3CB8-4CB9-9FD4-78A2A55E81AE}" dt="2024-11-15T16:45:26.481" v="782" actId="47"/>
        <pc:sldMkLst>
          <pc:docMk/>
          <pc:sldMk cId="3196983037" sldId="2142532433"/>
        </pc:sldMkLst>
        <pc:picChg chg="add mod modCrop">
          <ac:chgData name="Shen, Qun" userId="dc232250-398c-476a-a3aa-5c714d5a0780" providerId="ADAL" clId="{548E92AC-3CB8-4CB9-9FD4-78A2A55E81AE}" dt="2024-11-14T21:27:58.406" v="305" actId="1076"/>
          <ac:picMkLst>
            <pc:docMk/>
            <pc:sldMk cId="3196983037" sldId="2142532433"/>
            <ac:picMk id="3" creationId="{216A76C7-5C5F-6DC1-4607-7879A9F316B4}"/>
          </ac:picMkLst>
        </pc:picChg>
      </pc:sldChg>
      <pc:sldChg chg="addSp delSp modSp add mod ord">
        <pc:chgData name="Shen, Qun" userId="dc232250-398c-476a-a3aa-5c714d5a0780" providerId="ADAL" clId="{548E92AC-3CB8-4CB9-9FD4-78A2A55E81AE}" dt="2024-11-15T20:03:10.411" v="957" actId="732"/>
        <pc:sldMkLst>
          <pc:docMk/>
          <pc:sldMk cId="1241492549" sldId="2142532434"/>
        </pc:sldMkLst>
        <pc:spChg chg="mod">
          <ac:chgData name="Shen, Qun" userId="dc232250-398c-476a-a3aa-5c714d5a0780" providerId="ADAL" clId="{548E92AC-3CB8-4CB9-9FD4-78A2A55E81AE}" dt="2024-11-15T20:01:51.874" v="955" actId="14100"/>
          <ac:spMkLst>
            <pc:docMk/>
            <pc:sldMk cId="1241492549" sldId="2142532434"/>
            <ac:spMk id="8" creationId="{7C445DD1-DA15-59C5-B7B3-DB1434B7D1F6}"/>
          </ac:spMkLst>
        </pc:spChg>
        <pc:picChg chg="add mod modCrop">
          <ac:chgData name="Shen, Qun" userId="dc232250-398c-476a-a3aa-5c714d5a0780" providerId="ADAL" clId="{548E92AC-3CB8-4CB9-9FD4-78A2A55E81AE}" dt="2024-11-15T20:03:10.411" v="957" actId="732"/>
          <ac:picMkLst>
            <pc:docMk/>
            <pc:sldMk cId="1241492549" sldId="2142532434"/>
            <ac:picMk id="3" creationId="{42A866F3-DCD7-9E9D-BE95-92FFB38FD9F2}"/>
          </ac:picMkLst>
        </pc:picChg>
        <pc:picChg chg="mod ord">
          <ac:chgData name="Shen, Qun" userId="dc232250-398c-476a-a3aa-5c714d5a0780" providerId="ADAL" clId="{548E92AC-3CB8-4CB9-9FD4-78A2A55E81AE}" dt="2024-11-15T20:01:24.348" v="953" actId="1035"/>
          <ac:picMkLst>
            <pc:docMk/>
            <pc:sldMk cId="1241492549" sldId="2142532434"/>
            <ac:picMk id="15" creationId="{5A83BBE1-E27A-F50E-0751-2F9F2C3CED48}"/>
          </ac:picMkLst>
        </pc:picChg>
        <pc:picChg chg="del">
          <ac:chgData name="Shen, Qun" userId="dc232250-398c-476a-a3aa-5c714d5a0780" providerId="ADAL" clId="{548E92AC-3CB8-4CB9-9FD4-78A2A55E81AE}" dt="2024-11-15T16:48:26.658" v="785" actId="478"/>
          <ac:picMkLst>
            <pc:docMk/>
            <pc:sldMk cId="1241492549" sldId="2142532434"/>
            <ac:picMk id="16" creationId="{656B96A8-E602-2E01-8AC7-8CF507FD8CC7}"/>
          </ac:picMkLst>
        </pc:picChg>
        <pc:picChg chg="mod">
          <ac:chgData name="Shen, Qun" userId="dc232250-398c-476a-a3aa-5c714d5a0780" providerId="ADAL" clId="{548E92AC-3CB8-4CB9-9FD4-78A2A55E81AE}" dt="2024-11-15T20:01:43.271" v="954" actId="1076"/>
          <ac:picMkLst>
            <pc:docMk/>
            <pc:sldMk cId="1241492549" sldId="2142532434"/>
            <ac:picMk id="33" creationId="{41D6030D-E71C-EC4B-C5FA-A5F5B44CED89}"/>
          </ac:picMkLst>
        </pc:picChg>
        <pc:picChg chg="mod">
          <ac:chgData name="Shen, Qun" userId="dc232250-398c-476a-a3aa-5c714d5a0780" providerId="ADAL" clId="{548E92AC-3CB8-4CB9-9FD4-78A2A55E81AE}" dt="2024-11-15T20:01:43.271" v="954" actId="1076"/>
          <ac:picMkLst>
            <pc:docMk/>
            <pc:sldMk cId="1241492549" sldId="2142532434"/>
            <ac:picMk id="34" creationId="{22EC2BFF-63A4-04F3-4CF6-08EBEB78DF15}"/>
          </ac:picMkLst>
        </pc:picChg>
        <pc:picChg chg="mod ord">
          <ac:chgData name="Shen, Qun" userId="dc232250-398c-476a-a3aa-5c714d5a0780" providerId="ADAL" clId="{548E92AC-3CB8-4CB9-9FD4-78A2A55E81AE}" dt="2024-11-15T20:00:34.948" v="938" actId="1038"/>
          <ac:picMkLst>
            <pc:docMk/>
            <pc:sldMk cId="1241492549" sldId="2142532434"/>
            <ac:picMk id="37" creationId="{798CD995-C554-CDCE-44C1-8AE422B46E04}"/>
          </ac:picMkLst>
        </pc:picChg>
        <pc:picChg chg="del mod">
          <ac:chgData name="Shen, Qun" userId="dc232250-398c-476a-a3aa-5c714d5a0780" providerId="ADAL" clId="{548E92AC-3CB8-4CB9-9FD4-78A2A55E81AE}" dt="2024-11-15T20:00:47.816" v="939" actId="478"/>
          <ac:picMkLst>
            <pc:docMk/>
            <pc:sldMk cId="1241492549" sldId="2142532434"/>
            <ac:picMk id="39" creationId="{7F5651F6-2D02-6D32-DFDA-F2E205C099C8}"/>
          </ac:picMkLst>
        </pc:picChg>
      </pc:sldChg>
      <pc:sldChg chg="add del">
        <pc:chgData name="Shen, Qun" userId="dc232250-398c-476a-a3aa-5c714d5a0780" providerId="ADAL" clId="{548E92AC-3CB8-4CB9-9FD4-78A2A55E81AE}" dt="2024-11-15T16:49:18.929" v="787" actId="47"/>
        <pc:sldMkLst>
          <pc:docMk/>
          <pc:sldMk cId="2007391877" sldId="2142532435"/>
        </pc:sldMkLst>
      </pc:sldChg>
      <pc:sldChg chg="addSp modSp add mod">
        <pc:chgData name="Shen, Qun" userId="dc232250-398c-476a-a3aa-5c714d5a0780" providerId="ADAL" clId="{548E92AC-3CB8-4CB9-9FD4-78A2A55E81AE}" dt="2024-11-15T21:15:05.974" v="2095" actId="20577"/>
        <pc:sldMkLst>
          <pc:docMk/>
          <pc:sldMk cId="1180472924" sldId="2142532436"/>
        </pc:sldMkLst>
        <pc:spChg chg="mod">
          <ac:chgData name="Shen, Qun" userId="dc232250-398c-476a-a3aa-5c714d5a0780" providerId="ADAL" clId="{548E92AC-3CB8-4CB9-9FD4-78A2A55E81AE}" dt="2024-11-15T21:15:05.974" v="2095" actId="20577"/>
          <ac:spMkLst>
            <pc:docMk/>
            <pc:sldMk cId="1180472924" sldId="2142532436"/>
            <ac:spMk id="7" creationId="{77A1077D-7308-28F0-0361-4D8809633339}"/>
          </ac:spMkLst>
        </pc:spChg>
        <pc:picChg chg="add mod">
          <ac:chgData name="Shen, Qun" userId="dc232250-398c-476a-a3aa-5c714d5a0780" providerId="ADAL" clId="{548E92AC-3CB8-4CB9-9FD4-78A2A55E81AE}" dt="2024-11-15T21:14:50.076" v="2094" actId="1076"/>
          <ac:picMkLst>
            <pc:docMk/>
            <pc:sldMk cId="1180472924" sldId="2142532436"/>
            <ac:picMk id="3" creationId="{AE68B07F-5878-7342-100F-5C0C8EB700D1}"/>
          </ac:picMkLst>
        </pc:picChg>
        <pc:picChg chg="mod">
          <ac:chgData name="Shen, Qun" userId="dc232250-398c-476a-a3aa-5c714d5a0780" providerId="ADAL" clId="{548E92AC-3CB8-4CB9-9FD4-78A2A55E81AE}" dt="2024-11-15T21:14:50.076" v="2094" actId="1076"/>
          <ac:picMkLst>
            <pc:docMk/>
            <pc:sldMk cId="1180472924" sldId="2142532436"/>
            <ac:picMk id="4" creationId="{153D7EC6-EB0D-4EF8-74C0-677242086B7D}"/>
          </ac:picMkLst>
        </pc:picChg>
      </pc:sldChg>
      <pc:sldChg chg="add">
        <pc:chgData name="Shen, Qun" userId="dc232250-398c-476a-a3aa-5c714d5a0780" providerId="ADAL" clId="{548E92AC-3CB8-4CB9-9FD4-78A2A55E81AE}" dt="2024-11-15T20:44:57.311" v="1599"/>
        <pc:sldMkLst>
          <pc:docMk/>
          <pc:sldMk cId="2320482140" sldId="2142532437"/>
        </pc:sldMkLst>
      </pc:sldChg>
      <pc:sldChg chg="new">
        <pc:chgData name="Shen, Qun" userId="dc232250-398c-476a-a3aa-5c714d5a0780" providerId="ADAL" clId="{548E92AC-3CB8-4CB9-9FD4-78A2A55E81AE}" dt="2024-11-15T21:21:13.742" v="2165" actId="680"/>
        <pc:sldMkLst>
          <pc:docMk/>
          <pc:sldMk cId="797141699" sldId="21425324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103/PhysRevA.101.013820"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pnas.org/doi/full/10.1073/pnas.1904839116"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3302416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5000 </a:t>
            </a:r>
            <a:r>
              <a:rPr lang="en-US" dirty="0" err="1"/>
              <a:t>hrs</a:t>
            </a:r>
            <a:r>
              <a:rPr lang="en-US" dirty="0"/>
              <a:t>/</a:t>
            </a:r>
            <a:r>
              <a:rPr lang="en-US" dirty="0" err="1"/>
              <a:t>yr</a:t>
            </a:r>
            <a:r>
              <a:rPr lang="en-US" dirty="0"/>
              <a:t> * 0.95 / 3 /24 = 66 days/cycle;  6 days = 9%; 4 days = 6%</a:t>
            </a:r>
          </a:p>
        </p:txBody>
      </p:sp>
      <p:sp>
        <p:nvSpPr>
          <p:cNvPr id="4" name="Slide Number Placeholder 3"/>
          <p:cNvSpPr>
            <a:spLocks noGrp="1"/>
          </p:cNvSpPr>
          <p:nvPr>
            <p:ph type="sldNum" sz="quarter" idx="5"/>
          </p:nvPr>
        </p:nvSpPr>
        <p:spPr/>
        <p:txBody>
          <a:bodyPr/>
          <a:lstStyle/>
          <a:p>
            <a:fld id="{515839EF-EF2D-A244-8B03-02564FD38722}" type="slidenum">
              <a:rPr lang="en-US" smtClean="0"/>
              <a:t>23</a:t>
            </a:fld>
            <a:endParaRPr lang="en-US"/>
          </a:p>
        </p:txBody>
      </p:sp>
    </p:spTree>
    <p:extLst>
      <p:ext uri="{BB962C8B-B14F-4D97-AF65-F5344CB8AC3E}">
        <p14:creationId xmlns:p14="http://schemas.microsoft.com/office/powerpoint/2010/main" val="261797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409575" y="698500"/>
            <a:ext cx="62071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100" dirty="0">
              <a:latin typeface="Arial" pitchFamily="34" charset="0"/>
              <a:ea typeface="MS PGothic" pitchFamily="34" charset="-128"/>
            </a:endParaRPr>
          </a:p>
        </p:txBody>
      </p:sp>
      <p:sp>
        <p:nvSpPr>
          <p:cNvPr id="21508" name="Slide Number Placeholder 3"/>
          <p:cNvSpPr txBox="1">
            <a:spLocks noGrp="1"/>
          </p:cNvSpPr>
          <p:nvPr/>
        </p:nvSpPr>
        <p:spPr bwMode="auto">
          <a:xfrm>
            <a:off x="3979863" y="8843963"/>
            <a:ext cx="30448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5" tIns="45967" rIns="91935" bIns="45967" anchor="b"/>
          <a:lstStyle>
            <a:lvl1pPr defTabSz="458788" eaLnBrk="0" hangingPunct="0">
              <a:defRPr>
                <a:solidFill>
                  <a:schemeClr val="tx1"/>
                </a:solidFill>
                <a:latin typeface="Calibri" pitchFamily="34" charset="0"/>
                <a:cs typeface="Arial" pitchFamily="34" charset="0"/>
              </a:defRPr>
            </a:lvl1pPr>
            <a:lvl2pPr marL="742950" indent="-285750" defTabSz="458788" eaLnBrk="0" hangingPunct="0">
              <a:defRPr>
                <a:solidFill>
                  <a:schemeClr val="tx1"/>
                </a:solidFill>
                <a:latin typeface="Calibri" pitchFamily="34" charset="0"/>
                <a:cs typeface="Arial" pitchFamily="34" charset="0"/>
              </a:defRPr>
            </a:lvl2pPr>
            <a:lvl3pPr marL="1143000" indent="-228600" defTabSz="458788" eaLnBrk="0" hangingPunct="0">
              <a:defRPr>
                <a:solidFill>
                  <a:schemeClr val="tx1"/>
                </a:solidFill>
                <a:latin typeface="Calibri" pitchFamily="34" charset="0"/>
                <a:cs typeface="Arial" pitchFamily="34" charset="0"/>
              </a:defRPr>
            </a:lvl3pPr>
            <a:lvl4pPr marL="1600200" indent="-228600" defTabSz="458788" eaLnBrk="0" hangingPunct="0">
              <a:defRPr>
                <a:solidFill>
                  <a:schemeClr val="tx1"/>
                </a:solidFill>
                <a:latin typeface="Calibri" pitchFamily="34" charset="0"/>
                <a:cs typeface="Arial" pitchFamily="34" charset="0"/>
              </a:defRPr>
            </a:lvl4pPr>
            <a:lvl5pPr marL="2057400" indent="-228600" defTabSz="458788" eaLnBrk="0" hangingPunct="0">
              <a:defRPr>
                <a:solidFill>
                  <a:schemeClr val="tx1"/>
                </a:solidFill>
                <a:latin typeface="Calibri" pitchFamily="34" charset="0"/>
                <a:cs typeface="Arial" pitchFamily="34" charset="0"/>
              </a:defRPr>
            </a:lvl5pPr>
            <a:lvl6pPr marL="2514600" indent="-228600" defTabSz="45878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878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878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8788" eaLnBrk="0" fontAlgn="base" hangingPunct="0">
              <a:spcBef>
                <a:spcPct val="0"/>
              </a:spcBef>
              <a:spcAft>
                <a:spcPct val="0"/>
              </a:spcAft>
              <a:defRPr>
                <a:solidFill>
                  <a:schemeClr val="tx1"/>
                </a:solidFill>
                <a:latin typeface="Calibri" pitchFamily="34" charset="0"/>
                <a:cs typeface="Arial" pitchFamily="34" charset="0"/>
              </a:defRPr>
            </a:lvl9pPr>
          </a:lstStyle>
          <a:p>
            <a:pPr algn="r"/>
            <a:fld id="{066872DC-873B-4C83-BBEA-45F189204B55}" type="slidenum">
              <a:rPr lang="en-US" altLang="en-US" sz="1200"/>
              <a:pPr algn="r"/>
              <a:t>3</a:t>
            </a:fld>
            <a:endParaRPr lang="en-US" altLang="en-US" sz="1200"/>
          </a:p>
        </p:txBody>
      </p:sp>
      <p:sp>
        <p:nvSpPr>
          <p:cNvPr id="2" name="Slide Number Placeholder 1"/>
          <p:cNvSpPr>
            <a:spLocks noGrp="1"/>
          </p:cNvSpPr>
          <p:nvPr>
            <p:ph type="sldNum" sz="quarter" idx="5"/>
          </p:nvPr>
        </p:nvSpPr>
        <p:spPr/>
        <p:txBody>
          <a:bodyPr/>
          <a:lstStyle/>
          <a:p>
            <a:pPr>
              <a:defRPr/>
            </a:pPr>
            <a:fld id="{0F4ACAC0-4CCB-4CDA-B6D6-A44C5586DCA0}" type="slidenum">
              <a:rPr lang="en-US" smtClean="0"/>
              <a:pPr>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beamline is a little different from another. You may ask why. The reason is that when synchrotron X-rays hit your sample, they create interactions with atoms in your sample. There are two main types of basic interactions ….</a:t>
            </a:r>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3511746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934969" y="8757590"/>
            <a:ext cx="3010323" cy="4610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6" rIns="92372" bIns="46186"/>
          <a:lstStyle>
            <a:lvl1pPr eaLnBrk="0" hangingPunct="0">
              <a:defRPr sz="2400">
                <a:solidFill>
                  <a:schemeClr val="tx1"/>
                </a:solidFill>
                <a:latin typeface="Times New Roman" pitchFamily="18" charset="0"/>
              </a:defRPr>
            </a:lvl1pPr>
            <a:lvl2pPr marL="750602" indent="-288693" eaLnBrk="0" hangingPunct="0">
              <a:defRPr sz="2400">
                <a:solidFill>
                  <a:schemeClr val="tx1"/>
                </a:solidFill>
                <a:latin typeface="Times New Roman" pitchFamily="18" charset="0"/>
              </a:defRPr>
            </a:lvl2pPr>
            <a:lvl3pPr marL="1154773" indent="-230955" eaLnBrk="0" hangingPunct="0">
              <a:defRPr sz="2400">
                <a:solidFill>
                  <a:schemeClr val="tx1"/>
                </a:solidFill>
                <a:latin typeface="Times New Roman" pitchFamily="18" charset="0"/>
              </a:defRPr>
            </a:lvl3pPr>
            <a:lvl4pPr marL="1616682" indent="-230955" eaLnBrk="0" hangingPunct="0">
              <a:defRPr sz="2400">
                <a:solidFill>
                  <a:schemeClr val="tx1"/>
                </a:solidFill>
                <a:latin typeface="Times New Roman" pitchFamily="18" charset="0"/>
              </a:defRPr>
            </a:lvl4pPr>
            <a:lvl5pPr marL="2078591" indent="-230955" eaLnBrk="0" hangingPunct="0">
              <a:defRPr sz="2400">
                <a:solidFill>
                  <a:schemeClr val="tx1"/>
                </a:solidFill>
                <a:latin typeface="Times New Roman" pitchFamily="18" charset="0"/>
              </a:defRPr>
            </a:lvl5pPr>
            <a:lvl6pPr marL="2540500" indent="-230955" eaLnBrk="0" fontAlgn="base" hangingPunct="0">
              <a:spcBef>
                <a:spcPct val="0"/>
              </a:spcBef>
              <a:spcAft>
                <a:spcPct val="0"/>
              </a:spcAft>
              <a:defRPr sz="2400">
                <a:solidFill>
                  <a:schemeClr val="tx1"/>
                </a:solidFill>
                <a:latin typeface="Times New Roman" pitchFamily="18" charset="0"/>
              </a:defRPr>
            </a:lvl6pPr>
            <a:lvl7pPr marL="3002410" indent="-230955" eaLnBrk="0" fontAlgn="base" hangingPunct="0">
              <a:spcBef>
                <a:spcPct val="0"/>
              </a:spcBef>
              <a:spcAft>
                <a:spcPct val="0"/>
              </a:spcAft>
              <a:defRPr sz="2400">
                <a:solidFill>
                  <a:schemeClr val="tx1"/>
                </a:solidFill>
                <a:latin typeface="Times New Roman" pitchFamily="18" charset="0"/>
              </a:defRPr>
            </a:lvl7pPr>
            <a:lvl8pPr marL="3464319" indent="-230955" eaLnBrk="0" fontAlgn="base" hangingPunct="0">
              <a:spcBef>
                <a:spcPct val="0"/>
              </a:spcBef>
              <a:spcAft>
                <a:spcPct val="0"/>
              </a:spcAft>
              <a:defRPr sz="2400">
                <a:solidFill>
                  <a:schemeClr val="tx1"/>
                </a:solidFill>
                <a:latin typeface="Times New Roman" pitchFamily="18" charset="0"/>
              </a:defRPr>
            </a:lvl8pPr>
            <a:lvl9pPr marL="3926228" indent="-230955"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414709-37F3-4061-B546-A14E68C4B4D0}" type="slidenum">
              <a:rPr kumimoji="0" lang="en-US" sz="20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20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63491" name="Rectangle 2"/>
          <p:cNvSpPr>
            <a:spLocks noGrp="1" noRot="1" noChangeAspect="1" noChangeArrowheads="1" noTextEdit="1"/>
          </p:cNvSpPr>
          <p:nvPr>
            <p:ph type="sldImg"/>
          </p:nvPr>
        </p:nvSpPr>
        <p:spPr>
          <a:noFill/>
          <a:ln>
            <a:noFill/>
          </a:ln>
          <a:extLst>
            <a:ext uri="{91240B29-F687-4F45-9708-019B960494DF}">
              <a14:hiddenLine xmlns:a14="http://schemas.microsoft.com/office/drawing/2010/main" w="9525">
                <a:solidFill>
                  <a:srgbClr val="000000"/>
                </a:solidFill>
                <a:miter lim="800000"/>
                <a:headEnd/>
                <a:tailEnd/>
              </a14:hiddenLine>
            </a:ext>
          </a:extLst>
        </p:spPr>
      </p:sp>
      <p:sp>
        <p:nvSpPr>
          <p:cNvPr id="63492" name="Rectangle 3"/>
          <p:cNvSpPr>
            <a:spLocks noGrp="1" noChangeArrowheads="1"/>
          </p:cNvSpPr>
          <p:nvPr>
            <p:ph type="body" idx="1"/>
          </p:nvPr>
        </p:nvSpPr>
        <p:spPr>
          <a:xfrm>
            <a:off x="694690" y="4379595"/>
            <a:ext cx="5557520" cy="41490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72" tIns="46186" rIns="92372" bIns="46186"/>
          <a:lstStyle/>
          <a:p>
            <a:pPr eaLnBrk="1" hangingPunct="1"/>
            <a:r>
              <a:rPr lang="en-US" dirty="0"/>
              <a:t>Because NSLS-II produces</a:t>
            </a:r>
            <a:r>
              <a:rPr lang="en-US" baseline="0" dirty="0"/>
              <a:t> light at very short wavelengths, i.e. X-rays, we are able to “see” individual atoms and molecules, which helps scientists understand how materials function. We can learn about the structure </a:t>
            </a:r>
            <a:r>
              <a:rPr lang="en-US" dirty="0"/>
              <a:t>and the chemical makeup of many kinds of materials at atomic resolution.</a:t>
            </a:r>
          </a:p>
        </p:txBody>
      </p:sp>
    </p:spTree>
    <p:extLst>
      <p:ext uri="{BB962C8B-B14F-4D97-AF65-F5344CB8AC3E}">
        <p14:creationId xmlns:p14="http://schemas.microsoft.com/office/powerpoint/2010/main" val="567335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CA23D7-9BBC-0A46-8092-2196AD635B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89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12</a:t>
            </a:fld>
            <a:endParaRPr lang="en-US"/>
          </a:p>
        </p:txBody>
      </p:sp>
    </p:spTree>
    <p:extLst>
      <p:ext uri="{BB962C8B-B14F-4D97-AF65-F5344CB8AC3E}">
        <p14:creationId xmlns:p14="http://schemas.microsoft.com/office/powerpoint/2010/main" val="4019153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baseline="0">
                <a:solidFill>
                  <a:schemeClr val="tx1"/>
                </a:solidFill>
                <a:effectLst/>
                <a:latin typeface="+mn-lt"/>
                <a:ea typeface="+mn-ea"/>
                <a:cs typeface="+mn-cs"/>
              </a:rPr>
              <a:t>Summary:</a:t>
            </a:r>
            <a:endParaRPr lang="en-US" sz="10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800" b="0" i="0">
              <a:solidFill>
                <a:srgbClr val="222222"/>
              </a:solidFill>
              <a:effectLst/>
              <a:latin typeface="Harding"/>
            </a:endParaRPr>
          </a:p>
          <a:p>
            <a:pPr algn="l"/>
            <a:r>
              <a:rPr lang="en-US" sz="1800" b="0" i="0" u="none" strike="noStrike" baseline="0">
                <a:solidFill>
                  <a:srgbClr val="000000"/>
                </a:solidFill>
                <a:latin typeface="MinionPro-Regular"/>
              </a:rPr>
              <a:t>Since 2003, previously-healthy Iraq and Afghanistan war veterans began to self-report new-onset respiratory symptoms associated with deployment. Exposure to airborne hazards, especially emissions from burn pits, are proposed as a causative factor. During these wars, disposal of massive amounts of waste was known to take place in open-air fashion without incinerators, using jet fuel as an ignition source. Materials burned included chemicals, paint, medical and human waste, electronics, plastics, and munitions. The resulting emissions contain a wide range of toxic chemicals, particulate matter, and heavy metals. However, between 2007 and 2020, the Department of Veterans Affairs denied 78% of disability claims for toxic exposures related to burn pits, indicating that there was insufficient scientific information on the long-term health affects of burn pit exposure.</a:t>
            </a:r>
            <a:endParaRPr lang="en-US" sz="1800" b="0" i="0" u="none" strike="noStrike" baseline="0">
              <a:solidFill>
                <a:srgbClr val="0000FF"/>
              </a:solidFill>
              <a:latin typeface="MinionPro-Regular"/>
            </a:endParaRPr>
          </a:p>
          <a:p>
            <a:pPr algn="l"/>
            <a:endParaRPr lang="en-US" sz="2800" b="0" i="0">
              <a:solidFill>
                <a:srgbClr val="202122"/>
              </a:solidFill>
              <a:effectLst/>
              <a:latin typeface="Arial" panose="020B0604020202020204" pitchFamily="34" charset="0"/>
            </a:endParaRPr>
          </a:p>
          <a:p>
            <a:pPr algn="l"/>
            <a:r>
              <a:rPr lang="en-US" sz="1800" b="0" i="0" u="none" strike="noStrike" baseline="0">
                <a:latin typeface="Corbel-Bold"/>
              </a:rPr>
              <a:t>This study aimed at confirming the link between war veteran lung injury and toxic burn pits by examining lung biopsies from affected Iraq and Afghanistan war veterans. These findings were correlated with non-invasive lung diagnostic testing. </a:t>
            </a:r>
          </a:p>
          <a:p>
            <a:pPr algn="l"/>
            <a:endParaRPr lang="en-US" sz="1800" b="0" i="0" u="none" strike="noStrike" baseline="0">
              <a:latin typeface="Corbel-Bold"/>
            </a:endParaRPr>
          </a:p>
          <a:p>
            <a:pPr algn="l"/>
            <a:r>
              <a:rPr lang="en-US" sz="1800" b="0" i="0" u="none" strike="noStrike" baseline="0">
                <a:latin typeface="Corbel-Bold"/>
              </a:rPr>
              <a:t>Scientists imaged biopsy samples from Iraq and Afghanistan war veterans using X-ray fluorescence microscopy at the Sub-micron Resolution X-ray microscopy (SRX) beamline at the National Synchrotron Light Source II. </a:t>
            </a:r>
            <a:r>
              <a:rPr lang="en-US" sz="1800" u="none">
                <a:effectLst/>
                <a:latin typeface="Calibri" panose="020F0502020204030204" pitchFamily="34" charset="0"/>
                <a:ea typeface="Calibri" panose="020F0502020204030204" pitchFamily="34" charset="0"/>
                <a:cs typeface="Times New Roman" panose="02020603050405020304" pitchFamily="18" charset="0"/>
              </a:rPr>
              <a:t>NSLS-II is a U.S. Department of Energy (DOE) Office of Science User Facility located at DOE’s Brookhaven National Laboratory (BNL). </a:t>
            </a:r>
            <a:r>
              <a:rPr lang="en-US" sz="1800" b="0" i="0" u="none" strike="noStrike" baseline="0">
                <a:latin typeface="Corbel-Bold"/>
              </a:rPr>
              <a:t>Results showed that micron-sized particles of titanium and iron were found in all five lung samples examined. Micro-spectroscopy revealed that all metals were oxidized, i.e., Fe</a:t>
            </a:r>
            <a:r>
              <a:rPr lang="en-US" sz="1800" b="0" i="0" u="none" strike="noStrike" baseline="30000">
                <a:latin typeface="Corbel-Bold"/>
              </a:rPr>
              <a:t>3+</a:t>
            </a:r>
            <a:r>
              <a:rPr lang="en-US" sz="1800" b="0" i="0" u="none" strike="noStrike" baseline="0">
                <a:latin typeface="Corbel-Bold"/>
              </a:rPr>
              <a:t> or Ti</a:t>
            </a:r>
            <a:r>
              <a:rPr lang="en-US" sz="1800" b="0" i="0" u="none" strike="noStrike" baseline="30000">
                <a:latin typeface="Corbel-Bold"/>
              </a:rPr>
              <a:t>4+</a:t>
            </a:r>
            <a:r>
              <a:rPr lang="en-US" sz="1800" b="0" i="0" u="none" strike="noStrike" baseline="0">
                <a:latin typeface="Corbel-Bold"/>
              </a:rPr>
              <a:t>, supporting inhalation of burned metals. </a:t>
            </a:r>
          </a:p>
          <a:p>
            <a:pPr algn="l"/>
            <a:endParaRPr lang="en-US" sz="1800" b="0" i="0" u="none" strike="noStrike" baseline="0">
              <a:latin typeface="Corbel-Bold"/>
            </a:endParaRPr>
          </a:p>
          <a:p>
            <a:pPr algn="l"/>
            <a:r>
              <a:rPr lang="en-US" sz="1800" b="0" i="0" u="none" strike="noStrike" baseline="0">
                <a:latin typeface="MinionPro-Regular"/>
              </a:rPr>
              <a:t>Raman spectroscopy of the lung tissue also identified carcinogenic polycyclic aromatic hydrocarbons (PAHs), which are a product of incomplete jet fuel combustion. The presence of PAHs, along with the oxidized metals, strongly suggested that inhalation of burn pit plumes was a key contributing factor to the lung injury. </a:t>
            </a:r>
            <a:endParaRPr lang="en-US" sz="1800" b="0" i="0" u="none" strike="noStrike" baseline="0">
              <a:latin typeface="Corbel-Bold"/>
            </a:endParaRPr>
          </a:p>
          <a:p>
            <a:pPr algn="l"/>
            <a:endParaRPr lang="en-US" sz="1800" b="0" i="0" u="none" strike="noStrike" baseline="0">
              <a:latin typeface="Corbel-Bold"/>
            </a:endParaRPr>
          </a:p>
          <a:p>
            <a:pPr algn="l"/>
            <a:r>
              <a:rPr lang="en-US" sz="2800" b="0" i="0">
                <a:effectLst/>
                <a:latin typeface="Times New Roman" panose="02020603050405020304" pitchFamily="18" charset="0"/>
              </a:rPr>
              <a:t>As a result of this study and many others, President Biden signed into law the “Pact Act” on August 10, 2022. According to a White House statement, “T</a:t>
            </a:r>
            <a:r>
              <a:rPr lang="en-US" sz="4000" b="0" i="0">
                <a:solidFill>
                  <a:srgbClr val="2A2A2A"/>
                </a:solidFill>
                <a:effectLst/>
                <a:latin typeface="georgia" panose="02040502050405020303" pitchFamily="18" charset="0"/>
              </a:rPr>
              <a:t>he bill dramatically expands the benefits and services for veterans exposed to such toxins, mainly in the two wars, who may develop injuries and illnesses that take years to manifest themselves. Those realities often made it difficult for veterans to establish a direct connection between their service and disabilities, preventing them from getting the care they needed.” </a:t>
            </a:r>
            <a:r>
              <a:rPr lang="en-US" sz="1800">
                <a:effectLst/>
                <a:latin typeface="Calibri" panose="020F0502020204030204" pitchFamily="34" charset="0"/>
                <a:ea typeface="Times New Roman" panose="02020603050405020304" pitchFamily="18" charset="0"/>
                <a:cs typeface="Times New Roman" panose="02020603050405020304" pitchFamily="18" charset="0"/>
              </a:rPr>
              <a:t>The law creates a $280 billion stream of federal funding, making it one of the largest expansions of veterans benefits in American history. </a:t>
            </a:r>
            <a:endParaRPr lang="en-US" sz="4000" b="0" i="0">
              <a:solidFill>
                <a:srgbClr val="2A2A2A"/>
              </a:solidFill>
              <a:effectLst/>
              <a:latin typeface="georgia" panose="02040502050405020303" pitchFamily="18" charset="0"/>
            </a:endParaRPr>
          </a:p>
          <a:p>
            <a:pPr algn="l"/>
            <a:endParaRPr lang="en-US" sz="4000" b="0" i="0">
              <a:solidFill>
                <a:srgbClr val="2A2A2A"/>
              </a:solidFill>
              <a:effectLst/>
              <a:latin typeface="georgia" panose="02040502050405020303" pitchFamily="18" charset="0"/>
            </a:endParaRPr>
          </a:p>
          <a:p>
            <a:pPr algn="l"/>
            <a:r>
              <a:rPr lang="en-US" sz="4000" b="0" i="0">
                <a:solidFill>
                  <a:srgbClr val="2A2A2A"/>
                </a:solidFill>
                <a:effectLst/>
                <a:latin typeface="georgia" panose="02040502050405020303" pitchFamily="18" charset="0"/>
              </a:rPr>
              <a:t>Present at the signing was the lead author of this paper, Anthony Szema. </a:t>
            </a:r>
          </a:p>
          <a:p>
            <a:pPr algn="l"/>
            <a:endParaRPr lang="en-US" sz="2800" b="0" i="0">
              <a:effectLst/>
              <a:latin typeface="Times New Roman" panose="02020603050405020304" pitchFamily="18" charset="0"/>
            </a:endParaRPr>
          </a:p>
          <a:p>
            <a:pPr algn="l"/>
            <a:endParaRPr lang="en-US" sz="1000" b="0" i="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baseline="0">
                <a:solidFill>
                  <a:schemeClr val="tx1"/>
                </a:solidFill>
                <a:effectLst/>
                <a:latin typeface="+mn-lt"/>
                <a:ea typeface="+mn-ea"/>
                <a:cs typeface="+mn-cs"/>
              </a:rPr>
              <a:t>Funding: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a:latin typeface="MinionPro-Regular"/>
              </a:rPr>
              <a:t>This research used beamline 5-ID, the sub-micron resolution X-ray spectroscopy (SRX) beamline, of the National Synchrotron Light Source II, a U.S. Department of Energy (DOE) Office of Science User Facility operated for the DOE Office of Science by Brookhaven National Laboratory under Contract No. DE-SC0012704. </a:t>
            </a:r>
          </a:p>
          <a:p>
            <a:pPr algn="l"/>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a:solidFill>
                  <a:schemeClr val="tx1"/>
                </a:solidFill>
                <a:effectLst/>
                <a:latin typeface="+mn-lt"/>
                <a:ea typeface="+mn-ea"/>
                <a:cs typeface="+mn-cs"/>
              </a:rPr>
              <a:t>Full Reference:</a:t>
            </a:r>
          </a:p>
          <a:p>
            <a:pPr fontAlgn="auto">
              <a:spcBef>
                <a:spcPts val="600"/>
              </a:spcBef>
              <a:spcAft>
                <a:spcPts val="0"/>
              </a:spcAft>
            </a:pPr>
            <a:endParaRPr lang="en-US" b="0" i="0">
              <a:solidFill>
                <a:srgbClr val="222222"/>
              </a:solidFill>
              <a:effectLst/>
              <a:latin typeface="-apple-system"/>
            </a:endParaRPr>
          </a:p>
          <a:p>
            <a:pPr fontAlgn="auto">
              <a:spcBef>
                <a:spcPts val="600"/>
              </a:spcBef>
              <a:spcAft>
                <a:spcPts val="0"/>
              </a:spcAft>
            </a:pPr>
            <a:r>
              <a:rPr lang="en-US" b="0" i="0">
                <a:solidFill>
                  <a:srgbClr val="222222"/>
                </a:solidFill>
                <a:effectLst/>
                <a:latin typeface="-apple-system"/>
              </a:rPr>
              <a:t>T, Olsen, D. Caruana, K. </a:t>
            </a:r>
            <a:r>
              <a:rPr lang="en-US" b="0" i="0" err="1">
                <a:solidFill>
                  <a:srgbClr val="222222"/>
                </a:solidFill>
                <a:effectLst/>
                <a:latin typeface="-apple-system"/>
              </a:rPr>
              <a:t>Cheslack-Postava</a:t>
            </a:r>
            <a:r>
              <a:rPr lang="en-US" b="0" i="0">
                <a:solidFill>
                  <a:srgbClr val="222222"/>
                </a:solidFill>
                <a:effectLst/>
                <a:latin typeface="-apple-system"/>
              </a:rPr>
              <a:t>, A. Szema, J. Thieme, A. Kiss, M. Singh, G. Smith, S. McClain, T. Glotch, M. Esposito, R. </a:t>
            </a:r>
            <a:r>
              <a:rPr lang="en-US" b="0" i="0" err="1">
                <a:solidFill>
                  <a:srgbClr val="222222"/>
                </a:solidFill>
                <a:effectLst/>
                <a:latin typeface="-apple-system"/>
              </a:rPr>
              <a:t>Promisloff</a:t>
            </a:r>
            <a:r>
              <a:rPr lang="en-US" b="0" i="0">
                <a:solidFill>
                  <a:srgbClr val="222222"/>
                </a:solidFill>
                <a:effectLst/>
                <a:latin typeface="-apple-system"/>
              </a:rPr>
              <a:t>, D. Ng, X. He, M. </a:t>
            </a:r>
            <a:r>
              <a:rPr lang="en-US" b="0" i="0" err="1">
                <a:solidFill>
                  <a:srgbClr val="222222"/>
                </a:solidFill>
                <a:effectLst/>
                <a:latin typeface="-apple-system"/>
              </a:rPr>
              <a:t>Egeblad</a:t>
            </a:r>
            <a:r>
              <a:rPr lang="en-US" b="0" i="0">
                <a:solidFill>
                  <a:srgbClr val="222222"/>
                </a:solidFill>
                <a:effectLst/>
                <a:latin typeface="-apple-system"/>
              </a:rPr>
              <a:t>, R. Kew, A. Szema. Iraq/Afghanistan war lung injury reflects burn pits exposure. </a:t>
            </a:r>
            <a:r>
              <a:rPr lang="en-US" b="0" i="1">
                <a:solidFill>
                  <a:srgbClr val="222222"/>
                </a:solidFill>
                <a:effectLst/>
                <a:latin typeface="-apple-system"/>
              </a:rPr>
              <a:t>Sci Rep</a:t>
            </a:r>
            <a:r>
              <a:rPr lang="en-US" b="0" i="0">
                <a:solidFill>
                  <a:srgbClr val="222222"/>
                </a:solidFill>
                <a:effectLst/>
                <a:latin typeface="-apple-system"/>
              </a:rPr>
              <a:t> </a:t>
            </a:r>
            <a:r>
              <a:rPr lang="en-US" b="1" i="0">
                <a:solidFill>
                  <a:srgbClr val="222222"/>
                </a:solidFill>
                <a:effectLst/>
                <a:latin typeface="-apple-system"/>
              </a:rPr>
              <a:t>12</a:t>
            </a:r>
            <a:r>
              <a:rPr lang="en-US" b="0" i="0">
                <a:solidFill>
                  <a:srgbClr val="222222"/>
                </a:solidFill>
                <a:effectLst/>
                <a:latin typeface="-apple-system"/>
              </a:rPr>
              <a:t>, 14671 (2022). DOI: 10.1038/s41598-022-18252-2</a:t>
            </a:r>
            <a:endParaRPr lang="en-US" sz="1200">
              <a:solidFill>
                <a:srgbClr val="0F663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6D4B8-3D7E-42E7-AF06-6D9133F7F0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4395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spcBef>
                <a:spcPts val="600"/>
              </a:spcBef>
              <a:buFont typeface="Arial,Sans-Serif"/>
              <a:buChar char="•"/>
            </a:pPr>
            <a:r>
              <a:rPr lang="en-US" dirty="0"/>
              <a:t>XQCS consists in exploiting the non-local correlations between two "copies" of a (coherent) scattering experiment, only one of which includes scattering from the sample. This scheme results in a reduction of the dose required in a (coherent scattering) experiment. The proposed XQCS method would employ state of the art detectors achieving time resolution of 1ns or better and beam splitting techniques (</a:t>
            </a:r>
            <a:r>
              <a:rPr lang="en-US" dirty="0" err="1"/>
              <a:t>kinoform</a:t>
            </a:r>
            <a:r>
              <a:rPr lang="en-US" dirty="0"/>
              <a:t> optics) to enable unprecedented time resolutions for X-ray Photon Correlation Spectroscopy and spatial resolutions for Coherent Diffraction Imaging  </a:t>
            </a:r>
          </a:p>
          <a:p>
            <a:pPr marL="182880" indent="-182880">
              <a:spcBef>
                <a:spcPts val="600"/>
              </a:spcBef>
              <a:buFont typeface="Arial,Sans-Serif"/>
              <a:buChar char="•"/>
            </a:pPr>
            <a:endParaRPr lang="en-US" dirty="0">
              <a:cs typeface="Calibri"/>
            </a:endParaRPr>
          </a:p>
          <a:p>
            <a:pPr marL="182880" indent="-182880">
              <a:spcBef>
                <a:spcPts val="600"/>
              </a:spcBef>
              <a:buFont typeface="Arial,Sans-Serif"/>
              <a:buChar char="•"/>
            </a:pPr>
            <a:r>
              <a:rPr lang="en-US" dirty="0">
                <a:hlinkClick r:id="rId3"/>
              </a:rPr>
              <a:t>https://doi.org/10.1103/PhysRevA.101.013820</a:t>
            </a:r>
            <a:r>
              <a:rPr lang="en-US" dirty="0"/>
              <a:t> - "Ghost imaging at an XUV free-electron laser" Using electron bunch shot noise as an HBT non-local correlation source.</a:t>
            </a:r>
            <a:endParaRPr lang="en-US" dirty="0">
              <a:cs typeface="Calibri"/>
            </a:endParaRPr>
          </a:p>
          <a:p>
            <a:pPr marL="182880" indent="-182880">
              <a:spcBef>
                <a:spcPts val="600"/>
              </a:spcBef>
              <a:buFont typeface="Arial,Sans-Serif"/>
              <a:buChar char="•"/>
            </a:pPr>
            <a:r>
              <a:rPr lang="en-US" dirty="0">
                <a:hlinkClick r:id="rId4"/>
              </a:rPr>
              <a:t>https://www.pnas.org/doi/full/10.1073/pnas.1904839116</a:t>
            </a:r>
            <a:r>
              <a:rPr lang="en-US" dirty="0"/>
              <a:t> - "Quantum phase-sensitive diffraction and imaging using entangled photons"</a:t>
            </a:r>
            <a:r>
              <a:rPr lang="en-US" b="1" dirty="0"/>
              <a:t> </a:t>
            </a:r>
            <a:r>
              <a:rPr lang="en-US" dirty="0"/>
              <a:t>~Ip^(½) scaling of the resolution with the incident field intensity</a:t>
            </a:r>
            <a:endParaRPr lang="en-US" dirty="0">
              <a:cs typeface="Calibri"/>
            </a:endParaRPr>
          </a:p>
          <a:p>
            <a:pPr marL="182880" indent="-182880">
              <a:spcBef>
                <a:spcPts val="600"/>
              </a:spcBef>
              <a:buFont typeface="Arial,Sans-Serif"/>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BD34F-4073-45C2-973B-18FB0997D3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056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9C5A3-A914-CE68-291B-6F0597DC8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ADCA9-EAF8-9AFD-5B3E-FF34F7436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5A1D9E-7D8B-4C88-F42B-38F5146E8999}"/>
              </a:ext>
            </a:extLst>
          </p:cNvPr>
          <p:cNvSpPr>
            <a:spLocks noGrp="1"/>
          </p:cNvSpPr>
          <p:nvPr>
            <p:ph type="body" idx="1"/>
          </p:nvPr>
        </p:nvSpPr>
        <p:spPr/>
        <p:txBody>
          <a:bodyPr/>
          <a:lstStyle/>
          <a:p>
            <a:r>
              <a:rPr lang="en-US" dirty="0"/>
              <a:t>Modern light sources produce highly coherent and bright x-rays – in other words, x-rays with truly exquisite properties.  In order to use these x-rays, we need to put in its path a variety of x-ray optics, such as x-ray mirrors, in order to manipulate the x-rays to our needs.  Unfortunately, everything we put in its path deteriorates the beam coherence – this is especially so for x-ray mirrors.  </a:t>
            </a:r>
          </a:p>
          <a:p>
            <a:endParaRPr lang="en-US" dirty="0"/>
          </a:p>
          <a:p>
            <a:r>
              <a:rPr lang="en-US" dirty="0"/>
              <a:t>Point out the scale of the figure error map.</a:t>
            </a:r>
          </a:p>
        </p:txBody>
      </p:sp>
      <p:sp>
        <p:nvSpPr>
          <p:cNvPr id="4" name="Slide Number Placeholder 3">
            <a:extLst>
              <a:ext uri="{FF2B5EF4-FFF2-40B4-BE49-F238E27FC236}">
                <a16:creationId xmlns:a16="http://schemas.microsoft.com/office/drawing/2014/main" id="{2E21A36F-307D-98FB-D19E-587D08FE589B}"/>
              </a:ext>
            </a:extLst>
          </p:cNvPr>
          <p:cNvSpPr>
            <a:spLocks noGrp="1"/>
          </p:cNvSpPr>
          <p:nvPr>
            <p:ph type="sldNum" sz="quarter" idx="5"/>
          </p:nvPr>
        </p:nvSpPr>
        <p:spPr/>
        <p:txBody>
          <a:bodyPr/>
          <a:lstStyle/>
          <a:p>
            <a:fld id="{6E770B60-BBFF-7E4E-8F20-0838259A634C}" type="slidenum">
              <a:rPr lang="en-US" smtClean="0"/>
              <a:t>18</a:t>
            </a:fld>
            <a:endParaRPr lang="en-US"/>
          </a:p>
        </p:txBody>
      </p:sp>
    </p:spTree>
    <p:extLst>
      <p:ext uri="{BB962C8B-B14F-4D97-AF65-F5344CB8AC3E}">
        <p14:creationId xmlns:p14="http://schemas.microsoft.com/office/powerpoint/2010/main" val="23854450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80689926"/>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3898702-866B-9648-AA85-EEEF2E5B2CF9}"/>
              </a:ext>
            </a:extLst>
          </p:cNvPr>
          <p:cNvSpPr>
            <a:spLocks noGrp="1"/>
          </p:cNvSpPr>
          <p:nvPr>
            <p:ph type="ftr" sz="quarter" idx="10"/>
          </p:nvPr>
        </p:nvSpPr>
        <p:spPr>
          <a:xfrm>
            <a:off x="3809999" y="6309824"/>
            <a:ext cx="7453745" cy="232292"/>
          </a:xfrm>
          <a:prstGeom prst="rect">
            <a:avLst/>
          </a:prstGeom>
        </p:spPr>
        <p:txBody>
          <a:bodyPr/>
          <a:lstStyle/>
          <a:p>
            <a:r>
              <a:rPr lang="en-US"/>
              <a:t>Optional Footer line - Presenter - Talk title - Conference Name</a:t>
            </a:r>
            <a:endParaRPr lang="en-US" dirty="0"/>
          </a:p>
        </p:txBody>
      </p:sp>
    </p:spTree>
    <p:extLst>
      <p:ext uri="{BB962C8B-B14F-4D97-AF65-F5344CB8AC3E}">
        <p14:creationId xmlns:p14="http://schemas.microsoft.com/office/powerpoint/2010/main" val="496924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676DA05-B9FB-4849-932B-5D37ADBD5012}"/>
              </a:ext>
            </a:extLst>
          </p:cNvPr>
          <p:cNvSpPr>
            <a:spLocks noGrp="1"/>
          </p:cNvSpPr>
          <p:nvPr>
            <p:ph type="ftr" sz="quarter" idx="10"/>
          </p:nvPr>
        </p:nvSpPr>
        <p:spPr>
          <a:xfrm>
            <a:off x="3809999" y="6309824"/>
            <a:ext cx="7453745" cy="232292"/>
          </a:xfrm>
          <a:prstGeom prst="rect">
            <a:avLst/>
          </a:prstGeom>
        </p:spPr>
        <p:txBody>
          <a:bodyPr/>
          <a:lstStyle/>
          <a:p>
            <a:r>
              <a:rPr lang="en-US"/>
              <a:t>Optional Footer line - Presenter - Talk title - Conference Name</a:t>
            </a:r>
            <a:endParaRPr lang="en-US" dirty="0"/>
          </a:p>
        </p:txBody>
      </p:sp>
    </p:spTree>
    <p:extLst>
      <p:ext uri="{BB962C8B-B14F-4D97-AF65-F5344CB8AC3E}">
        <p14:creationId xmlns:p14="http://schemas.microsoft.com/office/powerpoint/2010/main" val="2338854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9455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3273395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776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0115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3674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957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667672A8-8843-674D-AB64-573500E942C1}"/>
              </a:ext>
            </a:extLst>
          </p:cNvPr>
          <p:cNvSpPr>
            <a:spLocks noGrp="1"/>
          </p:cNvSpPr>
          <p:nvPr>
            <p:ph type="ftr" sz="quarter" idx="10"/>
          </p:nvPr>
        </p:nvSpPr>
        <p:spPr>
          <a:xfrm>
            <a:off x="3809999" y="6309824"/>
            <a:ext cx="7453745" cy="232292"/>
          </a:xfrm>
          <a:prstGeom prst="rect">
            <a:avLst/>
          </a:prstGeom>
        </p:spPr>
        <p:txBody>
          <a:bodyPr/>
          <a:lstStyle/>
          <a:p>
            <a:r>
              <a:rPr lang="en-US"/>
              <a:t>Optional Footer line - Presenter - Talk title - Conference Name</a:t>
            </a:r>
            <a:endParaRPr lang="en-US" dirty="0"/>
          </a:p>
        </p:txBody>
      </p:sp>
    </p:spTree>
    <p:extLst>
      <p:ext uri="{BB962C8B-B14F-4D97-AF65-F5344CB8AC3E}">
        <p14:creationId xmlns:p14="http://schemas.microsoft.com/office/powerpoint/2010/main" val="2827467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0E46217C-D15A-D246-8736-B84972EF0EEC}"/>
              </a:ext>
            </a:extLst>
          </p:cNvPr>
          <p:cNvSpPr>
            <a:spLocks noGrp="1"/>
          </p:cNvSpPr>
          <p:nvPr>
            <p:ph type="ftr" sz="quarter" idx="10"/>
          </p:nvPr>
        </p:nvSpPr>
        <p:spPr>
          <a:xfrm>
            <a:off x="3809999" y="6309824"/>
            <a:ext cx="7453745" cy="232292"/>
          </a:xfrm>
          <a:prstGeom prst="rect">
            <a:avLst/>
          </a:prstGeom>
        </p:spPr>
        <p:txBody>
          <a:bodyPr/>
          <a:lstStyle/>
          <a:p>
            <a:r>
              <a:rPr lang="en-US"/>
              <a:t>Optional Footer line - Presenter - Talk title - Conference Name</a:t>
            </a:r>
            <a:endParaRPr lang="en-US" dirty="0"/>
          </a:p>
        </p:txBody>
      </p:sp>
    </p:spTree>
    <p:extLst>
      <p:ext uri="{BB962C8B-B14F-4D97-AF65-F5344CB8AC3E}">
        <p14:creationId xmlns:p14="http://schemas.microsoft.com/office/powerpoint/2010/main" val="404401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88A15A-854F-D049-8A2C-6BAF2CFD5A9E}"/>
              </a:ext>
            </a:extLst>
          </p:cNvPr>
          <p:cNvSpPr txBox="1">
            <a:spLocks/>
          </p:cNvSpPr>
          <p:nvPr userDrawn="1"/>
        </p:nvSpPr>
        <p:spPr>
          <a:xfrm>
            <a:off x="11593452" y="637113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377166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oleObject" Target="../embeddings/oleObject1.bin"/><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6.jpe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emf"/><Relationship Id="rId9"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hyperlink" Target="https://www.theguardian.com/technology/deepmind" TargetMode="Externa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doi.org/10.1126/science.adl2528" TargetMode="Externa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1.pn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5.jpeg"/><Relationship Id="rId16" Type="http://schemas.openxmlformats.org/officeDocument/2006/relationships/image" Target="../media/image49.jpeg"/><Relationship Id="rId20"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5" Type="http://schemas.openxmlformats.org/officeDocument/2006/relationships/image" Target="../media/image48.jpeg"/><Relationship Id="rId10" Type="http://schemas.openxmlformats.org/officeDocument/2006/relationships/image" Target="../media/image43.jpeg"/><Relationship Id="rId19" Type="http://schemas.microsoft.com/office/2007/relationships/hdphoto" Target="../media/hdphoto1.wdp"/><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tiff"/><Relationship Id="rId4" Type="http://schemas.openxmlformats.org/officeDocument/2006/relationships/image" Target="../media/image63.jpe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emf"/><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 Id="rId9" Type="http://schemas.openxmlformats.org/officeDocument/2006/relationships/image" Target="../media/image84.jpe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99CCF-B6E4-F848-8AF7-A07BBCF6EF94}"/>
              </a:ext>
            </a:extLst>
          </p:cNvPr>
          <p:cNvSpPr>
            <a:spLocks noGrp="1"/>
          </p:cNvSpPr>
          <p:nvPr>
            <p:ph type="ctrTitle"/>
          </p:nvPr>
        </p:nvSpPr>
        <p:spPr>
          <a:xfrm>
            <a:off x="1160039" y="2253484"/>
            <a:ext cx="7180397" cy="1442768"/>
          </a:xfrm>
        </p:spPr>
        <p:txBody>
          <a:bodyPr>
            <a:normAutofit/>
          </a:bodyPr>
          <a:lstStyle/>
          <a:p>
            <a:pPr>
              <a:lnSpc>
                <a:spcPct val="100000"/>
              </a:lnSpc>
            </a:pPr>
            <a:r>
              <a:rPr lang="en-US" sz="3600" b="1" dirty="0"/>
              <a:t>Societal and Economic Impact of a Synchrotron Light Source</a:t>
            </a:r>
            <a:endParaRPr lang="en-US" sz="4000" dirty="0"/>
          </a:p>
        </p:txBody>
      </p:sp>
      <p:sp>
        <p:nvSpPr>
          <p:cNvPr id="4" name="Text Placeholder 3">
            <a:extLst>
              <a:ext uri="{FF2B5EF4-FFF2-40B4-BE49-F238E27FC236}">
                <a16:creationId xmlns:a16="http://schemas.microsoft.com/office/drawing/2014/main" id="{B9622B2E-4C7F-5E4F-B80E-F0D418C0DFAA}"/>
              </a:ext>
            </a:extLst>
          </p:cNvPr>
          <p:cNvSpPr>
            <a:spLocks noGrp="1"/>
          </p:cNvSpPr>
          <p:nvPr>
            <p:ph type="body" sz="quarter" idx="10"/>
          </p:nvPr>
        </p:nvSpPr>
        <p:spPr>
          <a:xfrm>
            <a:off x="1169767" y="4205942"/>
            <a:ext cx="10140089" cy="1787717"/>
          </a:xfrm>
        </p:spPr>
        <p:txBody>
          <a:bodyPr/>
          <a:lstStyle/>
          <a:p>
            <a:pPr>
              <a:spcBef>
                <a:spcPts val="0"/>
              </a:spcBef>
            </a:pPr>
            <a:r>
              <a:rPr lang="en-US" dirty="0"/>
              <a:t>Qun Shen </a:t>
            </a:r>
          </a:p>
          <a:p>
            <a:pPr>
              <a:spcBef>
                <a:spcPts val="0"/>
              </a:spcBef>
              <a:spcAft>
                <a:spcPts val="300"/>
              </a:spcAft>
            </a:pPr>
            <a:r>
              <a:rPr lang="en-US" sz="2000" dirty="0"/>
              <a:t>Deputy Director for Science</a:t>
            </a:r>
          </a:p>
          <a:p>
            <a:pPr>
              <a:spcBef>
                <a:spcPts val="0"/>
              </a:spcBef>
              <a:spcAft>
                <a:spcPts val="300"/>
              </a:spcAft>
            </a:pPr>
            <a:r>
              <a:rPr lang="en-US" sz="2000" dirty="0"/>
              <a:t>National Synchrotron Light Source II (NSLS-II)</a:t>
            </a:r>
          </a:p>
          <a:p>
            <a:pPr>
              <a:spcBef>
                <a:spcPts val="0"/>
              </a:spcBef>
              <a:spcAft>
                <a:spcPts val="300"/>
              </a:spcAft>
            </a:pPr>
            <a:r>
              <a:rPr lang="en-US" sz="2000" dirty="0"/>
              <a:t>Brookhaven National Laboratory</a:t>
            </a:r>
            <a:endParaRPr lang="en-US" sz="2000" i="1" dirty="0"/>
          </a:p>
          <a:p>
            <a:pPr>
              <a:spcBef>
                <a:spcPts val="0"/>
              </a:spcBef>
            </a:pPr>
            <a:endParaRPr lang="en-US" i="1" dirty="0"/>
          </a:p>
        </p:txBody>
      </p:sp>
      <p:sp>
        <p:nvSpPr>
          <p:cNvPr id="5" name="TextBox 4">
            <a:extLst>
              <a:ext uri="{FF2B5EF4-FFF2-40B4-BE49-F238E27FC236}">
                <a16:creationId xmlns:a16="http://schemas.microsoft.com/office/drawing/2014/main" id="{77CD97DB-F63C-C24C-3616-999989BDB36D}"/>
              </a:ext>
            </a:extLst>
          </p:cNvPr>
          <p:cNvSpPr txBox="1"/>
          <p:nvPr/>
        </p:nvSpPr>
        <p:spPr>
          <a:xfrm>
            <a:off x="4720372" y="6214034"/>
            <a:ext cx="7315407" cy="400110"/>
          </a:xfrm>
          <a:prstGeom prst="rect">
            <a:avLst/>
          </a:prstGeom>
          <a:noFill/>
        </p:spPr>
        <p:txBody>
          <a:bodyPr wrap="square" rtlCol="0">
            <a:spAutoFit/>
          </a:bodyPr>
          <a:lstStyle/>
          <a:p>
            <a:pPr algn="r"/>
            <a:r>
              <a:rPr lang="en-US" sz="2000" i="1" dirty="0">
                <a:latin typeface="Calibri" panose="020F0502020204030204" pitchFamily="34" charset="0"/>
                <a:cs typeface="Calibri" panose="020F0502020204030204" pitchFamily="34" charset="0"/>
              </a:rPr>
              <a:t>AfLS-7 Conference, Johannesburg, SA, November 18-22, 2024</a:t>
            </a:r>
          </a:p>
        </p:txBody>
      </p:sp>
      <p:pic>
        <p:nvPicPr>
          <p:cNvPr id="3" name="Picture 2">
            <a:extLst>
              <a:ext uri="{FF2B5EF4-FFF2-40B4-BE49-F238E27FC236}">
                <a16:creationId xmlns:a16="http://schemas.microsoft.com/office/drawing/2014/main" id="{2FDB2DF4-791F-1D54-F3DE-51BF616360E3}"/>
              </a:ext>
            </a:extLst>
          </p:cNvPr>
          <p:cNvPicPr>
            <a:picLocks noChangeAspect="1"/>
          </p:cNvPicPr>
          <p:nvPr/>
        </p:nvPicPr>
        <p:blipFill>
          <a:blip r:embed="rId3"/>
          <a:srcRect l="1145" r="84344"/>
          <a:stretch/>
        </p:blipFill>
        <p:spPr>
          <a:xfrm>
            <a:off x="10394797" y="2706115"/>
            <a:ext cx="1177047" cy="1123809"/>
          </a:xfrm>
          <a:prstGeom prst="rect">
            <a:avLst/>
          </a:prstGeom>
        </p:spPr>
      </p:pic>
    </p:spTree>
    <p:extLst>
      <p:ext uri="{BB962C8B-B14F-4D97-AF65-F5344CB8AC3E}">
        <p14:creationId xmlns:p14="http://schemas.microsoft.com/office/powerpoint/2010/main" val="3287813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046FB03-07F3-9081-8D25-CBAE33F05D4C}"/>
              </a:ext>
            </a:extLst>
          </p:cNvPr>
          <p:cNvSpPr/>
          <p:nvPr/>
        </p:nvSpPr>
        <p:spPr>
          <a:xfrm>
            <a:off x="436161" y="6102506"/>
            <a:ext cx="3358521" cy="601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brochure&#10;&#10;Description automatically generated">
            <a:extLst>
              <a:ext uri="{FF2B5EF4-FFF2-40B4-BE49-F238E27FC236}">
                <a16:creationId xmlns:a16="http://schemas.microsoft.com/office/drawing/2014/main" id="{52E21632-A316-AA51-C248-5CD2837B7D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2515" y="1350818"/>
            <a:ext cx="1608390" cy="2138838"/>
          </a:xfrm>
          <a:prstGeom prst="rect">
            <a:avLst/>
          </a:prstGeom>
          <a:ln>
            <a:solidFill>
              <a:schemeClr val="tx1"/>
            </a:solidFill>
          </a:ln>
        </p:spPr>
      </p:pic>
      <p:graphicFrame>
        <p:nvGraphicFramePr>
          <p:cNvPr id="4" name="Object 3">
            <a:extLst>
              <a:ext uri="{FF2B5EF4-FFF2-40B4-BE49-F238E27FC236}">
                <a16:creationId xmlns:a16="http://schemas.microsoft.com/office/drawing/2014/main" id="{18C6981D-C2EB-E228-A57B-DBF8118B996B}"/>
              </a:ext>
            </a:extLst>
          </p:cNvPr>
          <p:cNvGraphicFramePr>
            <a:graphicFrameLocks noChangeAspect="1"/>
          </p:cNvGraphicFramePr>
          <p:nvPr/>
        </p:nvGraphicFramePr>
        <p:xfrm>
          <a:off x="3809582" y="1356996"/>
          <a:ext cx="1627204" cy="2138839"/>
        </p:xfrm>
        <a:graphic>
          <a:graphicData uri="http://schemas.openxmlformats.org/presentationml/2006/ole">
            <mc:AlternateContent xmlns:mc="http://schemas.openxmlformats.org/markup-compatibility/2006">
              <mc:Choice xmlns:v="urn:schemas-microsoft-com:vml" Requires="v">
                <p:oleObj name="Acrobat Document" r:id="rId3" imgW="4533682" imgH="5958840" progId="Acrobat.Document.2020">
                  <p:embed/>
                </p:oleObj>
              </mc:Choice>
              <mc:Fallback>
                <p:oleObj name="Acrobat Document" r:id="rId3" imgW="4533682" imgH="5958840" progId="Acrobat.Document.2020">
                  <p:embed/>
                  <p:pic>
                    <p:nvPicPr>
                      <p:cNvPr id="4" name="Object 3">
                        <a:extLst>
                          <a:ext uri="{FF2B5EF4-FFF2-40B4-BE49-F238E27FC236}">
                            <a16:creationId xmlns:a16="http://schemas.microsoft.com/office/drawing/2014/main" id="{18C6981D-C2EB-E228-A57B-DBF8118B996B}"/>
                          </a:ext>
                        </a:extLst>
                      </p:cNvPr>
                      <p:cNvPicPr/>
                      <p:nvPr/>
                    </p:nvPicPr>
                    <p:blipFill>
                      <a:blip r:embed="rId4"/>
                      <a:stretch>
                        <a:fillRect/>
                      </a:stretch>
                    </p:blipFill>
                    <p:spPr>
                      <a:xfrm>
                        <a:off x="3809582" y="1356996"/>
                        <a:ext cx="1627204" cy="2138839"/>
                      </a:xfrm>
                      <a:prstGeom prst="rect">
                        <a:avLst/>
                      </a:prstGeom>
                      <a:ln>
                        <a:solidFill>
                          <a:schemeClr val="tx1"/>
                        </a:solidFill>
                      </a:ln>
                    </p:spPr>
                  </p:pic>
                </p:oleObj>
              </mc:Fallback>
            </mc:AlternateContent>
          </a:graphicData>
        </a:graphic>
      </p:graphicFrame>
      <p:pic>
        <p:nvPicPr>
          <p:cNvPr id="6" name="Picture 5" descr="A magazine cover with blue and orange text&#10;&#10;Description automatically generated">
            <a:extLst>
              <a:ext uri="{FF2B5EF4-FFF2-40B4-BE49-F238E27FC236}">
                <a16:creationId xmlns:a16="http://schemas.microsoft.com/office/drawing/2014/main" id="{E40DAF81-E50E-6C8B-97ED-FFB64DBCAB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571" y="1350818"/>
            <a:ext cx="1683447" cy="2142691"/>
          </a:xfrm>
          <a:prstGeom prst="rect">
            <a:avLst/>
          </a:prstGeom>
          <a:ln>
            <a:solidFill>
              <a:schemeClr val="tx1"/>
            </a:solidFill>
          </a:ln>
        </p:spPr>
      </p:pic>
      <p:sp>
        <p:nvSpPr>
          <p:cNvPr id="9" name="TextBox 8">
            <a:extLst>
              <a:ext uri="{FF2B5EF4-FFF2-40B4-BE49-F238E27FC236}">
                <a16:creationId xmlns:a16="http://schemas.microsoft.com/office/drawing/2014/main" id="{EB601F14-BBDA-6DB5-B08F-A80F0470E21B}"/>
              </a:ext>
            </a:extLst>
          </p:cNvPr>
          <p:cNvSpPr txBox="1"/>
          <p:nvPr/>
        </p:nvSpPr>
        <p:spPr>
          <a:xfrm>
            <a:off x="6493579" y="3503364"/>
            <a:ext cx="1868161"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Calibri" panose="020F0502020204030204" pitchFamily="34" charset="0"/>
                <a:cs typeface="Calibri" panose="020F0502020204030204" pitchFamily="34" charset="0"/>
              </a:rPr>
              <a:t>R. </a:t>
            </a:r>
            <a:r>
              <a:rPr lang="en-US" sz="1200" b="0" i="0" dirty="0" err="1">
                <a:solidFill>
                  <a:srgbClr val="333333"/>
                </a:solidFill>
                <a:effectLst/>
                <a:latin typeface="Calibri" panose="020F0502020204030204" pitchFamily="34" charset="0"/>
                <a:cs typeface="Calibri" panose="020F0502020204030204" pitchFamily="34" charset="0"/>
              </a:rPr>
              <a:t>Ezhov</a:t>
            </a:r>
            <a:r>
              <a:rPr lang="en-US" sz="1200" b="0" i="0" dirty="0">
                <a:solidFill>
                  <a:srgbClr val="333333"/>
                </a:solidFill>
                <a:effectLst/>
                <a:latin typeface="Calibri" panose="020F0502020204030204" pitchFamily="34" charset="0"/>
                <a:cs typeface="Calibri" panose="020F0502020204030204" pitchFamily="34" charset="0"/>
              </a:rPr>
              <a:t>, et al. </a:t>
            </a:r>
            <a:r>
              <a:rPr lang="en-US" sz="1200" b="0" i="1" dirty="0">
                <a:solidFill>
                  <a:srgbClr val="333333"/>
                </a:solidFill>
                <a:effectLst/>
                <a:latin typeface="Calibri" panose="020F0502020204030204" pitchFamily="34" charset="0"/>
                <a:cs typeface="Calibri" panose="020F0502020204030204" pitchFamily="34" charset="0"/>
              </a:rPr>
              <a:t>ACS Appl. Energy Mater.</a:t>
            </a:r>
            <a:r>
              <a:rPr lang="en-US" sz="1200" b="0" i="0" dirty="0">
                <a:solidFill>
                  <a:srgbClr val="333333"/>
                </a:solidFill>
                <a:effectLst/>
                <a:latin typeface="Calibri" panose="020F0502020204030204" pitchFamily="34" charset="0"/>
                <a:cs typeface="Calibri" panose="020F0502020204030204" pitchFamily="34" charset="0"/>
              </a:rPr>
              <a:t> (2023).</a:t>
            </a:r>
          </a:p>
        </p:txBody>
      </p:sp>
      <p:graphicFrame>
        <p:nvGraphicFramePr>
          <p:cNvPr id="10" name="Table 9">
            <a:extLst>
              <a:ext uri="{FF2B5EF4-FFF2-40B4-BE49-F238E27FC236}">
                <a16:creationId xmlns:a16="http://schemas.microsoft.com/office/drawing/2014/main" id="{0C944AA1-8F5B-BFAE-A7DA-D6A82C0075D5}"/>
              </a:ext>
            </a:extLst>
          </p:cNvPr>
          <p:cNvGraphicFramePr>
            <a:graphicFrameLocks noGrp="1"/>
          </p:cNvGraphicFramePr>
          <p:nvPr/>
        </p:nvGraphicFramePr>
        <p:xfrm>
          <a:off x="3624022" y="3439446"/>
          <a:ext cx="1988675" cy="563591"/>
        </p:xfrm>
        <a:graphic>
          <a:graphicData uri="http://schemas.openxmlformats.org/drawingml/2006/table">
            <a:tbl>
              <a:tblPr/>
              <a:tblGrid>
                <a:gridCol w="1988675">
                  <a:extLst>
                    <a:ext uri="{9D8B030D-6E8A-4147-A177-3AD203B41FA5}">
                      <a16:colId xmlns:a16="http://schemas.microsoft.com/office/drawing/2014/main" val="923973446"/>
                    </a:ext>
                  </a:extLst>
                </a:gridCol>
              </a:tblGrid>
              <a:tr h="56359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cs typeface="Calibri" panose="020F0502020204030204" pitchFamily="34" charset="0"/>
                        </a:rPr>
                        <a:t>C.‐C. Chung, et al. </a:t>
                      </a:r>
                      <a:r>
                        <a:rPr lang="en-US" sz="1200" i="1" dirty="0">
                          <a:effectLst/>
                          <a:latin typeface="Calibri" panose="020F0502020204030204" pitchFamily="34" charset="0"/>
                          <a:cs typeface="Calibri" panose="020F0502020204030204" pitchFamily="34" charset="0"/>
                        </a:rPr>
                        <a:t>Adv. Mater. Interfaces</a:t>
                      </a:r>
                      <a:r>
                        <a:rPr lang="en-US" sz="1200" dirty="0">
                          <a:effectLst/>
                          <a:latin typeface="Calibri" panose="020F0502020204030204" pitchFamily="34" charset="0"/>
                          <a:cs typeface="Calibri" panose="020F0502020204030204" pitchFamily="34" charset="0"/>
                        </a:rPr>
                        <a:t> </a:t>
                      </a:r>
                      <a:r>
                        <a:rPr lang="en-US" sz="1200" b="1" dirty="0">
                          <a:effectLst/>
                          <a:latin typeface="Calibri" panose="020F0502020204030204" pitchFamily="34" charset="0"/>
                          <a:cs typeface="Calibri" panose="020F0502020204030204" pitchFamily="34" charset="0"/>
                        </a:rPr>
                        <a:t>10,</a:t>
                      </a:r>
                      <a:r>
                        <a:rPr lang="en-US" sz="1200" dirty="0">
                          <a:effectLst/>
                          <a:latin typeface="Calibri" panose="020F0502020204030204" pitchFamily="34" charset="0"/>
                          <a:cs typeface="Calibri" panose="020F0502020204030204" pitchFamily="34" charset="0"/>
                        </a:rPr>
                        <a:t> (2023). </a:t>
                      </a:r>
                      <a:endParaRPr lang="en-US" sz="1200" dirty="0">
                        <a:latin typeface="Calibri" panose="020F0502020204030204" pitchFamily="34" charset="0"/>
                        <a:cs typeface="Calibri" panose="020F0502020204030204" pitchFamily="34" charset="0"/>
                      </a:endParaRPr>
                    </a:p>
                  </a:txBody>
                  <a:tcPr marL="88540" marR="88540" marT="44270" marB="4427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41385"/>
                  </a:ext>
                </a:extLst>
              </a:tr>
            </a:tbl>
          </a:graphicData>
        </a:graphic>
      </p:graphicFrame>
      <p:sp>
        <p:nvSpPr>
          <p:cNvPr id="11" name="TextBox 10">
            <a:extLst>
              <a:ext uri="{FF2B5EF4-FFF2-40B4-BE49-F238E27FC236}">
                <a16:creationId xmlns:a16="http://schemas.microsoft.com/office/drawing/2014/main" id="{79796DB6-E8CB-DF99-24D9-298B1FD0B221}"/>
              </a:ext>
            </a:extLst>
          </p:cNvPr>
          <p:cNvSpPr txBox="1"/>
          <p:nvPr/>
        </p:nvSpPr>
        <p:spPr>
          <a:xfrm>
            <a:off x="5463608" y="1818744"/>
            <a:ext cx="777777" cy="1015663"/>
          </a:xfrm>
          <a:prstGeom prst="rect">
            <a:avLst/>
          </a:prstGeom>
          <a:noFill/>
        </p:spPr>
        <p:txBody>
          <a:bodyPr wrap="none" rtlCol="0">
            <a:spAutoFit/>
          </a:bodyPr>
          <a:lstStyle/>
          <a:p>
            <a:r>
              <a:rPr lang="en-US" sz="2000" b="1" dirty="0">
                <a:solidFill>
                  <a:srgbClr val="195B75"/>
                </a:solidFill>
                <a:latin typeface="Calibri" panose="020F0502020204030204" pitchFamily="34" charset="0"/>
                <a:ea typeface="Calibri" panose="020F0502020204030204" pitchFamily="34" charset="0"/>
                <a:cs typeface="Calibri" panose="020F0502020204030204" pitchFamily="34" charset="0"/>
              </a:rPr>
              <a:t>BMM</a:t>
            </a:r>
          </a:p>
          <a:p>
            <a:r>
              <a:rPr lang="en-US" sz="2000" b="1" dirty="0">
                <a:solidFill>
                  <a:srgbClr val="195B75"/>
                </a:solidFill>
                <a:latin typeface="Calibri" panose="020F0502020204030204" pitchFamily="34" charset="0"/>
                <a:ea typeface="Calibri" panose="020F0502020204030204" pitchFamily="34" charset="0"/>
                <a:cs typeface="Calibri" panose="020F0502020204030204" pitchFamily="34" charset="0"/>
              </a:rPr>
              <a:t>CMS</a:t>
            </a:r>
          </a:p>
          <a:p>
            <a:r>
              <a:rPr lang="en-US" sz="2000" b="1" dirty="0">
                <a:solidFill>
                  <a:srgbClr val="195B75"/>
                </a:solidFill>
                <a:latin typeface="Calibri" panose="020F0502020204030204" pitchFamily="34" charset="0"/>
                <a:ea typeface="Calibri" panose="020F0502020204030204" pitchFamily="34" charset="0"/>
                <a:cs typeface="Calibri" panose="020F0502020204030204" pitchFamily="34" charset="0"/>
              </a:rPr>
              <a:t>XPD</a:t>
            </a:r>
          </a:p>
        </p:txBody>
      </p:sp>
      <p:sp>
        <p:nvSpPr>
          <p:cNvPr id="13" name="TextBox 12">
            <a:extLst>
              <a:ext uri="{FF2B5EF4-FFF2-40B4-BE49-F238E27FC236}">
                <a16:creationId xmlns:a16="http://schemas.microsoft.com/office/drawing/2014/main" id="{99880D07-4F26-EAB7-98CD-2B9248F408EC}"/>
              </a:ext>
            </a:extLst>
          </p:cNvPr>
          <p:cNvSpPr txBox="1"/>
          <p:nvPr/>
        </p:nvSpPr>
        <p:spPr>
          <a:xfrm>
            <a:off x="8250905" y="1860339"/>
            <a:ext cx="497252" cy="400110"/>
          </a:xfrm>
          <a:prstGeom prst="rect">
            <a:avLst/>
          </a:prstGeom>
          <a:noFill/>
        </p:spPr>
        <p:txBody>
          <a:bodyPr wrap="none" rtlCol="0">
            <a:spAutoFit/>
          </a:bodyPr>
          <a:lstStyle/>
          <a:p>
            <a:r>
              <a:rPr lang="en-US" sz="2000" b="1" dirty="0">
                <a:solidFill>
                  <a:srgbClr val="195B75"/>
                </a:solidFill>
                <a:latin typeface="Calibri" panose="020F0502020204030204" pitchFamily="34" charset="0"/>
                <a:ea typeface="Calibri" panose="020F0502020204030204" pitchFamily="34" charset="0"/>
                <a:cs typeface="Calibri" panose="020F0502020204030204" pitchFamily="34" charset="0"/>
              </a:rPr>
              <a:t>ISS</a:t>
            </a:r>
          </a:p>
        </p:txBody>
      </p:sp>
      <p:sp>
        <p:nvSpPr>
          <p:cNvPr id="14" name="TextBox 13">
            <a:extLst>
              <a:ext uri="{FF2B5EF4-FFF2-40B4-BE49-F238E27FC236}">
                <a16:creationId xmlns:a16="http://schemas.microsoft.com/office/drawing/2014/main" id="{90A301F9-3A80-93F5-94EA-E4513D045386}"/>
              </a:ext>
            </a:extLst>
          </p:cNvPr>
          <p:cNvSpPr txBox="1"/>
          <p:nvPr/>
        </p:nvSpPr>
        <p:spPr>
          <a:xfrm>
            <a:off x="2666975" y="2125869"/>
            <a:ext cx="705642" cy="400110"/>
          </a:xfrm>
          <a:prstGeom prst="rect">
            <a:avLst/>
          </a:prstGeom>
          <a:noFill/>
        </p:spPr>
        <p:txBody>
          <a:bodyPr wrap="none" rtlCol="0">
            <a:spAutoFit/>
          </a:bodyPr>
          <a:lstStyle/>
          <a:p>
            <a:r>
              <a:rPr lang="en-US" sz="2000" b="1" dirty="0">
                <a:solidFill>
                  <a:srgbClr val="195B75"/>
                </a:solidFill>
                <a:latin typeface="Calibri" panose="020F0502020204030204" pitchFamily="34" charset="0"/>
                <a:ea typeface="Calibri" panose="020F0502020204030204" pitchFamily="34" charset="0"/>
                <a:cs typeface="Calibri" panose="020F0502020204030204" pitchFamily="34" charset="0"/>
              </a:rPr>
              <a:t>AMX</a:t>
            </a:r>
          </a:p>
        </p:txBody>
      </p:sp>
      <p:sp>
        <p:nvSpPr>
          <p:cNvPr id="15" name="Title 1">
            <a:extLst>
              <a:ext uri="{FF2B5EF4-FFF2-40B4-BE49-F238E27FC236}">
                <a16:creationId xmlns:a16="http://schemas.microsoft.com/office/drawing/2014/main" id="{38565876-78C1-0333-144E-7EA9E5561F84}"/>
              </a:ext>
            </a:extLst>
          </p:cNvPr>
          <p:cNvSpPr txBox="1">
            <a:spLocks/>
          </p:cNvSpPr>
          <p:nvPr/>
        </p:nvSpPr>
        <p:spPr>
          <a:xfrm>
            <a:off x="2814485" y="292897"/>
            <a:ext cx="6587701" cy="701731"/>
          </a:xfrm>
          <a:prstGeom prst="rect">
            <a:avLst/>
          </a:prstGeom>
        </p:spPr>
        <p:txBody>
          <a:bodyPr wrap="none">
            <a:sp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latin typeface="Calibri" panose="020F0502020204030204" pitchFamily="34" charset="0"/>
                <a:ea typeface="Calibri" panose="020F0502020204030204" pitchFamily="34" charset="0"/>
                <a:cs typeface="Calibri" panose="020F0502020204030204" pitchFamily="34" charset="0"/>
              </a:rPr>
              <a:t>FY24 NSLS-II Journal Covers</a:t>
            </a:r>
          </a:p>
        </p:txBody>
      </p:sp>
      <p:sp>
        <p:nvSpPr>
          <p:cNvPr id="17" name="Rectangle 16">
            <a:extLst>
              <a:ext uri="{FF2B5EF4-FFF2-40B4-BE49-F238E27FC236}">
                <a16:creationId xmlns:a16="http://schemas.microsoft.com/office/drawing/2014/main" id="{1D887C08-147D-9661-8C93-AE898CE39ECA}"/>
              </a:ext>
            </a:extLst>
          </p:cNvPr>
          <p:cNvSpPr/>
          <p:nvPr/>
        </p:nvSpPr>
        <p:spPr>
          <a:xfrm>
            <a:off x="3052610" y="5787495"/>
            <a:ext cx="964780" cy="3703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A591AA5-AF59-28CF-F8C6-AE16C3997592}"/>
              </a:ext>
            </a:extLst>
          </p:cNvPr>
          <p:cNvSpPr txBox="1">
            <a:spLocks/>
          </p:cNvSpPr>
          <p:nvPr/>
        </p:nvSpPr>
        <p:spPr>
          <a:xfrm>
            <a:off x="813960" y="3520121"/>
            <a:ext cx="1976865" cy="415364"/>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latin typeface="Calibri" panose="020F0502020204030204" pitchFamily="34" charset="0"/>
                <a:cs typeface="Calibri" panose="020F0502020204030204" pitchFamily="34" charset="0"/>
              </a:rPr>
              <a:t>R. Krishna, et al., </a:t>
            </a:r>
          </a:p>
          <a:p>
            <a:pPr algn="ctr"/>
            <a:r>
              <a:rPr lang="en-US" sz="1200" i="1" dirty="0">
                <a:latin typeface="Calibri" panose="020F0502020204030204" pitchFamily="34" charset="0"/>
                <a:cs typeface="Calibri" panose="020F0502020204030204" pitchFamily="34" charset="0"/>
              </a:rPr>
              <a:t>Science</a:t>
            </a:r>
            <a:r>
              <a:rPr lang="en-US" sz="120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384, </a:t>
            </a:r>
            <a:r>
              <a:rPr lang="en-US" sz="1200" dirty="0">
                <a:latin typeface="Calibri" panose="020F0502020204030204" pitchFamily="34" charset="0"/>
                <a:cs typeface="Calibri" panose="020F0502020204030204" pitchFamily="34" charset="0"/>
              </a:rPr>
              <a:t>6693 (2024). </a:t>
            </a:r>
          </a:p>
        </p:txBody>
      </p:sp>
      <p:pic>
        <p:nvPicPr>
          <p:cNvPr id="2" name="Picture 1" descr="A cover of a book with a diagram of energy letters&#10;&#10;Description automatically generated">
            <a:extLst>
              <a:ext uri="{FF2B5EF4-FFF2-40B4-BE49-F238E27FC236}">
                <a16:creationId xmlns:a16="http://schemas.microsoft.com/office/drawing/2014/main" id="{B98F0080-AEE4-451C-ACDB-BC3871342C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2663" y="1369248"/>
            <a:ext cx="1599750" cy="2127348"/>
          </a:xfrm>
          <a:prstGeom prst="rect">
            <a:avLst/>
          </a:prstGeom>
          <a:ln>
            <a:solidFill>
              <a:schemeClr val="tx1"/>
            </a:solidFill>
          </a:ln>
        </p:spPr>
      </p:pic>
      <p:sp>
        <p:nvSpPr>
          <p:cNvPr id="7" name="TextBox 6">
            <a:extLst>
              <a:ext uri="{FF2B5EF4-FFF2-40B4-BE49-F238E27FC236}">
                <a16:creationId xmlns:a16="http://schemas.microsoft.com/office/drawing/2014/main" id="{F320838B-DA60-9618-2784-93106CAC612C}"/>
              </a:ext>
            </a:extLst>
          </p:cNvPr>
          <p:cNvSpPr txBox="1"/>
          <p:nvPr/>
        </p:nvSpPr>
        <p:spPr>
          <a:xfrm>
            <a:off x="9231583" y="3522969"/>
            <a:ext cx="1868161" cy="461665"/>
          </a:xfrm>
          <a:prstGeom prst="rect">
            <a:avLst/>
          </a:prstGeom>
          <a:noFill/>
        </p:spPr>
        <p:txBody>
          <a:bodyPr wrap="square">
            <a:spAutoFit/>
          </a:bodyPr>
          <a:lstStyle/>
          <a:p>
            <a:pPr algn="ctr"/>
            <a:r>
              <a:rPr lang="en-US" sz="1200" dirty="0">
                <a:latin typeface="Calibri" panose="020F0502020204030204" pitchFamily="34" charset="0"/>
                <a:cs typeface="Calibri" panose="020F0502020204030204" pitchFamily="34" charset="0"/>
              </a:rPr>
              <a:t>I. Barba-Nieto, et al. ACS Energy Lett., 3815 (2024).</a:t>
            </a:r>
          </a:p>
        </p:txBody>
      </p:sp>
      <p:sp>
        <p:nvSpPr>
          <p:cNvPr id="8" name="TextBox 7">
            <a:extLst>
              <a:ext uri="{FF2B5EF4-FFF2-40B4-BE49-F238E27FC236}">
                <a16:creationId xmlns:a16="http://schemas.microsoft.com/office/drawing/2014/main" id="{7E9AAFFB-BF34-1DD5-F34B-2963A1B00EE8}"/>
              </a:ext>
            </a:extLst>
          </p:cNvPr>
          <p:cNvSpPr txBox="1"/>
          <p:nvPr/>
        </p:nvSpPr>
        <p:spPr>
          <a:xfrm>
            <a:off x="10972412" y="1819436"/>
            <a:ext cx="782672" cy="1015663"/>
          </a:xfrm>
          <a:prstGeom prst="rect">
            <a:avLst/>
          </a:prstGeom>
          <a:noFill/>
        </p:spPr>
        <p:txBody>
          <a:bodyPr wrap="square">
            <a:spAutoFit/>
          </a:bodyPr>
          <a:lstStyle/>
          <a:p>
            <a:r>
              <a:rPr lang="en-US" sz="2000" b="1" dirty="0">
                <a:solidFill>
                  <a:srgbClr val="195B75"/>
                </a:solidFill>
                <a:effectLst/>
                <a:latin typeface="Calibri" panose="020F0502020204030204" pitchFamily="34" charset="0"/>
                <a:ea typeface="Aptos" panose="020B0004020202020204" pitchFamily="34" charset="0"/>
                <a:cs typeface="Calibri" panose="020F0502020204030204" pitchFamily="34" charset="0"/>
              </a:rPr>
              <a:t>ISS</a:t>
            </a:r>
          </a:p>
          <a:p>
            <a:r>
              <a:rPr lang="en-US" sz="2000" b="1" dirty="0">
                <a:solidFill>
                  <a:srgbClr val="195B75"/>
                </a:solidFill>
                <a:effectLst/>
                <a:latin typeface="Calibri" panose="020F0502020204030204" pitchFamily="34" charset="0"/>
                <a:ea typeface="Aptos" panose="020B0004020202020204" pitchFamily="34" charset="0"/>
                <a:cs typeface="Calibri" panose="020F0502020204030204" pitchFamily="34" charset="0"/>
              </a:rPr>
              <a:t>TES</a:t>
            </a:r>
          </a:p>
          <a:p>
            <a:r>
              <a:rPr lang="en-US" sz="2000" b="1" dirty="0">
                <a:solidFill>
                  <a:srgbClr val="195B75"/>
                </a:solidFill>
                <a:effectLst/>
                <a:latin typeface="Calibri" panose="020F0502020204030204" pitchFamily="34" charset="0"/>
                <a:ea typeface="Aptos" panose="020B0004020202020204" pitchFamily="34" charset="0"/>
                <a:cs typeface="Calibri" panose="020F0502020204030204" pitchFamily="34" charset="0"/>
              </a:rPr>
              <a:t>SST-1</a:t>
            </a:r>
            <a:endParaRPr lang="en-US" sz="2000" b="1" dirty="0">
              <a:solidFill>
                <a:srgbClr val="195B75"/>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2D6BC43-45E1-A366-F07D-E8317723D123}"/>
              </a:ext>
            </a:extLst>
          </p:cNvPr>
          <p:cNvSpPr txBox="1"/>
          <p:nvPr/>
        </p:nvSpPr>
        <p:spPr>
          <a:xfrm>
            <a:off x="771969" y="6308065"/>
            <a:ext cx="203790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latin typeface="Calibri" panose="020F0502020204030204" pitchFamily="34" charset="0"/>
                <a:cs typeface="Calibri" panose="020F0502020204030204" pitchFamily="34" charset="0"/>
              </a:rPr>
              <a:t>I.E.</a:t>
            </a:r>
            <a:r>
              <a:rPr lang="en-US" sz="1200" b="0" i="0" dirty="0">
                <a:solidFill>
                  <a:srgbClr val="333333"/>
                </a:solidFill>
                <a:effectLst/>
                <a:latin typeface="Calibri" panose="020F0502020204030204" pitchFamily="34" charset="0"/>
                <a:cs typeface="Calibri" panose="020F0502020204030204" pitchFamily="34" charset="0"/>
              </a:rPr>
              <a:t> Mathew, et al., </a:t>
            </a:r>
            <a:r>
              <a:rPr lang="en-US" sz="1200" b="0" i="1" dirty="0">
                <a:solidFill>
                  <a:srgbClr val="333333"/>
                </a:solidFill>
                <a:effectLst/>
                <a:latin typeface="Calibri" panose="020F0502020204030204" pitchFamily="34" charset="0"/>
                <a:cs typeface="Calibri" panose="020F0502020204030204" pitchFamily="34" charset="0"/>
              </a:rPr>
              <a:t>Plant Cell &amp; Environ.</a:t>
            </a:r>
            <a:r>
              <a:rPr lang="en-US" sz="1200" b="0" i="0" dirty="0">
                <a:solidFill>
                  <a:srgbClr val="333333"/>
                </a:solidFill>
                <a:effectLst/>
                <a:latin typeface="Calibri" panose="020F0502020204030204" pitchFamily="34" charset="0"/>
                <a:cs typeface="Calibri" panose="020F0502020204030204" pitchFamily="34" charset="0"/>
              </a:rPr>
              <a:t> </a:t>
            </a:r>
            <a:r>
              <a:rPr lang="en-US" sz="1200" b="1" i="0" dirty="0">
                <a:solidFill>
                  <a:srgbClr val="333333"/>
                </a:solidFill>
                <a:effectLst/>
                <a:latin typeface="Calibri" panose="020F0502020204030204" pitchFamily="34" charset="0"/>
                <a:cs typeface="Calibri" panose="020F0502020204030204" pitchFamily="34" charset="0"/>
              </a:rPr>
              <a:t>47</a:t>
            </a:r>
            <a:r>
              <a:rPr lang="en-US" sz="1200" b="0" i="0" dirty="0">
                <a:solidFill>
                  <a:srgbClr val="333333"/>
                </a:solidFill>
                <a:effectLst/>
                <a:latin typeface="Calibri" panose="020F0502020204030204" pitchFamily="34" charset="0"/>
                <a:cs typeface="Calibri" panose="020F0502020204030204" pitchFamily="34" charset="0"/>
              </a:rPr>
              <a:t>, 557 (2024).</a:t>
            </a:r>
          </a:p>
        </p:txBody>
      </p:sp>
      <p:pic>
        <p:nvPicPr>
          <p:cNvPr id="16" name="Picture 15" descr="A magazine cover with a blue leaf&#10;&#10;Description automatically generated">
            <a:extLst>
              <a:ext uri="{FF2B5EF4-FFF2-40B4-BE49-F238E27FC236}">
                <a16:creationId xmlns:a16="http://schemas.microsoft.com/office/drawing/2014/main" id="{B65AE0C1-504B-C64D-BC6D-19E993F763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0571" y="4111223"/>
            <a:ext cx="1645347" cy="2164931"/>
          </a:xfrm>
          <a:prstGeom prst="rect">
            <a:avLst/>
          </a:prstGeom>
          <a:ln>
            <a:solidFill>
              <a:schemeClr val="tx1"/>
            </a:solidFill>
          </a:ln>
        </p:spPr>
      </p:pic>
      <p:sp>
        <p:nvSpPr>
          <p:cNvPr id="18" name="TextBox 17">
            <a:extLst>
              <a:ext uri="{FF2B5EF4-FFF2-40B4-BE49-F238E27FC236}">
                <a16:creationId xmlns:a16="http://schemas.microsoft.com/office/drawing/2014/main" id="{6F04D366-EA8B-04A8-DB8B-D15EB00CD5F7}"/>
              </a:ext>
            </a:extLst>
          </p:cNvPr>
          <p:cNvSpPr txBox="1"/>
          <p:nvPr/>
        </p:nvSpPr>
        <p:spPr>
          <a:xfrm>
            <a:off x="2613216" y="4780009"/>
            <a:ext cx="667170" cy="400110"/>
          </a:xfrm>
          <a:prstGeom prst="rect">
            <a:avLst/>
          </a:prstGeom>
          <a:noFill/>
        </p:spPr>
        <p:txBody>
          <a:bodyPr wrap="none" rtlCol="0">
            <a:spAutoFit/>
          </a:bodyPr>
          <a:lstStyle/>
          <a:p>
            <a:r>
              <a:rPr lang="en-US" sz="2000" b="1" dirty="0">
                <a:solidFill>
                  <a:srgbClr val="195B75"/>
                </a:solidFill>
                <a:latin typeface="Calibri" panose="020F0502020204030204" pitchFamily="34" charset="0"/>
                <a:ea typeface="Calibri" panose="020F0502020204030204" pitchFamily="34" charset="0"/>
                <a:cs typeface="Calibri" panose="020F0502020204030204" pitchFamily="34" charset="0"/>
              </a:rPr>
              <a:t>XFM</a:t>
            </a:r>
          </a:p>
        </p:txBody>
      </p:sp>
      <p:graphicFrame>
        <p:nvGraphicFramePr>
          <p:cNvPr id="19" name="Object 18">
            <a:extLst>
              <a:ext uri="{FF2B5EF4-FFF2-40B4-BE49-F238E27FC236}">
                <a16:creationId xmlns:a16="http://schemas.microsoft.com/office/drawing/2014/main" id="{AB38543D-AE13-B0C5-35CE-B2BBEFFBBCEC}"/>
              </a:ext>
            </a:extLst>
          </p:cNvPr>
          <p:cNvGraphicFramePr>
            <a:graphicFrameLocks noChangeAspect="1"/>
          </p:cNvGraphicFramePr>
          <p:nvPr/>
        </p:nvGraphicFramePr>
        <p:xfrm>
          <a:off x="3844000" y="4163319"/>
          <a:ext cx="1640879" cy="2151068"/>
        </p:xfrm>
        <a:graphic>
          <a:graphicData uri="http://schemas.openxmlformats.org/presentationml/2006/ole">
            <mc:AlternateContent xmlns:mc="http://schemas.openxmlformats.org/markup-compatibility/2006">
              <mc:Choice xmlns:v="urn:schemas-microsoft-com:vml" Requires="v">
                <p:oleObj name="Acrobat Document" r:id="rId8" imgW="4533682" imgH="5943600" progId="Acrobat.Document.2020">
                  <p:embed/>
                </p:oleObj>
              </mc:Choice>
              <mc:Fallback>
                <p:oleObj name="Acrobat Document" r:id="rId8" imgW="4533682" imgH="5943600" progId="Acrobat.Document.2020">
                  <p:embed/>
                  <p:pic>
                    <p:nvPicPr>
                      <p:cNvPr id="19" name="Object 18">
                        <a:extLst>
                          <a:ext uri="{FF2B5EF4-FFF2-40B4-BE49-F238E27FC236}">
                            <a16:creationId xmlns:a16="http://schemas.microsoft.com/office/drawing/2014/main" id="{AB38543D-AE13-B0C5-35CE-B2BBEFFBBCEC}"/>
                          </a:ext>
                        </a:extLst>
                      </p:cNvPr>
                      <p:cNvPicPr/>
                      <p:nvPr/>
                    </p:nvPicPr>
                    <p:blipFill>
                      <a:blip r:embed="rId9"/>
                      <a:stretch>
                        <a:fillRect/>
                      </a:stretch>
                    </p:blipFill>
                    <p:spPr>
                      <a:xfrm>
                        <a:off x="3844000" y="4163319"/>
                        <a:ext cx="1640879" cy="2151068"/>
                      </a:xfrm>
                      <a:prstGeom prst="rect">
                        <a:avLst/>
                      </a:prstGeom>
                      <a:ln>
                        <a:solidFill>
                          <a:schemeClr val="tx1"/>
                        </a:solidFill>
                      </a:ln>
                    </p:spPr>
                  </p:pic>
                </p:oleObj>
              </mc:Fallback>
            </mc:AlternateContent>
          </a:graphicData>
        </a:graphic>
      </p:graphicFrame>
      <p:pic>
        <p:nvPicPr>
          <p:cNvPr id="20" name="Picture 19" descr="A cover of a book&#10;&#10;Description automatically generated">
            <a:extLst>
              <a:ext uri="{FF2B5EF4-FFF2-40B4-BE49-F238E27FC236}">
                <a16:creationId xmlns:a16="http://schemas.microsoft.com/office/drawing/2014/main" id="{1E3FE1D0-80E6-EB8B-BB50-A5B6C988097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33316" y="4077459"/>
            <a:ext cx="1617589" cy="2151070"/>
          </a:xfrm>
          <a:prstGeom prst="rect">
            <a:avLst/>
          </a:prstGeom>
          <a:ln>
            <a:solidFill>
              <a:schemeClr val="tx1"/>
            </a:solidFill>
          </a:ln>
        </p:spPr>
      </p:pic>
      <p:sp>
        <p:nvSpPr>
          <p:cNvPr id="21" name="TextBox 20">
            <a:extLst>
              <a:ext uri="{FF2B5EF4-FFF2-40B4-BE49-F238E27FC236}">
                <a16:creationId xmlns:a16="http://schemas.microsoft.com/office/drawing/2014/main" id="{C36D7236-B678-D8A4-035A-0924AB5166F5}"/>
              </a:ext>
            </a:extLst>
          </p:cNvPr>
          <p:cNvSpPr txBox="1"/>
          <p:nvPr/>
        </p:nvSpPr>
        <p:spPr>
          <a:xfrm>
            <a:off x="5498114" y="4487680"/>
            <a:ext cx="710621" cy="1323439"/>
          </a:xfrm>
          <a:prstGeom prst="rect">
            <a:avLst/>
          </a:prstGeom>
          <a:noFill/>
        </p:spPr>
        <p:txBody>
          <a:bodyPr wrap="square">
            <a:spAutoFit/>
          </a:bodyPr>
          <a:lstStyle/>
          <a:p>
            <a:r>
              <a:rPr lang="en-US" sz="2000" b="1" dirty="0">
                <a:solidFill>
                  <a:srgbClr val="195B75"/>
                </a:solidFill>
                <a:effectLst/>
                <a:latin typeface="Calibri" panose="020F0502020204030204" pitchFamily="34" charset="0"/>
                <a:ea typeface="Aptos" panose="020B0004020202020204" pitchFamily="34" charset="0"/>
                <a:cs typeface="Calibri" panose="020F0502020204030204" pitchFamily="34" charset="0"/>
              </a:rPr>
              <a:t>ISS</a:t>
            </a:r>
          </a:p>
          <a:p>
            <a:r>
              <a:rPr lang="en-US" sz="2000" b="1" dirty="0">
                <a:solidFill>
                  <a:srgbClr val="195B75"/>
                </a:solidFill>
                <a:effectLst/>
                <a:latin typeface="Calibri" panose="020F0502020204030204" pitchFamily="34" charset="0"/>
                <a:ea typeface="Aptos" panose="020B0004020202020204" pitchFamily="34" charset="0"/>
                <a:cs typeface="Calibri" panose="020F0502020204030204" pitchFamily="34" charset="0"/>
              </a:rPr>
              <a:t>FXI</a:t>
            </a:r>
          </a:p>
          <a:p>
            <a:r>
              <a:rPr lang="en-US" sz="2000" b="1" dirty="0">
                <a:solidFill>
                  <a:srgbClr val="195B75"/>
                </a:solidFill>
                <a:effectLst/>
                <a:latin typeface="Calibri" panose="020F0502020204030204" pitchFamily="34" charset="0"/>
                <a:ea typeface="Aptos" panose="020B0004020202020204" pitchFamily="34" charset="0"/>
                <a:cs typeface="Calibri" panose="020F0502020204030204" pitchFamily="34" charset="0"/>
              </a:rPr>
              <a:t>PDF</a:t>
            </a:r>
          </a:p>
          <a:p>
            <a:r>
              <a:rPr lang="en-US" sz="2000" b="1" dirty="0">
                <a:solidFill>
                  <a:srgbClr val="195B75"/>
                </a:solidFill>
                <a:effectLst/>
                <a:latin typeface="Calibri" panose="020F0502020204030204" pitchFamily="34" charset="0"/>
                <a:ea typeface="Aptos" panose="020B0004020202020204" pitchFamily="34" charset="0"/>
                <a:cs typeface="Calibri" panose="020F0502020204030204" pitchFamily="34" charset="0"/>
              </a:rPr>
              <a:t>XPD</a:t>
            </a:r>
            <a:endParaRPr lang="en-US" sz="2000" b="1" dirty="0">
              <a:solidFill>
                <a:srgbClr val="195B75"/>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BDA1B48E-FE4E-F7EB-49FD-0F100EDAE4E5}"/>
              </a:ext>
            </a:extLst>
          </p:cNvPr>
          <p:cNvSpPr txBox="1"/>
          <p:nvPr/>
        </p:nvSpPr>
        <p:spPr>
          <a:xfrm>
            <a:off x="6642515" y="6209612"/>
            <a:ext cx="1675137" cy="646331"/>
          </a:xfrm>
          <a:prstGeom prst="rect">
            <a:avLst/>
          </a:prstGeom>
          <a:noFill/>
        </p:spPr>
        <p:txBody>
          <a:bodyPr wrap="square">
            <a:spAutoFit/>
          </a:bodyPr>
          <a:lstStyle/>
          <a:p>
            <a:pPr algn="ctr"/>
            <a:r>
              <a:rPr lang="en-US" sz="1200" dirty="0">
                <a:latin typeface="Calibri" panose="020F0502020204030204" pitchFamily="34" charset="0"/>
                <a:cs typeface="Calibri" panose="020F0502020204030204" pitchFamily="34" charset="0"/>
              </a:rPr>
              <a:t>O. Maximova, et al., J. Phys. Chem. Lett. 15, 1521 (2024). </a:t>
            </a:r>
          </a:p>
        </p:txBody>
      </p:sp>
      <p:sp>
        <p:nvSpPr>
          <p:cNvPr id="23" name="TextBox 22">
            <a:extLst>
              <a:ext uri="{FF2B5EF4-FFF2-40B4-BE49-F238E27FC236}">
                <a16:creationId xmlns:a16="http://schemas.microsoft.com/office/drawing/2014/main" id="{E9F2CDEC-B4C2-0725-122F-2F1D93590632}"/>
              </a:ext>
            </a:extLst>
          </p:cNvPr>
          <p:cNvSpPr txBox="1"/>
          <p:nvPr/>
        </p:nvSpPr>
        <p:spPr>
          <a:xfrm>
            <a:off x="8250905" y="4649223"/>
            <a:ext cx="497252" cy="400110"/>
          </a:xfrm>
          <a:prstGeom prst="rect">
            <a:avLst/>
          </a:prstGeom>
          <a:noFill/>
        </p:spPr>
        <p:txBody>
          <a:bodyPr wrap="none" rtlCol="0">
            <a:spAutoFit/>
          </a:bodyPr>
          <a:lstStyle/>
          <a:p>
            <a:r>
              <a:rPr lang="en-US" sz="2000" b="1" dirty="0">
                <a:solidFill>
                  <a:srgbClr val="195B75"/>
                </a:solidFill>
                <a:latin typeface="Calibri" panose="020F0502020204030204" pitchFamily="34" charset="0"/>
                <a:cs typeface="Calibri" panose="020F0502020204030204" pitchFamily="34" charset="0"/>
              </a:rPr>
              <a:t>ISS</a:t>
            </a:r>
          </a:p>
        </p:txBody>
      </p:sp>
      <p:sp>
        <p:nvSpPr>
          <p:cNvPr id="24" name="TextBox 23">
            <a:extLst>
              <a:ext uri="{FF2B5EF4-FFF2-40B4-BE49-F238E27FC236}">
                <a16:creationId xmlns:a16="http://schemas.microsoft.com/office/drawing/2014/main" id="{24F430D7-0839-2DD0-CEF0-1BA10700677E}"/>
              </a:ext>
            </a:extLst>
          </p:cNvPr>
          <p:cNvSpPr txBox="1"/>
          <p:nvPr/>
        </p:nvSpPr>
        <p:spPr>
          <a:xfrm>
            <a:off x="3773971" y="6332435"/>
            <a:ext cx="1817061" cy="461665"/>
          </a:xfrm>
          <a:prstGeom prst="rect">
            <a:avLst/>
          </a:prstGeom>
          <a:noFill/>
        </p:spPr>
        <p:txBody>
          <a:bodyPr wrap="square">
            <a:spAutoFit/>
          </a:bodyPr>
          <a:lstStyle/>
          <a:p>
            <a:pPr algn="ctr"/>
            <a:r>
              <a:rPr lang="en-US" sz="1200" dirty="0">
                <a:latin typeface="Calibri" panose="020F0502020204030204" pitchFamily="34" charset="0"/>
                <a:cs typeface="Calibri" panose="020F0502020204030204" pitchFamily="34" charset="0"/>
              </a:rPr>
              <a:t>X. Liu, et al., Phys. Chem. Chem. Phys. (2024). </a:t>
            </a:r>
          </a:p>
        </p:txBody>
      </p:sp>
      <p:sp>
        <p:nvSpPr>
          <p:cNvPr id="25" name="TextBox 24">
            <a:extLst>
              <a:ext uri="{FF2B5EF4-FFF2-40B4-BE49-F238E27FC236}">
                <a16:creationId xmlns:a16="http://schemas.microsoft.com/office/drawing/2014/main" id="{15A52300-75CC-4D7B-425D-C7211E0CE294}"/>
              </a:ext>
            </a:extLst>
          </p:cNvPr>
          <p:cNvSpPr txBox="1"/>
          <p:nvPr/>
        </p:nvSpPr>
        <p:spPr>
          <a:xfrm>
            <a:off x="9171840" y="6275704"/>
            <a:ext cx="1965069" cy="461665"/>
          </a:xfrm>
          <a:prstGeom prst="rect">
            <a:avLst/>
          </a:prstGeom>
          <a:noFill/>
        </p:spPr>
        <p:txBody>
          <a:bodyPr wrap="square">
            <a:spAutoFit/>
          </a:bodyPr>
          <a:lstStyle/>
          <a:p>
            <a:pPr algn="ct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Sidhik, et al.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Science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384</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1227 (2024). </a:t>
            </a:r>
            <a:endParaRPr lang="en-US" sz="1200" dirty="0">
              <a:latin typeface="Calibri" panose="020F0502020204030204" pitchFamily="34" charset="0"/>
              <a:cs typeface="Calibri" panose="020F0502020204030204" pitchFamily="34" charset="0"/>
            </a:endParaRPr>
          </a:p>
        </p:txBody>
      </p:sp>
      <p:pic>
        <p:nvPicPr>
          <p:cNvPr id="26" name="Picture 25" descr="A magazine cover with a gold and silver cubes&#10;&#10;Description automatically generated">
            <a:extLst>
              <a:ext uri="{FF2B5EF4-FFF2-40B4-BE49-F238E27FC236}">
                <a16:creationId xmlns:a16="http://schemas.microsoft.com/office/drawing/2014/main" id="{3D77107A-620A-BAAA-7AD5-3679183C31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95666" y="4095673"/>
            <a:ext cx="1690029" cy="2151068"/>
          </a:xfrm>
          <a:prstGeom prst="rect">
            <a:avLst/>
          </a:prstGeom>
        </p:spPr>
      </p:pic>
      <p:sp>
        <p:nvSpPr>
          <p:cNvPr id="28" name="TextBox 27">
            <a:extLst>
              <a:ext uri="{FF2B5EF4-FFF2-40B4-BE49-F238E27FC236}">
                <a16:creationId xmlns:a16="http://schemas.microsoft.com/office/drawing/2014/main" id="{75B9D138-CA61-01FF-6915-6A1C4EF525C5}"/>
              </a:ext>
            </a:extLst>
          </p:cNvPr>
          <p:cNvSpPr txBox="1"/>
          <p:nvPr/>
        </p:nvSpPr>
        <p:spPr>
          <a:xfrm>
            <a:off x="11007095" y="4735084"/>
            <a:ext cx="667170" cy="400110"/>
          </a:xfrm>
          <a:prstGeom prst="rect">
            <a:avLst/>
          </a:prstGeom>
          <a:noFill/>
        </p:spPr>
        <p:txBody>
          <a:bodyPr wrap="none" rtlCol="0">
            <a:spAutoFit/>
          </a:bodyPr>
          <a:lstStyle/>
          <a:p>
            <a:r>
              <a:rPr lang="en-US" sz="2000" b="1" dirty="0">
                <a:solidFill>
                  <a:srgbClr val="195B75"/>
                </a:solidFill>
                <a:latin typeface="Calibri" panose="020F0502020204030204" pitchFamily="34" charset="0"/>
                <a:cs typeface="Calibri" panose="020F0502020204030204" pitchFamily="34" charset="0"/>
              </a:rPr>
              <a:t>CMS</a:t>
            </a:r>
          </a:p>
        </p:txBody>
      </p:sp>
    </p:spTree>
    <p:extLst>
      <p:ext uri="{BB962C8B-B14F-4D97-AF65-F5344CB8AC3E}">
        <p14:creationId xmlns:p14="http://schemas.microsoft.com/office/powerpoint/2010/main" val="3832653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0A301F9-3A80-93F5-94EA-E4513D045386}"/>
              </a:ext>
            </a:extLst>
          </p:cNvPr>
          <p:cNvSpPr txBox="1"/>
          <p:nvPr/>
        </p:nvSpPr>
        <p:spPr>
          <a:xfrm>
            <a:off x="1055490" y="1705656"/>
            <a:ext cx="1800265" cy="400110"/>
          </a:xfrm>
          <a:prstGeom prst="rect">
            <a:avLst/>
          </a:prstGeom>
          <a:noFill/>
        </p:spPr>
        <p:txBody>
          <a:bodyPr wrap="square" rtlCol="0">
            <a:spAutoFit/>
          </a:bodyPr>
          <a:lstStyle/>
          <a:p>
            <a:pPr algn="ctr"/>
            <a:r>
              <a:rPr lang="en-US" sz="2000" b="1" dirty="0">
                <a:solidFill>
                  <a:srgbClr val="195B75"/>
                </a:solidFill>
                <a:latin typeface="Calibri" panose="020F0502020204030204" pitchFamily="34" charset="0"/>
                <a:ea typeface="Calibri" panose="020F0502020204030204" pitchFamily="34" charset="0"/>
                <a:cs typeface="Calibri" panose="020F0502020204030204" pitchFamily="34" charset="0"/>
              </a:rPr>
              <a:t>NSLS-II AMX</a:t>
            </a:r>
          </a:p>
        </p:txBody>
      </p:sp>
      <p:sp>
        <p:nvSpPr>
          <p:cNvPr id="15" name="Title 1">
            <a:extLst>
              <a:ext uri="{FF2B5EF4-FFF2-40B4-BE49-F238E27FC236}">
                <a16:creationId xmlns:a16="http://schemas.microsoft.com/office/drawing/2014/main" id="{38565876-78C1-0333-144E-7EA9E5561F84}"/>
              </a:ext>
            </a:extLst>
          </p:cNvPr>
          <p:cNvSpPr txBox="1">
            <a:spLocks/>
          </p:cNvSpPr>
          <p:nvPr/>
        </p:nvSpPr>
        <p:spPr>
          <a:xfrm>
            <a:off x="1955627" y="538948"/>
            <a:ext cx="7180299" cy="701731"/>
          </a:xfrm>
          <a:prstGeom prst="rect">
            <a:avLst/>
          </a:prstGeom>
        </p:spPr>
        <p:txBody>
          <a:bodyPr wrap="none">
            <a:sp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latin typeface="Calibri" panose="020F0502020204030204" pitchFamily="34" charset="0"/>
                <a:ea typeface="Calibri" panose="020F0502020204030204" pitchFamily="34" charset="0"/>
                <a:cs typeface="Calibri" panose="020F0502020204030204" pitchFamily="34" charset="0"/>
              </a:rPr>
              <a:t>2024 Nobel Prize in Chemistry</a:t>
            </a:r>
          </a:p>
        </p:txBody>
      </p:sp>
      <p:sp>
        <p:nvSpPr>
          <p:cNvPr id="12" name="Title 1">
            <a:extLst>
              <a:ext uri="{FF2B5EF4-FFF2-40B4-BE49-F238E27FC236}">
                <a16:creationId xmlns:a16="http://schemas.microsoft.com/office/drawing/2014/main" id="{FA591AA5-AF59-28CF-F8C6-AE16C3997592}"/>
              </a:ext>
            </a:extLst>
          </p:cNvPr>
          <p:cNvSpPr txBox="1">
            <a:spLocks/>
          </p:cNvSpPr>
          <p:nvPr/>
        </p:nvSpPr>
        <p:spPr>
          <a:xfrm>
            <a:off x="3404568" y="5161414"/>
            <a:ext cx="2657843" cy="74991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dirty="0">
                <a:latin typeface="Calibri" panose="020F0502020204030204" pitchFamily="34" charset="0"/>
                <a:cs typeface="Calibri" panose="020F0502020204030204" pitchFamily="34" charset="0"/>
              </a:rPr>
              <a:t>Parisa </a:t>
            </a:r>
            <a:r>
              <a:rPr lang="en-US" sz="1400" dirty="0" err="1">
                <a:latin typeface="Calibri" panose="020F0502020204030204" pitchFamily="34" charset="0"/>
                <a:cs typeface="Calibri" panose="020F0502020204030204" pitchFamily="34" charset="0"/>
              </a:rPr>
              <a:t>Hosseinzadeh</a:t>
            </a:r>
            <a:r>
              <a:rPr lang="en-US" sz="1400" dirty="0">
                <a:latin typeface="Calibri" panose="020F0502020204030204" pitchFamily="34" charset="0"/>
                <a:cs typeface="Calibri" panose="020F0502020204030204" pitchFamily="34" charset="0"/>
              </a:rPr>
              <a:t>, …, David Baker, </a:t>
            </a:r>
            <a:r>
              <a:rPr lang="en-US" sz="1400" i="1" dirty="0">
                <a:latin typeface="Calibri" panose="020F0502020204030204" pitchFamily="34" charset="0"/>
                <a:cs typeface="Calibri" panose="020F0502020204030204" pitchFamily="34" charset="0"/>
              </a:rPr>
              <a:t>Nature Comm.</a:t>
            </a:r>
            <a:r>
              <a:rPr lang="en-US" sz="1400" dirty="0">
                <a:latin typeface="Calibri" panose="020F0502020204030204" pitchFamily="34" charset="0"/>
                <a:cs typeface="Calibri" panose="020F0502020204030204" pitchFamily="34" charset="0"/>
              </a:rPr>
              <a:t> (2021).</a:t>
            </a:r>
            <a:r>
              <a:rPr lang="fr-FR" sz="1400" dirty="0">
                <a:latin typeface="Calibri" panose="020F0502020204030204" pitchFamily="34" charset="0"/>
                <a:cs typeface="Calibri" panose="020F0502020204030204" pitchFamily="34" charset="0"/>
              </a:rPr>
              <a:t> DOI: 10.1038/s41467-021-23609-8</a:t>
            </a:r>
            <a:r>
              <a:rPr lang="en-US" sz="1400" dirty="0">
                <a:latin typeface="Calibri" panose="020F0502020204030204" pitchFamily="34" charset="0"/>
                <a:cs typeface="Calibri" panose="020F0502020204030204" pitchFamily="34" charset="0"/>
              </a:rPr>
              <a:t>. </a:t>
            </a:r>
          </a:p>
        </p:txBody>
      </p:sp>
      <p:sp>
        <p:nvSpPr>
          <p:cNvPr id="30" name="Content Placeholder 2">
            <a:extLst>
              <a:ext uri="{FF2B5EF4-FFF2-40B4-BE49-F238E27FC236}">
                <a16:creationId xmlns:a16="http://schemas.microsoft.com/office/drawing/2014/main" id="{47D66705-6CCA-EB0E-7798-5509CA372611}"/>
              </a:ext>
            </a:extLst>
          </p:cNvPr>
          <p:cNvSpPr txBox="1">
            <a:spLocks/>
          </p:cNvSpPr>
          <p:nvPr/>
        </p:nvSpPr>
        <p:spPr>
          <a:xfrm>
            <a:off x="6158429" y="2408900"/>
            <a:ext cx="5762141" cy="3631763"/>
          </a:xfrm>
          <a:prstGeom prst="rect">
            <a:avLst/>
          </a:prstGeom>
          <a:solidFill>
            <a:schemeClr val="bg1"/>
          </a:solidFill>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b="0" i="0" dirty="0">
                <a:solidFill>
                  <a:srgbClr val="121212"/>
                </a:solidFill>
                <a:effectLst/>
                <a:latin typeface="Calibri" panose="020F0502020204030204" pitchFamily="34" charset="0"/>
                <a:cs typeface="Calibri" panose="020F0502020204030204" pitchFamily="34" charset="0"/>
              </a:rPr>
              <a:t>Two scientists, </a:t>
            </a:r>
            <a:r>
              <a:rPr lang="en-US" sz="2000" b="0" i="0" dirty="0" err="1">
                <a:solidFill>
                  <a:srgbClr val="121212"/>
                </a:solidFill>
                <a:effectLst/>
                <a:latin typeface="Calibri" panose="020F0502020204030204" pitchFamily="34" charset="0"/>
                <a:cs typeface="Calibri" panose="020F0502020204030204" pitchFamily="34" charset="0"/>
              </a:rPr>
              <a:t>Demis</a:t>
            </a:r>
            <a:r>
              <a:rPr lang="en-US" sz="2000" b="0" i="0" dirty="0">
                <a:solidFill>
                  <a:srgbClr val="121212"/>
                </a:solidFill>
                <a:effectLst/>
                <a:latin typeface="Calibri" panose="020F0502020204030204" pitchFamily="34" charset="0"/>
                <a:cs typeface="Calibri" panose="020F0502020204030204" pitchFamily="34" charset="0"/>
              </a:rPr>
              <a:t> Hassabis, John Jumper, at Google </a:t>
            </a:r>
            <a:r>
              <a:rPr lang="en-US" sz="2000" b="0" i="1" u="none" strike="noStrike" dirty="0">
                <a:effectLst/>
                <a:latin typeface="Calibri" panose="020F0502020204030204" pitchFamily="34" charset="0"/>
                <a:cs typeface="Calibri" panose="020F0502020204030204" pitchFamily="34" charset="0"/>
                <a:hlinkClick r:id="rId2"/>
              </a:rPr>
              <a:t>DeepMind</a:t>
            </a:r>
            <a:r>
              <a:rPr lang="en-US" sz="2000" b="0" i="0" dirty="0">
                <a:solidFill>
                  <a:srgbClr val="121212"/>
                </a:solidFill>
                <a:effectLst/>
                <a:latin typeface="Calibri" panose="020F0502020204030204" pitchFamily="34" charset="0"/>
                <a:cs typeface="Calibri" panose="020F0502020204030204" pitchFamily="34" charset="0"/>
              </a:rPr>
              <a:t> and an American biochemist, Prof. David Baker in Univ. of Washington (NSLS-II user) have been awarded the 2024 Nobel prize in chemistry for breakthroughs in predicting and designing the structure of proteins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dirty="0">
                <a:solidFill>
                  <a:srgbClr val="121212"/>
                </a:solidFill>
                <a:latin typeface="Calibri" panose="020F0502020204030204" pitchFamily="34" charset="0"/>
                <a:cs typeface="Calibri" panose="020F0502020204030204" pitchFamily="34" charset="0"/>
              </a:rPr>
              <a:t>BES light sources including NSLS-II have played critical roles in providing the protein structural data from the past decades to train ML models, and in experimental verifications of biomolecular modelling and predictions by AI engines</a:t>
            </a:r>
            <a:endParaRPr lang="en-US" sz="2000" b="0" i="0" dirty="0">
              <a:solidFill>
                <a:srgbClr val="121212"/>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60F4957-656B-9D8E-0146-26CE677382BA}"/>
              </a:ext>
            </a:extLst>
          </p:cNvPr>
          <p:cNvPicPr>
            <a:picLocks noChangeAspect="1"/>
          </p:cNvPicPr>
          <p:nvPr/>
        </p:nvPicPr>
        <p:blipFill>
          <a:blip r:embed="rId3"/>
          <a:stretch>
            <a:fillRect/>
          </a:stretch>
        </p:blipFill>
        <p:spPr>
          <a:xfrm>
            <a:off x="9766862" y="307923"/>
            <a:ext cx="1630496" cy="1636005"/>
          </a:xfrm>
          <a:prstGeom prst="rect">
            <a:avLst/>
          </a:prstGeom>
        </p:spPr>
      </p:pic>
      <p:pic>
        <p:nvPicPr>
          <p:cNvPr id="2" name="Picture 1">
            <a:extLst>
              <a:ext uri="{FF2B5EF4-FFF2-40B4-BE49-F238E27FC236}">
                <a16:creationId xmlns:a16="http://schemas.microsoft.com/office/drawing/2014/main" id="{A5139DFA-920B-81E8-C7DC-8B1AA37F7217}"/>
              </a:ext>
            </a:extLst>
          </p:cNvPr>
          <p:cNvPicPr>
            <a:picLocks noChangeAspect="1"/>
          </p:cNvPicPr>
          <p:nvPr/>
        </p:nvPicPr>
        <p:blipFill>
          <a:blip r:embed="rId4"/>
          <a:srcRect l="68820" t="70533"/>
          <a:stretch/>
        </p:blipFill>
        <p:spPr>
          <a:xfrm>
            <a:off x="3507567" y="2228881"/>
            <a:ext cx="2440543" cy="2774666"/>
          </a:xfrm>
          <a:prstGeom prst="rect">
            <a:avLst/>
          </a:prstGeom>
        </p:spPr>
      </p:pic>
      <p:sp>
        <p:nvSpPr>
          <p:cNvPr id="4" name="TextBox 3">
            <a:extLst>
              <a:ext uri="{FF2B5EF4-FFF2-40B4-BE49-F238E27FC236}">
                <a16:creationId xmlns:a16="http://schemas.microsoft.com/office/drawing/2014/main" id="{31BF0A4B-8090-AF7F-E32A-7F87D8743536}"/>
              </a:ext>
            </a:extLst>
          </p:cNvPr>
          <p:cNvSpPr txBox="1"/>
          <p:nvPr/>
        </p:nvSpPr>
        <p:spPr>
          <a:xfrm>
            <a:off x="3507568" y="1363026"/>
            <a:ext cx="4533613" cy="461665"/>
          </a:xfrm>
          <a:prstGeom prst="rect">
            <a:avLst/>
          </a:prstGeom>
          <a:noFill/>
        </p:spPr>
        <p:txBody>
          <a:bodyPr wrap="none" rtlCol="0">
            <a:spAutoFit/>
          </a:bodyPr>
          <a:lstStyle/>
          <a:p>
            <a:r>
              <a:rPr lang="en-US" sz="2400" i="1" dirty="0">
                <a:solidFill>
                  <a:srgbClr val="0070C0"/>
                </a:solidFill>
              </a:rPr>
              <a:t>Congratulations to David Baker!</a:t>
            </a:r>
          </a:p>
        </p:txBody>
      </p:sp>
      <p:sp>
        <p:nvSpPr>
          <p:cNvPr id="5" name="Rectangle 4">
            <a:extLst>
              <a:ext uri="{FF2B5EF4-FFF2-40B4-BE49-F238E27FC236}">
                <a16:creationId xmlns:a16="http://schemas.microsoft.com/office/drawing/2014/main" id="{2D0B2D44-02FD-93C2-A67C-95EC5B9B548E}"/>
              </a:ext>
            </a:extLst>
          </p:cNvPr>
          <p:cNvSpPr/>
          <p:nvPr/>
        </p:nvSpPr>
        <p:spPr>
          <a:xfrm>
            <a:off x="697957" y="5134110"/>
            <a:ext cx="2363712" cy="738664"/>
          </a:xfrm>
          <a:prstGeom prst="rect">
            <a:avLst/>
          </a:prstGeom>
          <a:noFill/>
        </p:spPr>
        <p:txBody>
          <a:bodyPr wrap="square" lIns="91440" tIns="45720" rIns="91440" bIns="45720" anchor="t">
            <a:spAutoFit/>
          </a:bodyPr>
          <a:lstStyle/>
          <a:p>
            <a:pPr algn="ctr">
              <a:spcBef>
                <a:spcPts val="600"/>
              </a:spcBef>
              <a:defRPr/>
            </a:pPr>
            <a:r>
              <a:rPr lang="en-US" sz="1400" i="1" dirty="0">
                <a:solidFill>
                  <a:srgbClr val="0070C0"/>
                </a:solidFill>
                <a:latin typeface="Calibri" panose="020F0502020204030204" pitchFamily="34" charset="0"/>
                <a:cs typeface="Calibri" panose="020F0502020204030204" pitchFamily="34" charset="0"/>
              </a:rPr>
              <a:t>R. Krishna, et al., Science (2024). DOI: </a:t>
            </a:r>
            <a:r>
              <a:rPr lang="en-US" sz="1400" i="1" u="sng" dirty="0">
                <a:solidFill>
                  <a:srgbClr val="4881C3"/>
                </a:solidFill>
                <a:latin typeface="Calibri" panose="020F0502020204030204" pitchFamily="34" charset="0"/>
                <a:ea typeface="roboto"/>
                <a:cs typeface="Calibri" panose="020F0502020204030204" pitchFamily="34" charset="0"/>
                <a:hlinkClick r:id="rId5">
                  <a:extLst>
                    <a:ext uri="{A12FA001-AC4F-418D-AE19-62706E023703}">
                      <ahyp:hlinkClr xmlns:ahyp="http://schemas.microsoft.com/office/drawing/2018/hyperlinkcolor" val="tx"/>
                    </a:ext>
                  </a:extLst>
                </a:hlinkClick>
              </a:rPr>
              <a:t>10.1126/science.</a:t>
            </a:r>
            <a:r>
              <a:rPr lang="en-US" sz="1400" i="1" u="sng" dirty="0">
                <a:solidFill>
                  <a:srgbClr val="0070C0"/>
                </a:solidFill>
                <a:latin typeface="Calibri" panose="020F0502020204030204" pitchFamily="34" charset="0"/>
                <a:ea typeface="roboto"/>
                <a:cs typeface="Calibri" panose="020F0502020204030204" pitchFamily="34" charset="0"/>
                <a:hlinkClick r:id="rId5">
                  <a:extLst>
                    <a:ext uri="{A12FA001-AC4F-418D-AE19-62706E023703}">
                      <ahyp:hlinkClr xmlns:ahyp="http://schemas.microsoft.com/office/drawing/2018/hyperlinkcolor" val="tx"/>
                    </a:ext>
                  </a:extLst>
                </a:hlinkClick>
              </a:rPr>
              <a:t>adl2528</a:t>
            </a:r>
            <a:endParaRPr lang="en-US" sz="1400" b="0"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75ECB55-570C-1229-3F54-DD7A11029E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788" y="2238374"/>
            <a:ext cx="2172881" cy="2765171"/>
          </a:xfrm>
          <a:prstGeom prst="rect">
            <a:avLst/>
          </a:prstGeom>
        </p:spPr>
      </p:pic>
    </p:spTree>
    <p:extLst>
      <p:ext uri="{BB962C8B-B14F-4D97-AF65-F5344CB8AC3E}">
        <p14:creationId xmlns:p14="http://schemas.microsoft.com/office/powerpoint/2010/main" val="2838327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BD4581-84F8-B541-F399-3E185A14395B}"/>
              </a:ext>
            </a:extLst>
          </p:cNvPr>
          <p:cNvSpPr/>
          <p:nvPr/>
        </p:nvSpPr>
        <p:spPr>
          <a:xfrm>
            <a:off x="293298" y="6185140"/>
            <a:ext cx="10222302" cy="6728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19D36-1A46-9DC0-D8E7-9A55D2AE33A0}"/>
              </a:ext>
            </a:extLst>
          </p:cNvPr>
          <p:cNvSpPr>
            <a:spLocks noGrp="1"/>
          </p:cNvSpPr>
          <p:nvPr>
            <p:ph type="title"/>
          </p:nvPr>
        </p:nvSpPr>
        <p:spPr>
          <a:xfrm>
            <a:off x="819062" y="365126"/>
            <a:ext cx="10144213" cy="1004498"/>
          </a:xfrm>
        </p:spPr>
        <p:txBody>
          <a:bodyPr>
            <a:normAutofit fontScale="90000"/>
          </a:bodyPr>
          <a:lstStyle/>
          <a:p>
            <a:pPr>
              <a:lnSpc>
                <a:spcPct val="100000"/>
              </a:lnSpc>
            </a:pPr>
            <a:r>
              <a:rPr lang="en-US" sz="3600" dirty="0"/>
              <a:t>Unblurring X-ray Absorption Spectra with X-ray Emission Spectroscopy (XES)</a:t>
            </a:r>
          </a:p>
        </p:txBody>
      </p:sp>
      <p:sp>
        <p:nvSpPr>
          <p:cNvPr id="6" name="Freeform: Shape 5">
            <a:extLst>
              <a:ext uri="{FF2B5EF4-FFF2-40B4-BE49-F238E27FC236}">
                <a16:creationId xmlns:a16="http://schemas.microsoft.com/office/drawing/2014/main" id="{99BD7E6A-7982-1C29-68FC-53206AB3F9B3}"/>
              </a:ext>
            </a:extLst>
          </p:cNvPr>
          <p:cNvSpPr/>
          <p:nvPr/>
        </p:nvSpPr>
        <p:spPr>
          <a:xfrm>
            <a:off x="4457988" y="3066767"/>
            <a:ext cx="4282287" cy="2927313"/>
          </a:xfrm>
          <a:custGeom>
            <a:avLst/>
            <a:gdLst>
              <a:gd name="connsiteX0" fmla="*/ 0 w 6041036"/>
              <a:gd name="connsiteY0" fmla="*/ 3695107 h 3695107"/>
              <a:gd name="connsiteX1" fmla="*/ 809468 w 6041036"/>
              <a:gd name="connsiteY1" fmla="*/ 2443428 h 3695107"/>
              <a:gd name="connsiteX2" fmla="*/ 981855 w 6041036"/>
              <a:gd name="connsiteY2" fmla="*/ 2008713 h 3695107"/>
              <a:gd name="connsiteX3" fmla="*/ 1394085 w 6041036"/>
              <a:gd name="connsiteY3" fmla="*/ 966897 h 3695107"/>
              <a:gd name="connsiteX4" fmla="*/ 1918741 w 6041036"/>
              <a:gd name="connsiteY4" fmla="*/ 592143 h 3695107"/>
              <a:gd name="connsiteX5" fmla="*/ 2278505 w 6041036"/>
              <a:gd name="connsiteY5" fmla="*/ 217389 h 3695107"/>
              <a:gd name="connsiteX6" fmla="*/ 2660754 w 6041036"/>
              <a:gd name="connsiteY6" fmla="*/ 367290 h 3695107"/>
              <a:gd name="connsiteX7" fmla="*/ 3357796 w 6041036"/>
              <a:gd name="connsiteY7" fmla="*/ 31 h 3695107"/>
              <a:gd name="connsiteX8" fmla="*/ 4616970 w 6041036"/>
              <a:gd name="connsiteY8" fmla="*/ 344805 h 3695107"/>
              <a:gd name="connsiteX9" fmla="*/ 6041036 w 6041036"/>
              <a:gd name="connsiteY9" fmla="*/ 112458 h 3695107"/>
              <a:gd name="connsiteX10" fmla="*/ 6041036 w 6041036"/>
              <a:gd name="connsiteY10" fmla="*/ 112458 h 3695107"/>
              <a:gd name="connsiteX0" fmla="*/ 0 w 6041036"/>
              <a:gd name="connsiteY0" fmla="*/ 3695107 h 3743541"/>
              <a:gd name="connsiteX1" fmla="*/ 656461 w 6041036"/>
              <a:gd name="connsiteY1" fmla="*/ 3678414 h 3743541"/>
              <a:gd name="connsiteX2" fmla="*/ 981855 w 6041036"/>
              <a:gd name="connsiteY2" fmla="*/ 2008713 h 3743541"/>
              <a:gd name="connsiteX3" fmla="*/ 1394085 w 6041036"/>
              <a:gd name="connsiteY3" fmla="*/ 966897 h 3743541"/>
              <a:gd name="connsiteX4" fmla="*/ 1918741 w 6041036"/>
              <a:gd name="connsiteY4" fmla="*/ 592143 h 3743541"/>
              <a:gd name="connsiteX5" fmla="*/ 2278505 w 6041036"/>
              <a:gd name="connsiteY5" fmla="*/ 217389 h 3743541"/>
              <a:gd name="connsiteX6" fmla="*/ 2660754 w 6041036"/>
              <a:gd name="connsiteY6" fmla="*/ 367290 h 3743541"/>
              <a:gd name="connsiteX7" fmla="*/ 3357796 w 6041036"/>
              <a:gd name="connsiteY7" fmla="*/ 31 h 3743541"/>
              <a:gd name="connsiteX8" fmla="*/ 4616970 w 6041036"/>
              <a:gd name="connsiteY8" fmla="*/ 344805 h 3743541"/>
              <a:gd name="connsiteX9" fmla="*/ 6041036 w 6041036"/>
              <a:gd name="connsiteY9" fmla="*/ 112458 h 3743541"/>
              <a:gd name="connsiteX10" fmla="*/ 6041036 w 6041036"/>
              <a:gd name="connsiteY10" fmla="*/ 112458 h 3743541"/>
              <a:gd name="connsiteX0" fmla="*/ 0 w 6041036"/>
              <a:gd name="connsiteY0" fmla="*/ 3695107 h 3729956"/>
              <a:gd name="connsiteX1" fmla="*/ 656461 w 6041036"/>
              <a:gd name="connsiteY1" fmla="*/ 3678414 h 3729956"/>
              <a:gd name="connsiteX2" fmla="*/ 854349 w 6041036"/>
              <a:gd name="connsiteY2" fmla="*/ 2249153 h 3729956"/>
              <a:gd name="connsiteX3" fmla="*/ 1394085 w 6041036"/>
              <a:gd name="connsiteY3" fmla="*/ 966897 h 3729956"/>
              <a:gd name="connsiteX4" fmla="*/ 1918741 w 6041036"/>
              <a:gd name="connsiteY4" fmla="*/ 592143 h 3729956"/>
              <a:gd name="connsiteX5" fmla="*/ 2278505 w 6041036"/>
              <a:gd name="connsiteY5" fmla="*/ 217389 h 3729956"/>
              <a:gd name="connsiteX6" fmla="*/ 2660754 w 6041036"/>
              <a:gd name="connsiteY6" fmla="*/ 367290 h 3729956"/>
              <a:gd name="connsiteX7" fmla="*/ 3357796 w 6041036"/>
              <a:gd name="connsiteY7" fmla="*/ 31 h 3729956"/>
              <a:gd name="connsiteX8" fmla="*/ 4616970 w 6041036"/>
              <a:gd name="connsiteY8" fmla="*/ 344805 h 3729956"/>
              <a:gd name="connsiteX9" fmla="*/ 6041036 w 6041036"/>
              <a:gd name="connsiteY9" fmla="*/ 112458 h 3729956"/>
              <a:gd name="connsiteX10" fmla="*/ 6041036 w 6041036"/>
              <a:gd name="connsiteY10"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65048 w 6041036"/>
              <a:gd name="connsiteY3" fmla="*/ 1619895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94192 w 6041036"/>
              <a:gd name="connsiteY3" fmla="*/ 1914980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7370"/>
              <a:gd name="connsiteX1" fmla="*/ 656461 w 6041036"/>
              <a:gd name="connsiteY1" fmla="*/ 3678414 h 3727370"/>
              <a:gd name="connsiteX2" fmla="*/ 850706 w 6041036"/>
              <a:gd name="connsiteY2" fmla="*/ 2296512 h 3727370"/>
              <a:gd name="connsiteX3" fmla="*/ 1094192 w 6041036"/>
              <a:gd name="connsiteY3" fmla="*/ 1914980 h 3727370"/>
              <a:gd name="connsiteX4" fmla="*/ 1394085 w 6041036"/>
              <a:gd name="connsiteY4" fmla="*/ 966897 h 3727370"/>
              <a:gd name="connsiteX5" fmla="*/ 1918741 w 6041036"/>
              <a:gd name="connsiteY5" fmla="*/ 592143 h 3727370"/>
              <a:gd name="connsiteX6" fmla="*/ 2278505 w 6041036"/>
              <a:gd name="connsiteY6" fmla="*/ 217389 h 3727370"/>
              <a:gd name="connsiteX7" fmla="*/ 2660754 w 6041036"/>
              <a:gd name="connsiteY7" fmla="*/ 367290 h 3727370"/>
              <a:gd name="connsiteX8" fmla="*/ 3357796 w 6041036"/>
              <a:gd name="connsiteY8" fmla="*/ 31 h 3727370"/>
              <a:gd name="connsiteX9" fmla="*/ 4616970 w 6041036"/>
              <a:gd name="connsiteY9" fmla="*/ 344805 h 3727370"/>
              <a:gd name="connsiteX10" fmla="*/ 6041036 w 6041036"/>
              <a:gd name="connsiteY10" fmla="*/ 112458 h 3727370"/>
              <a:gd name="connsiteX11" fmla="*/ 6041036 w 6041036"/>
              <a:gd name="connsiteY11" fmla="*/ 112458 h 3727370"/>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080 h 3695080"/>
              <a:gd name="connsiteX1" fmla="*/ 572671 w 6041036"/>
              <a:gd name="connsiteY1" fmla="*/ 3361444 h 3695080"/>
              <a:gd name="connsiteX2" fmla="*/ 850706 w 6041036"/>
              <a:gd name="connsiteY2" fmla="*/ 2296485 h 3695080"/>
              <a:gd name="connsiteX3" fmla="*/ 1094192 w 6041036"/>
              <a:gd name="connsiteY3" fmla="*/ 1914953 h 3695080"/>
              <a:gd name="connsiteX4" fmla="*/ 1394085 w 6041036"/>
              <a:gd name="connsiteY4" fmla="*/ 966870 h 3695080"/>
              <a:gd name="connsiteX5" fmla="*/ 1918741 w 6041036"/>
              <a:gd name="connsiteY5" fmla="*/ 592116 h 3695080"/>
              <a:gd name="connsiteX6" fmla="*/ 2278505 w 6041036"/>
              <a:gd name="connsiteY6" fmla="*/ 217362 h 3695080"/>
              <a:gd name="connsiteX7" fmla="*/ 2689898 w 6041036"/>
              <a:gd name="connsiteY7" fmla="*/ 338119 h 3695080"/>
              <a:gd name="connsiteX8" fmla="*/ 3357796 w 6041036"/>
              <a:gd name="connsiteY8" fmla="*/ 4 h 3695080"/>
              <a:gd name="connsiteX9" fmla="*/ 4616970 w 6041036"/>
              <a:gd name="connsiteY9" fmla="*/ 344778 h 3695080"/>
              <a:gd name="connsiteX10" fmla="*/ 6041036 w 6041036"/>
              <a:gd name="connsiteY10" fmla="*/ 112431 h 3695080"/>
              <a:gd name="connsiteX11" fmla="*/ 6041036 w 6041036"/>
              <a:gd name="connsiteY11" fmla="*/ 112431 h 3695080"/>
              <a:gd name="connsiteX0" fmla="*/ 0 w 6041036"/>
              <a:gd name="connsiteY0" fmla="*/ 3709650 h 3709650"/>
              <a:gd name="connsiteX1" fmla="*/ 572671 w 6041036"/>
              <a:gd name="connsiteY1" fmla="*/ 3376014 h 3709650"/>
              <a:gd name="connsiteX2" fmla="*/ 850706 w 6041036"/>
              <a:gd name="connsiteY2" fmla="*/ 2311055 h 3709650"/>
              <a:gd name="connsiteX3" fmla="*/ 1094192 w 6041036"/>
              <a:gd name="connsiteY3" fmla="*/ 1929523 h 3709650"/>
              <a:gd name="connsiteX4" fmla="*/ 1394085 w 6041036"/>
              <a:gd name="connsiteY4" fmla="*/ 981440 h 3709650"/>
              <a:gd name="connsiteX5" fmla="*/ 1918741 w 6041036"/>
              <a:gd name="connsiteY5" fmla="*/ 606686 h 3709650"/>
              <a:gd name="connsiteX6" fmla="*/ 2278505 w 6041036"/>
              <a:gd name="connsiteY6" fmla="*/ 231932 h 3709650"/>
              <a:gd name="connsiteX7" fmla="*/ 2689898 w 6041036"/>
              <a:gd name="connsiteY7" fmla="*/ 352689 h 3709650"/>
              <a:gd name="connsiteX8" fmla="*/ 3456158 w 6041036"/>
              <a:gd name="connsiteY8" fmla="*/ 2 h 3709650"/>
              <a:gd name="connsiteX9" fmla="*/ 4616970 w 6041036"/>
              <a:gd name="connsiteY9" fmla="*/ 359348 h 3709650"/>
              <a:gd name="connsiteX10" fmla="*/ 6041036 w 6041036"/>
              <a:gd name="connsiteY10" fmla="*/ 127001 h 3709650"/>
              <a:gd name="connsiteX11" fmla="*/ 6041036 w 6041036"/>
              <a:gd name="connsiteY11" fmla="*/ 127001 h 3709650"/>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5454296 w 6041036"/>
              <a:gd name="connsiteY11" fmla="*/ 238259 h 3709671"/>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6216" h="3709672">
                <a:moveTo>
                  <a:pt x="0" y="3709672"/>
                </a:moveTo>
                <a:cubicBezTo>
                  <a:pt x="239123" y="3643313"/>
                  <a:pt x="430887" y="3609135"/>
                  <a:pt x="572671" y="3376036"/>
                </a:cubicBezTo>
                <a:cubicBezTo>
                  <a:pt x="714455" y="3142937"/>
                  <a:pt x="763786" y="2552159"/>
                  <a:pt x="850706" y="2311077"/>
                </a:cubicBezTo>
                <a:cubicBezTo>
                  <a:pt x="937626" y="2069995"/>
                  <a:pt x="1004236" y="2143254"/>
                  <a:pt x="1094192" y="1929545"/>
                </a:cubicBezTo>
                <a:cubicBezTo>
                  <a:pt x="1184148" y="1715836"/>
                  <a:pt x="1256660" y="1201935"/>
                  <a:pt x="1394085" y="981462"/>
                </a:cubicBezTo>
                <a:cubicBezTo>
                  <a:pt x="1531510" y="760989"/>
                  <a:pt x="1771338" y="731626"/>
                  <a:pt x="1918741" y="606708"/>
                </a:cubicBezTo>
                <a:cubicBezTo>
                  <a:pt x="2066144" y="481790"/>
                  <a:pt x="2149979" y="274287"/>
                  <a:pt x="2278505" y="231954"/>
                </a:cubicBezTo>
                <a:cubicBezTo>
                  <a:pt x="2407031" y="189621"/>
                  <a:pt x="2493623" y="391366"/>
                  <a:pt x="2689898" y="352711"/>
                </a:cubicBezTo>
                <a:cubicBezTo>
                  <a:pt x="2886174" y="314056"/>
                  <a:pt x="3133765" y="3164"/>
                  <a:pt x="3456158" y="24"/>
                </a:cubicBezTo>
                <a:cubicBezTo>
                  <a:pt x="3778551" y="-3116"/>
                  <a:pt x="4306936" y="294053"/>
                  <a:pt x="4624256" y="333869"/>
                </a:cubicBezTo>
                <a:cubicBezTo>
                  <a:pt x="4941576" y="373685"/>
                  <a:pt x="5213176" y="331928"/>
                  <a:pt x="5576216" y="230844"/>
                </a:cubicBezTo>
              </a:path>
            </a:pathLst>
          </a:custGeom>
          <a:ln w="38100">
            <a:solidFill>
              <a:schemeClr val="accent4">
                <a:lumMod val="75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solidFill>
                <a:srgbClr val="0070C0"/>
              </a:solidFill>
            </a:endParaRPr>
          </a:p>
        </p:txBody>
      </p:sp>
      <p:sp>
        <p:nvSpPr>
          <p:cNvPr id="7" name="Freeform: Shape 6">
            <a:extLst>
              <a:ext uri="{FF2B5EF4-FFF2-40B4-BE49-F238E27FC236}">
                <a16:creationId xmlns:a16="http://schemas.microsoft.com/office/drawing/2014/main" id="{B50E06BB-CBAA-50A6-8E4D-6E6FF5FD5F6B}"/>
              </a:ext>
            </a:extLst>
          </p:cNvPr>
          <p:cNvSpPr/>
          <p:nvPr/>
        </p:nvSpPr>
        <p:spPr>
          <a:xfrm>
            <a:off x="4457988" y="2986835"/>
            <a:ext cx="4275848" cy="3007246"/>
          </a:xfrm>
          <a:custGeom>
            <a:avLst/>
            <a:gdLst>
              <a:gd name="connsiteX0" fmla="*/ 0 w 6041036"/>
              <a:gd name="connsiteY0" fmla="*/ 3695107 h 3695107"/>
              <a:gd name="connsiteX1" fmla="*/ 809468 w 6041036"/>
              <a:gd name="connsiteY1" fmla="*/ 2443428 h 3695107"/>
              <a:gd name="connsiteX2" fmla="*/ 981855 w 6041036"/>
              <a:gd name="connsiteY2" fmla="*/ 2008713 h 3695107"/>
              <a:gd name="connsiteX3" fmla="*/ 1394085 w 6041036"/>
              <a:gd name="connsiteY3" fmla="*/ 966897 h 3695107"/>
              <a:gd name="connsiteX4" fmla="*/ 1918741 w 6041036"/>
              <a:gd name="connsiteY4" fmla="*/ 592143 h 3695107"/>
              <a:gd name="connsiteX5" fmla="*/ 2278505 w 6041036"/>
              <a:gd name="connsiteY5" fmla="*/ 217389 h 3695107"/>
              <a:gd name="connsiteX6" fmla="*/ 2660754 w 6041036"/>
              <a:gd name="connsiteY6" fmla="*/ 367290 h 3695107"/>
              <a:gd name="connsiteX7" fmla="*/ 3357796 w 6041036"/>
              <a:gd name="connsiteY7" fmla="*/ 31 h 3695107"/>
              <a:gd name="connsiteX8" fmla="*/ 4616970 w 6041036"/>
              <a:gd name="connsiteY8" fmla="*/ 344805 h 3695107"/>
              <a:gd name="connsiteX9" fmla="*/ 6041036 w 6041036"/>
              <a:gd name="connsiteY9" fmla="*/ 112458 h 3695107"/>
              <a:gd name="connsiteX10" fmla="*/ 6041036 w 6041036"/>
              <a:gd name="connsiteY10" fmla="*/ 112458 h 3695107"/>
              <a:gd name="connsiteX0" fmla="*/ 0 w 6041036"/>
              <a:gd name="connsiteY0" fmla="*/ 3695107 h 3743541"/>
              <a:gd name="connsiteX1" fmla="*/ 656461 w 6041036"/>
              <a:gd name="connsiteY1" fmla="*/ 3678414 h 3743541"/>
              <a:gd name="connsiteX2" fmla="*/ 981855 w 6041036"/>
              <a:gd name="connsiteY2" fmla="*/ 2008713 h 3743541"/>
              <a:gd name="connsiteX3" fmla="*/ 1394085 w 6041036"/>
              <a:gd name="connsiteY3" fmla="*/ 966897 h 3743541"/>
              <a:gd name="connsiteX4" fmla="*/ 1918741 w 6041036"/>
              <a:gd name="connsiteY4" fmla="*/ 592143 h 3743541"/>
              <a:gd name="connsiteX5" fmla="*/ 2278505 w 6041036"/>
              <a:gd name="connsiteY5" fmla="*/ 217389 h 3743541"/>
              <a:gd name="connsiteX6" fmla="*/ 2660754 w 6041036"/>
              <a:gd name="connsiteY6" fmla="*/ 367290 h 3743541"/>
              <a:gd name="connsiteX7" fmla="*/ 3357796 w 6041036"/>
              <a:gd name="connsiteY7" fmla="*/ 31 h 3743541"/>
              <a:gd name="connsiteX8" fmla="*/ 4616970 w 6041036"/>
              <a:gd name="connsiteY8" fmla="*/ 344805 h 3743541"/>
              <a:gd name="connsiteX9" fmla="*/ 6041036 w 6041036"/>
              <a:gd name="connsiteY9" fmla="*/ 112458 h 3743541"/>
              <a:gd name="connsiteX10" fmla="*/ 6041036 w 6041036"/>
              <a:gd name="connsiteY10" fmla="*/ 112458 h 3743541"/>
              <a:gd name="connsiteX0" fmla="*/ 0 w 6041036"/>
              <a:gd name="connsiteY0" fmla="*/ 3695107 h 3729956"/>
              <a:gd name="connsiteX1" fmla="*/ 656461 w 6041036"/>
              <a:gd name="connsiteY1" fmla="*/ 3678414 h 3729956"/>
              <a:gd name="connsiteX2" fmla="*/ 854349 w 6041036"/>
              <a:gd name="connsiteY2" fmla="*/ 2249153 h 3729956"/>
              <a:gd name="connsiteX3" fmla="*/ 1394085 w 6041036"/>
              <a:gd name="connsiteY3" fmla="*/ 966897 h 3729956"/>
              <a:gd name="connsiteX4" fmla="*/ 1918741 w 6041036"/>
              <a:gd name="connsiteY4" fmla="*/ 592143 h 3729956"/>
              <a:gd name="connsiteX5" fmla="*/ 2278505 w 6041036"/>
              <a:gd name="connsiteY5" fmla="*/ 217389 h 3729956"/>
              <a:gd name="connsiteX6" fmla="*/ 2660754 w 6041036"/>
              <a:gd name="connsiteY6" fmla="*/ 367290 h 3729956"/>
              <a:gd name="connsiteX7" fmla="*/ 3357796 w 6041036"/>
              <a:gd name="connsiteY7" fmla="*/ 31 h 3729956"/>
              <a:gd name="connsiteX8" fmla="*/ 4616970 w 6041036"/>
              <a:gd name="connsiteY8" fmla="*/ 344805 h 3729956"/>
              <a:gd name="connsiteX9" fmla="*/ 6041036 w 6041036"/>
              <a:gd name="connsiteY9" fmla="*/ 112458 h 3729956"/>
              <a:gd name="connsiteX10" fmla="*/ 6041036 w 6041036"/>
              <a:gd name="connsiteY10"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65048 w 6041036"/>
              <a:gd name="connsiteY3" fmla="*/ 1619895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94192 w 6041036"/>
              <a:gd name="connsiteY3" fmla="*/ 1914980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7370"/>
              <a:gd name="connsiteX1" fmla="*/ 656461 w 6041036"/>
              <a:gd name="connsiteY1" fmla="*/ 3678414 h 3727370"/>
              <a:gd name="connsiteX2" fmla="*/ 850706 w 6041036"/>
              <a:gd name="connsiteY2" fmla="*/ 2296512 h 3727370"/>
              <a:gd name="connsiteX3" fmla="*/ 1094192 w 6041036"/>
              <a:gd name="connsiteY3" fmla="*/ 1914980 h 3727370"/>
              <a:gd name="connsiteX4" fmla="*/ 1394085 w 6041036"/>
              <a:gd name="connsiteY4" fmla="*/ 966897 h 3727370"/>
              <a:gd name="connsiteX5" fmla="*/ 1918741 w 6041036"/>
              <a:gd name="connsiteY5" fmla="*/ 592143 h 3727370"/>
              <a:gd name="connsiteX6" fmla="*/ 2278505 w 6041036"/>
              <a:gd name="connsiteY6" fmla="*/ 217389 h 3727370"/>
              <a:gd name="connsiteX7" fmla="*/ 2660754 w 6041036"/>
              <a:gd name="connsiteY7" fmla="*/ 367290 h 3727370"/>
              <a:gd name="connsiteX8" fmla="*/ 3357796 w 6041036"/>
              <a:gd name="connsiteY8" fmla="*/ 31 h 3727370"/>
              <a:gd name="connsiteX9" fmla="*/ 4616970 w 6041036"/>
              <a:gd name="connsiteY9" fmla="*/ 344805 h 3727370"/>
              <a:gd name="connsiteX10" fmla="*/ 6041036 w 6041036"/>
              <a:gd name="connsiteY10" fmla="*/ 112458 h 3727370"/>
              <a:gd name="connsiteX11" fmla="*/ 6041036 w 6041036"/>
              <a:gd name="connsiteY11" fmla="*/ 112458 h 3727370"/>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080 h 3695080"/>
              <a:gd name="connsiteX1" fmla="*/ 572671 w 6041036"/>
              <a:gd name="connsiteY1" fmla="*/ 3361444 h 3695080"/>
              <a:gd name="connsiteX2" fmla="*/ 850706 w 6041036"/>
              <a:gd name="connsiteY2" fmla="*/ 2296485 h 3695080"/>
              <a:gd name="connsiteX3" fmla="*/ 1094192 w 6041036"/>
              <a:gd name="connsiteY3" fmla="*/ 1914953 h 3695080"/>
              <a:gd name="connsiteX4" fmla="*/ 1394085 w 6041036"/>
              <a:gd name="connsiteY4" fmla="*/ 966870 h 3695080"/>
              <a:gd name="connsiteX5" fmla="*/ 1918741 w 6041036"/>
              <a:gd name="connsiteY5" fmla="*/ 592116 h 3695080"/>
              <a:gd name="connsiteX6" fmla="*/ 2278505 w 6041036"/>
              <a:gd name="connsiteY6" fmla="*/ 217362 h 3695080"/>
              <a:gd name="connsiteX7" fmla="*/ 2689898 w 6041036"/>
              <a:gd name="connsiteY7" fmla="*/ 338119 h 3695080"/>
              <a:gd name="connsiteX8" fmla="*/ 3357796 w 6041036"/>
              <a:gd name="connsiteY8" fmla="*/ 4 h 3695080"/>
              <a:gd name="connsiteX9" fmla="*/ 4616970 w 6041036"/>
              <a:gd name="connsiteY9" fmla="*/ 344778 h 3695080"/>
              <a:gd name="connsiteX10" fmla="*/ 6041036 w 6041036"/>
              <a:gd name="connsiteY10" fmla="*/ 112431 h 3695080"/>
              <a:gd name="connsiteX11" fmla="*/ 6041036 w 6041036"/>
              <a:gd name="connsiteY11" fmla="*/ 112431 h 3695080"/>
              <a:gd name="connsiteX0" fmla="*/ 0 w 6041036"/>
              <a:gd name="connsiteY0" fmla="*/ 3709650 h 3709650"/>
              <a:gd name="connsiteX1" fmla="*/ 572671 w 6041036"/>
              <a:gd name="connsiteY1" fmla="*/ 3376014 h 3709650"/>
              <a:gd name="connsiteX2" fmla="*/ 850706 w 6041036"/>
              <a:gd name="connsiteY2" fmla="*/ 2311055 h 3709650"/>
              <a:gd name="connsiteX3" fmla="*/ 1094192 w 6041036"/>
              <a:gd name="connsiteY3" fmla="*/ 1929523 h 3709650"/>
              <a:gd name="connsiteX4" fmla="*/ 1394085 w 6041036"/>
              <a:gd name="connsiteY4" fmla="*/ 981440 h 3709650"/>
              <a:gd name="connsiteX5" fmla="*/ 1918741 w 6041036"/>
              <a:gd name="connsiteY5" fmla="*/ 606686 h 3709650"/>
              <a:gd name="connsiteX6" fmla="*/ 2278505 w 6041036"/>
              <a:gd name="connsiteY6" fmla="*/ 231932 h 3709650"/>
              <a:gd name="connsiteX7" fmla="*/ 2689898 w 6041036"/>
              <a:gd name="connsiteY7" fmla="*/ 352689 h 3709650"/>
              <a:gd name="connsiteX8" fmla="*/ 3456158 w 6041036"/>
              <a:gd name="connsiteY8" fmla="*/ 2 h 3709650"/>
              <a:gd name="connsiteX9" fmla="*/ 4616970 w 6041036"/>
              <a:gd name="connsiteY9" fmla="*/ 359348 h 3709650"/>
              <a:gd name="connsiteX10" fmla="*/ 6041036 w 6041036"/>
              <a:gd name="connsiteY10" fmla="*/ 127001 h 3709650"/>
              <a:gd name="connsiteX11" fmla="*/ 6041036 w 6041036"/>
              <a:gd name="connsiteY11" fmla="*/ 127001 h 3709650"/>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2074"/>
              <a:gd name="connsiteX1" fmla="*/ 622419 w 6041036"/>
              <a:gd name="connsiteY1" fmla="*/ 3586681 h 3712074"/>
              <a:gd name="connsiteX2" fmla="*/ 850706 w 6041036"/>
              <a:gd name="connsiteY2" fmla="*/ 2311076 h 3712074"/>
              <a:gd name="connsiteX3" fmla="*/ 1094192 w 6041036"/>
              <a:gd name="connsiteY3" fmla="*/ 1929544 h 3712074"/>
              <a:gd name="connsiteX4" fmla="*/ 1394085 w 6041036"/>
              <a:gd name="connsiteY4" fmla="*/ 981461 h 3712074"/>
              <a:gd name="connsiteX5" fmla="*/ 1918741 w 6041036"/>
              <a:gd name="connsiteY5" fmla="*/ 606707 h 3712074"/>
              <a:gd name="connsiteX6" fmla="*/ 2278505 w 6041036"/>
              <a:gd name="connsiteY6" fmla="*/ 231953 h 3712074"/>
              <a:gd name="connsiteX7" fmla="*/ 2689898 w 6041036"/>
              <a:gd name="connsiteY7" fmla="*/ 352710 h 3712074"/>
              <a:gd name="connsiteX8" fmla="*/ 3456158 w 6041036"/>
              <a:gd name="connsiteY8" fmla="*/ 23 h 3712074"/>
              <a:gd name="connsiteX9" fmla="*/ 4624256 w 6041036"/>
              <a:gd name="connsiteY9" fmla="*/ 333868 h 3712074"/>
              <a:gd name="connsiteX10" fmla="*/ 6041036 w 6041036"/>
              <a:gd name="connsiteY10" fmla="*/ 127022 h 3712074"/>
              <a:gd name="connsiteX11" fmla="*/ 6041036 w 6041036"/>
              <a:gd name="connsiteY11" fmla="*/ 127022 h 3712074"/>
              <a:gd name="connsiteX0" fmla="*/ 0 w 6041036"/>
              <a:gd name="connsiteY0" fmla="*/ 3709671 h 3731492"/>
              <a:gd name="connsiteX1" fmla="*/ 622419 w 6041036"/>
              <a:gd name="connsiteY1" fmla="*/ 3586681 h 3731492"/>
              <a:gd name="connsiteX2" fmla="*/ 850706 w 6041036"/>
              <a:gd name="connsiteY2" fmla="*/ 2311076 h 3731492"/>
              <a:gd name="connsiteX3" fmla="*/ 1094192 w 6041036"/>
              <a:gd name="connsiteY3" fmla="*/ 1929544 h 3731492"/>
              <a:gd name="connsiteX4" fmla="*/ 1394085 w 6041036"/>
              <a:gd name="connsiteY4" fmla="*/ 981461 h 3731492"/>
              <a:gd name="connsiteX5" fmla="*/ 1918741 w 6041036"/>
              <a:gd name="connsiteY5" fmla="*/ 606707 h 3731492"/>
              <a:gd name="connsiteX6" fmla="*/ 2278505 w 6041036"/>
              <a:gd name="connsiteY6" fmla="*/ 231953 h 3731492"/>
              <a:gd name="connsiteX7" fmla="*/ 2689898 w 6041036"/>
              <a:gd name="connsiteY7" fmla="*/ 352710 h 3731492"/>
              <a:gd name="connsiteX8" fmla="*/ 3456158 w 6041036"/>
              <a:gd name="connsiteY8" fmla="*/ 23 h 3731492"/>
              <a:gd name="connsiteX9" fmla="*/ 4624256 w 6041036"/>
              <a:gd name="connsiteY9" fmla="*/ 333868 h 3731492"/>
              <a:gd name="connsiteX10" fmla="*/ 6041036 w 6041036"/>
              <a:gd name="connsiteY10" fmla="*/ 127022 h 3731492"/>
              <a:gd name="connsiteX11" fmla="*/ 6041036 w 6041036"/>
              <a:gd name="connsiteY11" fmla="*/ 127022 h 3731492"/>
              <a:gd name="connsiteX0" fmla="*/ 0 w 6041036"/>
              <a:gd name="connsiteY0" fmla="*/ 3709671 h 3712316"/>
              <a:gd name="connsiteX1" fmla="*/ 668613 w 6041036"/>
              <a:gd name="connsiteY1" fmla="*/ 3538638 h 3712316"/>
              <a:gd name="connsiteX2" fmla="*/ 850706 w 6041036"/>
              <a:gd name="connsiteY2" fmla="*/ 2311076 h 3712316"/>
              <a:gd name="connsiteX3" fmla="*/ 1094192 w 6041036"/>
              <a:gd name="connsiteY3" fmla="*/ 1929544 h 3712316"/>
              <a:gd name="connsiteX4" fmla="*/ 1394085 w 6041036"/>
              <a:gd name="connsiteY4" fmla="*/ 981461 h 3712316"/>
              <a:gd name="connsiteX5" fmla="*/ 1918741 w 6041036"/>
              <a:gd name="connsiteY5" fmla="*/ 606707 h 3712316"/>
              <a:gd name="connsiteX6" fmla="*/ 2278505 w 6041036"/>
              <a:gd name="connsiteY6" fmla="*/ 231953 h 3712316"/>
              <a:gd name="connsiteX7" fmla="*/ 2689898 w 6041036"/>
              <a:gd name="connsiteY7" fmla="*/ 352710 h 3712316"/>
              <a:gd name="connsiteX8" fmla="*/ 3456158 w 6041036"/>
              <a:gd name="connsiteY8" fmla="*/ 23 h 3712316"/>
              <a:gd name="connsiteX9" fmla="*/ 4624256 w 6041036"/>
              <a:gd name="connsiteY9" fmla="*/ 333868 h 3712316"/>
              <a:gd name="connsiteX10" fmla="*/ 6041036 w 6041036"/>
              <a:gd name="connsiteY10" fmla="*/ 127022 h 3712316"/>
              <a:gd name="connsiteX11" fmla="*/ 6041036 w 6041036"/>
              <a:gd name="connsiteY11" fmla="*/ 127022 h 3712316"/>
              <a:gd name="connsiteX0" fmla="*/ 0 w 6041036"/>
              <a:gd name="connsiteY0" fmla="*/ 3709671 h 3789993"/>
              <a:gd name="connsiteX1" fmla="*/ 668613 w 6041036"/>
              <a:gd name="connsiteY1" fmla="*/ 3538638 h 3789993"/>
              <a:gd name="connsiteX2" fmla="*/ 850706 w 6041036"/>
              <a:gd name="connsiteY2" fmla="*/ 1032415 h 3789993"/>
              <a:gd name="connsiteX3" fmla="*/ 1094192 w 6041036"/>
              <a:gd name="connsiteY3" fmla="*/ 1929544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89993"/>
              <a:gd name="connsiteX1" fmla="*/ 668613 w 6041036"/>
              <a:gd name="connsiteY1" fmla="*/ 3538638 h 3789993"/>
              <a:gd name="connsiteX2" fmla="*/ 850706 w 6041036"/>
              <a:gd name="connsiteY2" fmla="*/ 1032415 h 3789993"/>
              <a:gd name="connsiteX3" fmla="*/ 1023125 w 6041036"/>
              <a:gd name="connsiteY3" fmla="*/ 2125408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89993"/>
              <a:gd name="connsiteX1" fmla="*/ 668613 w 6041036"/>
              <a:gd name="connsiteY1" fmla="*/ 3538638 h 3789993"/>
              <a:gd name="connsiteX2" fmla="*/ 836492 w 6041036"/>
              <a:gd name="connsiteY2" fmla="*/ 1032415 h 3789993"/>
              <a:gd name="connsiteX3" fmla="*/ 1023125 w 6041036"/>
              <a:gd name="connsiteY3" fmla="*/ 2125408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09671"/>
              <a:gd name="connsiteX1" fmla="*/ 668613 w 6041036"/>
              <a:gd name="connsiteY1" fmla="*/ 3538638 h 3709671"/>
              <a:gd name="connsiteX2" fmla="*/ 836492 w 6041036"/>
              <a:gd name="connsiteY2" fmla="*/ 1032415 h 3709671"/>
              <a:gd name="connsiteX3" fmla="*/ 1023125 w 6041036"/>
              <a:gd name="connsiteY3" fmla="*/ 2125408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6920"/>
              <a:gd name="connsiteX1" fmla="*/ 625972 w 6041036"/>
              <a:gd name="connsiteY1" fmla="*/ 3601463 h 3716920"/>
              <a:gd name="connsiteX2" fmla="*/ 836492 w 6041036"/>
              <a:gd name="connsiteY2" fmla="*/ 1032415 h 3716920"/>
              <a:gd name="connsiteX3" fmla="*/ 1023125 w 6041036"/>
              <a:gd name="connsiteY3" fmla="*/ 2125408 h 3716920"/>
              <a:gd name="connsiteX4" fmla="*/ 1394085 w 6041036"/>
              <a:gd name="connsiteY4" fmla="*/ 981461 h 3716920"/>
              <a:gd name="connsiteX5" fmla="*/ 1918741 w 6041036"/>
              <a:gd name="connsiteY5" fmla="*/ 606707 h 3716920"/>
              <a:gd name="connsiteX6" fmla="*/ 2278505 w 6041036"/>
              <a:gd name="connsiteY6" fmla="*/ 231953 h 3716920"/>
              <a:gd name="connsiteX7" fmla="*/ 2689898 w 6041036"/>
              <a:gd name="connsiteY7" fmla="*/ 352710 h 3716920"/>
              <a:gd name="connsiteX8" fmla="*/ 3456158 w 6041036"/>
              <a:gd name="connsiteY8" fmla="*/ 23 h 3716920"/>
              <a:gd name="connsiteX9" fmla="*/ 4624256 w 6041036"/>
              <a:gd name="connsiteY9" fmla="*/ 333868 h 3716920"/>
              <a:gd name="connsiteX10" fmla="*/ 6041036 w 6041036"/>
              <a:gd name="connsiteY10" fmla="*/ 127022 h 3716920"/>
              <a:gd name="connsiteX11" fmla="*/ 6041036 w 6041036"/>
              <a:gd name="connsiteY11" fmla="*/ 127022 h 3716920"/>
              <a:gd name="connsiteX0" fmla="*/ 0 w 6041036"/>
              <a:gd name="connsiteY0" fmla="*/ 3709671 h 3737248"/>
              <a:gd name="connsiteX1" fmla="*/ 625972 w 6041036"/>
              <a:gd name="connsiteY1" fmla="*/ 3601463 h 3737248"/>
              <a:gd name="connsiteX2" fmla="*/ 836492 w 6041036"/>
              <a:gd name="connsiteY2" fmla="*/ 1032415 h 3737248"/>
              <a:gd name="connsiteX3" fmla="*/ 1023125 w 6041036"/>
              <a:gd name="connsiteY3" fmla="*/ 2125408 h 3737248"/>
              <a:gd name="connsiteX4" fmla="*/ 1394085 w 6041036"/>
              <a:gd name="connsiteY4" fmla="*/ 981461 h 3737248"/>
              <a:gd name="connsiteX5" fmla="*/ 1918741 w 6041036"/>
              <a:gd name="connsiteY5" fmla="*/ 606707 h 3737248"/>
              <a:gd name="connsiteX6" fmla="*/ 2278505 w 6041036"/>
              <a:gd name="connsiteY6" fmla="*/ 231953 h 3737248"/>
              <a:gd name="connsiteX7" fmla="*/ 2689898 w 6041036"/>
              <a:gd name="connsiteY7" fmla="*/ 352710 h 3737248"/>
              <a:gd name="connsiteX8" fmla="*/ 3456158 w 6041036"/>
              <a:gd name="connsiteY8" fmla="*/ 23 h 3737248"/>
              <a:gd name="connsiteX9" fmla="*/ 4624256 w 6041036"/>
              <a:gd name="connsiteY9" fmla="*/ 333868 h 3737248"/>
              <a:gd name="connsiteX10" fmla="*/ 6041036 w 6041036"/>
              <a:gd name="connsiteY10" fmla="*/ 127022 h 3737248"/>
              <a:gd name="connsiteX11" fmla="*/ 6041036 w 6041036"/>
              <a:gd name="connsiteY11" fmla="*/ 127022 h 3737248"/>
              <a:gd name="connsiteX0" fmla="*/ 0 w 6041036"/>
              <a:gd name="connsiteY0" fmla="*/ 3709671 h 3709671"/>
              <a:gd name="connsiteX1" fmla="*/ 682826 w 6041036"/>
              <a:gd name="connsiteY1" fmla="*/ 3509074 h 3709671"/>
              <a:gd name="connsiteX2" fmla="*/ 836492 w 6041036"/>
              <a:gd name="connsiteY2" fmla="*/ 1032415 h 3709671"/>
              <a:gd name="connsiteX3" fmla="*/ 1023125 w 6041036"/>
              <a:gd name="connsiteY3" fmla="*/ 2125408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1178"/>
              <a:gd name="connsiteX1" fmla="*/ 654399 w 6041036"/>
              <a:gd name="connsiteY1" fmla="*/ 3538638 h 3711178"/>
              <a:gd name="connsiteX2" fmla="*/ 836492 w 6041036"/>
              <a:gd name="connsiteY2" fmla="*/ 1032415 h 3711178"/>
              <a:gd name="connsiteX3" fmla="*/ 1023125 w 6041036"/>
              <a:gd name="connsiteY3" fmla="*/ 2125408 h 3711178"/>
              <a:gd name="connsiteX4" fmla="*/ 1394085 w 6041036"/>
              <a:gd name="connsiteY4" fmla="*/ 981461 h 3711178"/>
              <a:gd name="connsiteX5" fmla="*/ 1918741 w 6041036"/>
              <a:gd name="connsiteY5" fmla="*/ 606707 h 3711178"/>
              <a:gd name="connsiteX6" fmla="*/ 2278505 w 6041036"/>
              <a:gd name="connsiteY6" fmla="*/ 231953 h 3711178"/>
              <a:gd name="connsiteX7" fmla="*/ 2689898 w 6041036"/>
              <a:gd name="connsiteY7" fmla="*/ 352710 h 3711178"/>
              <a:gd name="connsiteX8" fmla="*/ 3456158 w 6041036"/>
              <a:gd name="connsiteY8" fmla="*/ 23 h 3711178"/>
              <a:gd name="connsiteX9" fmla="*/ 4624256 w 6041036"/>
              <a:gd name="connsiteY9" fmla="*/ 333868 h 3711178"/>
              <a:gd name="connsiteX10" fmla="*/ 6041036 w 6041036"/>
              <a:gd name="connsiteY10" fmla="*/ 127022 h 3711178"/>
              <a:gd name="connsiteX11" fmla="*/ 6041036 w 6041036"/>
              <a:gd name="connsiteY11" fmla="*/ 127022 h 3711178"/>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94085 w 6041036"/>
              <a:gd name="connsiteY4" fmla="*/ 981461 h 3712181"/>
              <a:gd name="connsiteX5" fmla="*/ 1918741 w 6041036"/>
              <a:gd name="connsiteY5" fmla="*/ 606707 h 3712181"/>
              <a:gd name="connsiteX6" fmla="*/ 2278505 w 6041036"/>
              <a:gd name="connsiteY6" fmla="*/ 231953 h 3712181"/>
              <a:gd name="connsiteX7" fmla="*/ 2689898 w 6041036"/>
              <a:gd name="connsiteY7" fmla="*/ 352710 h 3712181"/>
              <a:gd name="connsiteX8" fmla="*/ 3456158 w 6041036"/>
              <a:gd name="connsiteY8" fmla="*/ 23 h 3712181"/>
              <a:gd name="connsiteX9" fmla="*/ 4624256 w 6041036"/>
              <a:gd name="connsiteY9" fmla="*/ 333868 h 3712181"/>
              <a:gd name="connsiteX10" fmla="*/ 6041036 w 6041036"/>
              <a:gd name="connsiteY10" fmla="*/ 127022 h 3712181"/>
              <a:gd name="connsiteX11" fmla="*/ 6041036 w 6041036"/>
              <a:gd name="connsiteY11"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918741 w 6041036"/>
              <a:gd name="connsiteY5" fmla="*/ 606707 h 3712181"/>
              <a:gd name="connsiteX6" fmla="*/ 2278505 w 6041036"/>
              <a:gd name="connsiteY6" fmla="*/ 231953 h 3712181"/>
              <a:gd name="connsiteX7" fmla="*/ 2689898 w 6041036"/>
              <a:gd name="connsiteY7" fmla="*/ 352710 h 3712181"/>
              <a:gd name="connsiteX8" fmla="*/ 3456158 w 6041036"/>
              <a:gd name="connsiteY8" fmla="*/ 23 h 3712181"/>
              <a:gd name="connsiteX9" fmla="*/ 4624256 w 6041036"/>
              <a:gd name="connsiteY9" fmla="*/ 333868 h 3712181"/>
              <a:gd name="connsiteX10" fmla="*/ 6041036 w 6041036"/>
              <a:gd name="connsiteY10" fmla="*/ 127022 h 3712181"/>
              <a:gd name="connsiteX11" fmla="*/ 6041036 w 6041036"/>
              <a:gd name="connsiteY11"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607382 w 6041036"/>
              <a:gd name="connsiteY5" fmla="*/ 313459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465247 w 6041036"/>
              <a:gd name="connsiteY5" fmla="*/ 368892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65247 w 6041036"/>
              <a:gd name="connsiteY5" fmla="*/ 368892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650023 w 6041036"/>
              <a:gd name="connsiteY6" fmla="*/ 490845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1905400 w 6041036"/>
              <a:gd name="connsiteY8" fmla="*/ 40564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972018 h 3974528"/>
              <a:gd name="connsiteX1" fmla="*/ 668613 w 6041036"/>
              <a:gd name="connsiteY1" fmla="*/ 3804680 h 3974528"/>
              <a:gd name="connsiteX2" fmla="*/ 836492 w 6041036"/>
              <a:gd name="connsiteY2" fmla="*/ 1294762 h 3974528"/>
              <a:gd name="connsiteX3" fmla="*/ 1023125 w 6041036"/>
              <a:gd name="connsiteY3" fmla="*/ 2387755 h 3974528"/>
              <a:gd name="connsiteX4" fmla="*/ 1312357 w 6041036"/>
              <a:gd name="connsiteY4" fmla="*/ 689475 h 3974528"/>
              <a:gd name="connsiteX5" fmla="*/ 1458141 w 6041036"/>
              <a:gd name="connsiteY5" fmla="*/ 616457 h 3974528"/>
              <a:gd name="connsiteX6" fmla="*/ 1703323 w 6041036"/>
              <a:gd name="connsiteY6" fmla="*/ 697759 h 3974528"/>
              <a:gd name="connsiteX7" fmla="*/ 1787266 w 6041036"/>
              <a:gd name="connsiteY7" fmla="*/ 654711 h 3974528"/>
              <a:gd name="connsiteX8" fmla="*/ 1905400 w 6041036"/>
              <a:gd name="connsiteY8" fmla="*/ 667990 h 3974528"/>
              <a:gd name="connsiteX9" fmla="*/ 2227957 w 6041036"/>
              <a:gd name="connsiteY9" fmla="*/ 12683 h 3974528"/>
              <a:gd name="connsiteX10" fmla="*/ 3456158 w 6041036"/>
              <a:gd name="connsiteY10" fmla="*/ 262370 h 3974528"/>
              <a:gd name="connsiteX11" fmla="*/ 4624256 w 6041036"/>
              <a:gd name="connsiteY11" fmla="*/ 596215 h 3974528"/>
              <a:gd name="connsiteX12" fmla="*/ 6041036 w 6041036"/>
              <a:gd name="connsiteY12" fmla="*/ 389369 h 3974528"/>
              <a:gd name="connsiteX13" fmla="*/ 6041036 w 6041036"/>
              <a:gd name="connsiteY13" fmla="*/ 389369 h 3974528"/>
              <a:gd name="connsiteX0" fmla="*/ 0 w 6041036"/>
              <a:gd name="connsiteY0" fmla="*/ 3966010 h 3968520"/>
              <a:gd name="connsiteX1" fmla="*/ 668613 w 6041036"/>
              <a:gd name="connsiteY1" fmla="*/ 3798672 h 3968520"/>
              <a:gd name="connsiteX2" fmla="*/ 836492 w 6041036"/>
              <a:gd name="connsiteY2" fmla="*/ 1288754 h 3968520"/>
              <a:gd name="connsiteX3" fmla="*/ 1023125 w 6041036"/>
              <a:gd name="connsiteY3" fmla="*/ 2381747 h 3968520"/>
              <a:gd name="connsiteX4" fmla="*/ 1312357 w 6041036"/>
              <a:gd name="connsiteY4" fmla="*/ 683467 h 3968520"/>
              <a:gd name="connsiteX5" fmla="*/ 1458141 w 6041036"/>
              <a:gd name="connsiteY5" fmla="*/ 610449 h 3968520"/>
              <a:gd name="connsiteX6" fmla="*/ 1703323 w 6041036"/>
              <a:gd name="connsiteY6" fmla="*/ 691751 h 3968520"/>
              <a:gd name="connsiteX7" fmla="*/ 1787266 w 6041036"/>
              <a:gd name="connsiteY7" fmla="*/ 648703 h 3968520"/>
              <a:gd name="connsiteX8" fmla="*/ 1905400 w 6041036"/>
              <a:gd name="connsiteY8" fmla="*/ 661982 h 3968520"/>
              <a:gd name="connsiteX9" fmla="*/ 2227957 w 6041036"/>
              <a:gd name="connsiteY9" fmla="*/ 6675 h 3968520"/>
              <a:gd name="connsiteX10" fmla="*/ 3456158 w 6041036"/>
              <a:gd name="connsiteY10" fmla="*/ 256362 h 3968520"/>
              <a:gd name="connsiteX11" fmla="*/ 4624256 w 6041036"/>
              <a:gd name="connsiteY11" fmla="*/ 590207 h 3968520"/>
              <a:gd name="connsiteX12" fmla="*/ 6041036 w 6041036"/>
              <a:gd name="connsiteY12" fmla="*/ 383361 h 3968520"/>
              <a:gd name="connsiteX13" fmla="*/ 6041036 w 6041036"/>
              <a:gd name="connsiteY13" fmla="*/ 383361 h 3968520"/>
              <a:gd name="connsiteX0" fmla="*/ 0 w 6041036"/>
              <a:gd name="connsiteY0" fmla="*/ 3962751 h 3965261"/>
              <a:gd name="connsiteX1" fmla="*/ 668613 w 6041036"/>
              <a:gd name="connsiteY1" fmla="*/ 3795413 h 3965261"/>
              <a:gd name="connsiteX2" fmla="*/ 836492 w 6041036"/>
              <a:gd name="connsiteY2" fmla="*/ 1285495 h 3965261"/>
              <a:gd name="connsiteX3" fmla="*/ 1023125 w 6041036"/>
              <a:gd name="connsiteY3" fmla="*/ 2378488 h 3965261"/>
              <a:gd name="connsiteX4" fmla="*/ 1312357 w 6041036"/>
              <a:gd name="connsiteY4" fmla="*/ 680208 h 3965261"/>
              <a:gd name="connsiteX5" fmla="*/ 1458141 w 6041036"/>
              <a:gd name="connsiteY5" fmla="*/ 607190 h 3965261"/>
              <a:gd name="connsiteX6" fmla="*/ 1703323 w 6041036"/>
              <a:gd name="connsiteY6" fmla="*/ 688492 h 3965261"/>
              <a:gd name="connsiteX7" fmla="*/ 1787266 w 6041036"/>
              <a:gd name="connsiteY7" fmla="*/ 645444 h 3965261"/>
              <a:gd name="connsiteX8" fmla="*/ 1905400 w 6041036"/>
              <a:gd name="connsiteY8" fmla="*/ 658723 h 3965261"/>
              <a:gd name="connsiteX9" fmla="*/ 2227957 w 6041036"/>
              <a:gd name="connsiteY9" fmla="*/ 3416 h 3965261"/>
              <a:gd name="connsiteX10" fmla="*/ 3456158 w 6041036"/>
              <a:gd name="connsiteY10" fmla="*/ 253103 h 3965261"/>
              <a:gd name="connsiteX11" fmla="*/ 4624256 w 6041036"/>
              <a:gd name="connsiteY11" fmla="*/ 586948 h 3965261"/>
              <a:gd name="connsiteX12" fmla="*/ 6041036 w 6041036"/>
              <a:gd name="connsiteY12" fmla="*/ 380102 h 3965261"/>
              <a:gd name="connsiteX13" fmla="*/ 6041036 w 6041036"/>
              <a:gd name="connsiteY13" fmla="*/ 380102 h 3965261"/>
              <a:gd name="connsiteX0" fmla="*/ 0 w 6041036"/>
              <a:gd name="connsiteY0" fmla="*/ 3960274 h 3962784"/>
              <a:gd name="connsiteX1" fmla="*/ 668613 w 6041036"/>
              <a:gd name="connsiteY1" fmla="*/ 3792936 h 3962784"/>
              <a:gd name="connsiteX2" fmla="*/ 836492 w 6041036"/>
              <a:gd name="connsiteY2" fmla="*/ 1283018 h 3962784"/>
              <a:gd name="connsiteX3" fmla="*/ 1023125 w 6041036"/>
              <a:gd name="connsiteY3" fmla="*/ 2376011 h 3962784"/>
              <a:gd name="connsiteX4" fmla="*/ 1312357 w 6041036"/>
              <a:gd name="connsiteY4" fmla="*/ 677731 h 3962784"/>
              <a:gd name="connsiteX5" fmla="*/ 1458141 w 6041036"/>
              <a:gd name="connsiteY5" fmla="*/ 604713 h 3962784"/>
              <a:gd name="connsiteX6" fmla="*/ 1703323 w 6041036"/>
              <a:gd name="connsiteY6" fmla="*/ 686015 h 3962784"/>
              <a:gd name="connsiteX7" fmla="*/ 1787266 w 6041036"/>
              <a:gd name="connsiteY7" fmla="*/ 642967 h 3962784"/>
              <a:gd name="connsiteX8" fmla="*/ 1905400 w 6041036"/>
              <a:gd name="connsiteY8" fmla="*/ 656246 h 3962784"/>
              <a:gd name="connsiteX9" fmla="*/ 2227957 w 6041036"/>
              <a:gd name="connsiteY9" fmla="*/ 939 h 3962784"/>
              <a:gd name="connsiteX10" fmla="*/ 2582025 w 6041036"/>
              <a:gd name="connsiteY10" fmla="*/ 513010 h 3962784"/>
              <a:gd name="connsiteX11" fmla="*/ 4624256 w 6041036"/>
              <a:gd name="connsiteY11" fmla="*/ 584471 h 3962784"/>
              <a:gd name="connsiteX12" fmla="*/ 6041036 w 6041036"/>
              <a:gd name="connsiteY12" fmla="*/ 377625 h 3962784"/>
              <a:gd name="connsiteX13" fmla="*/ 6041036 w 6041036"/>
              <a:gd name="connsiteY13" fmla="*/ 377625 h 3962784"/>
              <a:gd name="connsiteX0" fmla="*/ 0 w 6041036"/>
              <a:gd name="connsiteY0" fmla="*/ 3960296 h 3962806"/>
              <a:gd name="connsiteX1" fmla="*/ 668613 w 6041036"/>
              <a:gd name="connsiteY1" fmla="*/ 3792958 h 3962806"/>
              <a:gd name="connsiteX2" fmla="*/ 836492 w 6041036"/>
              <a:gd name="connsiteY2" fmla="*/ 1283040 h 3962806"/>
              <a:gd name="connsiteX3" fmla="*/ 1023125 w 6041036"/>
              <a:gd name="connsiteY3" fmla="*/ 2376033 h 3962806"/>
              <a:gd name="connsiteX4" fmla="*/ 1312357 w 6041036"/>
              <a:gd name="connsiteY4" fmla="*/ 677753 h 3962806"/>
              <a:gd name="connsiteX5" fmla="*/ 1458141 w 6041036"/>
              <a:gd name="connsiteY5" fmla="*/ 604735 h 3962806"/>
              <a:gd name="connsiteX6" fmla="*/ 1703323 w 6041036"/>
              <a:gd name="connsiteY6" fmla="*/ 686037 h 3962806"/>
              <a:gd name="connsiteX7" fmla="*/ 1787266 w 6041036"/>
              <a:gd name="connsiteY7" fmla="*/ 642989 h 3962806"/>
              <a:gd name="connsiteX8" fmla="*/ 1905400 w 6041036"/>
              <a:gd name="connsiteY8" fmla="*/ 656268 h 3962806"/>
              <a:gd name="connsiteX9" fmla="*/ 2227957 w 6041036"/>
              <a:gd name="connsiteY9" fmla="*/ 961 h 3962806"/>
              <a:gd name="connsiteX10" fmla="*/ 2582025 w 6041036"/>
              <a:gd name="connsiteY10" fmla="*/ 513032 h 3962806"/>
              <a:gd name="connsiteX11" fmla="*/ 4624256 w 6041036"/>
              <a:gd name="connsiteY11" fmla="*/ 584493 h 3962806"/>
              <a:gd name="connsiteX12" fmla="*/ 6041036 w 6041036"/>
              <a:gd name="connsiteY12" fmla="*/ 377647 h 3962806"/>
              <a:gd name="connsiteX13" fmla="*/ 6041036 w 6041036"/>
              <a:gd name="connsiteY13" fmla="*/ 377647 h 3962806"/>
              <a:gd name="connsiteX0" fmla="*/ 0 w 6041036"/>
              <a:gd name="connsiteY0" fmla="*/ 3945518 h 3948028"/>
              <a:gd name="connsiteX1" fmla="*/ 668613 w 6041036"/>
              <a:gd name="connsiteY1" fmla="*/ 3778180 h 3948028"/>
              <a:gd name="connsiteX2" fmla="*/ 836492 w 6041036"/>
              <a:gd name="connsiteY2" fmla="*/ 1268262 h 3948028"/>
              <a:gd name="connsiteX3" fmla="*/ 1023125 w 6041036"/>
              <a:gd name="connsiteY3" fmla="*/ 2361255 h 3948028"/>
              <a:gd name="connsiteX4" fmla="*/ 1312357 w 6041036"/>
              <a:gd name="connsiteY4" fmla="*/ 662975 h 3948028"/>
              <a:gd name="connsiteX5" fmla="*/ 1458141 w 6041036"/>
              <a:gd name="connsiteY5" fmla="*/ 589957 h 3948028"/>
              <a:gd name="connsiteX6" fmla="*/ 1703323 w 6041036"/>
              <a:gd name="connsiteY6" fmla="*/ 671259 h 3948028"/>
              <a:gd name="connsiteX7" fmla="*/ 1787266 w 6041036"/>
              <a:gd name="connsiteY7" fmla="*/ 628211 h 3948028"/>
              <a:gd name="connsiteX8" fmla="*/ 1905400 w 6041036"/>
              <a:gd name="connsiteY8" fmla="*/ 641490 h 3948028"/>
              <a:gd name="connsiteX9" fmla="*/ 2203084 w 6041036"/>
              <a:gd name="connsiteY9" fmla="*/ 965 h 3948028"/>
              <a:gd name="connsiteX10" fmla="*/ 2582025 w 6041036"/>
              <a:gd name="connsiteY10" fmla="*/ 498254 h 3948028"/>
              <a:gd name="connsiteX11" fmla="*/ 4624256 w 6041036"/>
              <a:gd name="connsiteY11" fmla="*/ 569715 h 3948028"/>
              <a:gd name="connsiteX12" fmla="*/ 6041036 w 6041036"/>
              <a:gd name="connsiteY12" fmla="*/ 362869 h 3948028"/>
              <a:gd name="connsiteX13" fmla="*/ 6041036 w 6041036"/>
              <a:gd name="connsiteY13" fmla="*/ 362869 h 3948028"/>
              <a:gd name="connsiteX0" fmla="*/ 0 w 6041036"/>
              <a:gd name="connsiteY0" fmla="*/ 3946945 h 3949455"/>
              <a:gd name="connsiteX1" fmla="*/ 668613 w 6041036"/>
              <a:gd name="connsiteY1" fmla="*/ 3779607 h 3949455"/>
              <a:gd name="connsiteX2" fmla="*/ 836492 w 6041036"/>
              <a:gd name="connsiteY2" fmla="*/ 1269689 h 3949455"/>
              <a:gd name="connsiteX3" fmla="*/ 1023125 w 6041036"/>
              <a:gd name="connsiteY3" fmla="*/ 2362682 h 3949455"/>
              <a:gd name="connsiteX4" fmla="*/ 1312357 w 6041036"/>
              <a:gd name="connsiteY4" fmla="*/ 664402 h 3949455"/>
              <a:gd name="connsiteX5" fmla="*/ 1458141 w 6041036"/>
              <a:gd name="connsiteY5" fmla="*/ 591384 h 3949455"/>
              <a:gd name="connsiteX6" fmla="*/ 1703323 w 6041036"/>
              <a:gd name="connsiteY6" fmla="*/ 672686 h 3949455"/>
              <a:gd name="connsiteX7" fmla="*/ 1787266 w 6041036"/>
              <a:gd name="connsiteY7" fmla="*/ 629638 h 3949455"/>
              <a:gd name="connsiteX8" fmla="*/ 1905400 w 6041036"/>
              <a:gd name="connsiteY8" fmla="*/ 642917 h 3949455"/>
              <a:gd name="connsiteX9" fmla="*/ 2203084 w 6041036"/>
              <a:gd name="connsiteY9" fmla="*/ 2392 h 3949455"/>
              <a:gd name="connsiteX10" fmla="*/ 2582025 w 6041036"/>
              <a:gd name="connsiteY10" fmla="*/ 499681 h 3949455"/>
              <a:gd name="connsiteX11" fmla="*/ 4624256 w 6041036"/>
              <a:gd name="connsiteY11" fmla="*/ 571142 h 3949455"/>
              <a:gd name="connsiteX12" fmla="*/ 6041036 w 6041036"/>
              <a:gd name="connsiteY12" fmla="*/ 364296 h 3949455"/>
              <a:gd name="connsiteX13" fmla="*/ 6041036 w 6041036"/>
              <a:gd name="connsiteY13" fmla="*/ 364296 h 3949455"/>
              <a:gd name="connsiteX0" fmla="*/ 0 w 6041036"/>
              <a:gd name="connsiteY0" fmla="*/ 3949601 h 3952111"/>
              <a:gd name="connsiteX1" fmla="*/ 668613 w 6041036"/>
              <a:gd name="connsiteY1" fmla="*/ 3782263 h 3952111"/>
              <a:gd name="connsiteX2" fmla="*/ 836492 w 6041036"/>
              <a:gd name="connsiteY2" fmla="*/ 1272345 h 3952111"/>
              <a:gd name="connsiteX3" fmla="*/ 1023125 w 6041036"/>
              <a:gd name="connsiteY3" fmla="*/ 2365338 h 3952111"/>
              <a:gd name="connsiteX4" fmla="*/ 1312357 w 6041036"/>
              <a:gd name="connsiteY4" fmla="*/ 667058 h 3952111"/>
              <a:gd name="connsiteX5" fmla="*/ 1458141 w 6041036"/>
              <a:gd name="connsiteY5" fmla="*/ 594040 h 3952111"/>
              <a:gd name="connsiteX6" fmla="*/ 1703323 w 6041036"/>
              <a:gd name="connsiteY6" fmla="*/ 675342 h 3952111"/>
              <a:gd name="connsiteX7" fmla="*/ 1787266 w 6041036"/>
              <a:gd name="connsiteY7" fmla="*/ 632294 h 3952111"/>
              <a:gd name="connsiteX8" fmla="*/ 1905400 w 6041036"/>
              <a:gd name="connsiteY8" fmla="*/ 645573 h 3952111"/>
              <a:gd name="connsiteX9" fmla="*/ 2203084 w 6041036"/>
              <a:gd name="connsiteY9" fmla="*/ 5048 h 3952111"/>
              <a:gd name="connsiteX10" fmla="*/ 2418570 w 6041036"/>
              <a:gd name="connsiteY10" fmla="*/ 358210 h 3952111"/>
              <a:gd name="connsiteX11" fmla="*/ 4624256 w 6041036"/>
              <a:gd name="connsiteY11" fmla="*/ 573798 h 3952111"/>
              <a:gd name="connsiteX12" fmla="*/ 6041036 w 6041036"/>
              <a:gd name="connsiteY12" fmla="*/ 366952 h 3952111"/>
              <a:gd name="connsiteX13" fmla="*/ 6041036 w 6041036"/>
              <a:gd name="connsiteY13" fmla="*/ 366952 h 3952111"/>
              <a:gd name="connsiteX0" fmla="*/ 0 w 6041036"/>
              <a:gd name="connsiteY0" fmla="*/ 3963518 h 3966028"/>
              <a:gd name="connsiteX1" fmla="*/ 668613 w 6041036"/>
              <a:gd name="connsiteY1" fmla="*/ 3796180 h 3966028"/>
              <a:gd name="connsiteX2" fmla="*/ 836492 w 6041036"/>
              <a:gd name="connsiteY2" fmla="*/ 1286262 h 3966028"/>
              <a:gd name="connsiteX3" fmla="*/ 1023125 w 6041036"/>
              <a:gd name="connsiteY3" fmla="*/ 2379255 h 3966028"/>
              <a:gd name="connsiteX4" fmla="*/ 1312357 w 6041036"/>
              <a:gd name="connsiteY4" fmla="*/ 680975 h 3966028"/>
              <a:gd name="connsiteX5" fmla="*/ 1458141 w 6041036"/>
              <a:gd name="connsiteY5" fmla="*/ 607957 h 3966028"/>
              <a:gd name="connsiteX6" fmla="*/ 1703323 w 6041036"/>
              <a:gd name="connsiteY6" fmla="*/ 689259 h 3966028"/>
              <a:gd name="connsiteX7" fmla="*/ 1787266 w 6041036"/>
              <a:gd name="connsiteY7" fmla="*/ 646211 h 3966028"/>
              <a:gd name="connsiteX8" fmla="*/ 1905400 w 6041036"/>
              <a:gd name="connsiteY8" fmla="*/ 659490 h 3966028"/>
              <a:gd name="connsiteX9" fmla="*/ 2203084 w 6041036"/>
              <a:gd name="connsiteY9" fmla="*/ 18965 h 3966028"/>
              <a:gd name="connsiteX10" fmla="*/ 2418570 w 6041036"/>
              <a:gd name="connsiteY10" fmla="*/ 372127 h 3966028"/>
              <a:gd name="connsiteX11" fmla="*/ 4624256 w 6041036"/>
              <a:gd name="connsiteY11" fmla="*/ 587715 h 3966028"/>
              <a:gd name="connsiteX12" fmla="*/ 6041036 w 6041036"/>
              <a:gd name="connsiteY12" fmla="*/ 380869 h 3966028"/>
              <a:gd name="connsiteX13" fmla="*/ 6041036 w 6041036"/>
              <a:gd name="connsiteY13" fmla="*/ 380869 h 3966028"/>
              <a:gd name="connsiteX0" fmla="*/ 0 w 6041036"/>
              <a:gd name="connsiteY0" fmla="*/ 3945053 h 3947563"/>
              <a:gd name="connsiteX1" fmla="*/ 668613 w 6041036"/>
              <a:gd name="connsiteY1" fmla="*/ 3777715 h 3947563"/>
              <a:gd name="connsiteX2" fmla="*/ 836492 w 6041036"/>
              <a:gd name="connsiteY2" fmla="*/ 1267797 h 3947563"/>
              <a:gd name="connsiteX3" fmla="*/ 1023125 w 6041036"/>
              <a:gd name="connsiteY3" fmla="*/ 2360790 h 3947563"/>
              <a:gd name="connsiteX4" fmla="*/ 1312357 w 6041036"/>
              <a:gd name="connsiteY4" fmla="*/ 662510 h 3947563"/>
              <a:gd name="connsiteX5" fmla="*/ 1458141 w 6041036"/>
              <a:gd name="connsiteY5" fmla="*/ 589492 h 3947563"/>
              <a:gd name="connsiteX6" fmla="*/ 1703323 w 6041036"/>
              <a:gd name="connsiteY6" fmla="*/ 670794 h 3947563"/>
              <a:gd name="connsiteX7" fmla="*/ 1787266 w 6041036"/>
              <a:gd name="connsiteY7" fmla="*/ 627746 h 3947563"/>
              <a:gd name="connsiteX8" fmla="*/ 1905400 w 6041036"/>
              <a:gd name="connsiteY8" fmla="*/ 641025 h 3947563"/>
              <a:gd name="connsiteX9" fmla="*/ 2203084 w 6041036"/>
              <a:gd name="connsiteY9" fmla="*/ 500 h 3947563"/>
              <a:gd name="connsiteX10" fmla="*/ 2418570 w 6041036"/>
              <a:gd name="connsiteY10" fmla="*/ 353662 h 3947563"/>
              <a:gd name="connsiteX11" fmla="*/ 4624256 w 6041036"/>
              <a:gd name="connsiteY11" fmla="*/ 569250 h 3947563"/>
              <a:gd name="connsiteX12" fmla="*/ 6041036 w 6041036"/>
              <a:gd name="connsiteY12" fmla="*/ 362404 h 3947563"/>
              <a:gd name="connsiteX13" fmla="*/ 6041036 w 6041036"/>
              <a:gd name="connsiteY13" fmla="*/ 362404 h 3947563"/>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3192192 w 6041036"/>
              <a:gd name="connsiteY11" fmla="*/ 600077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3288133 w 6041036"/>
              <a:gd name="connsiteY12" fmla="*/ 559426 h 3947064"/>
              <a:gd name="connsiteX13" fmla="*/ 4624256 w 6041036"/>
              <a:gd name="connsiteY13" fmla="*/ 568751 h 3947064"/>
              <a:gd name="connsiteX14" fmla="*/ 6041036 w 6041036"/>
              <a:gd name="connsiteY14" fmla="*/ 361905 h 3947064"/>
              <a:gd name="connsiteX15" fmla="*/ 6041036 w 6041036"/>
              <a:gd name="connsiteY15" fmla="*/ 361905 h 3947064"/>
              <a:gd name="connsiteX0" fmla="*/ 0 w 6041036"/>
              <a:gd name="connsiteY0" fmla="*/ 3969141 h 3971651"/>
              <a:gd name="connsiteX1" fmla="*/ 668613 w 6041036"/>
              <a:gd name="connsiteY1" fmla="*/ 3801803 h 3971651"/>
              <a:gd name="connsiteX2" fmla="*/ 836492 w 6041036"/>
              <a:gd name="connsiteY2" fmla="*/ 1291885 h 3971651"/>
              <a:gd name="connsiteX3" fmla="*/ 1023125 w 6041036"/>
              <a:gd name="connsiteY3" fmla="*/ 2384878 h 3971651"/>
              <a:gd name="connsiteX4" fmla="*/ 1312357 w 6041036"/>
              <a:gd name="connsiteY4" fmla="*/ 686598 h 3971651"/>
              <a:gd name="connsiteX5" fmla="*/ 1458141 w 6041036"/>
              <a:gd name="connsiteY5" fmla="*/ 613580 h 3971651"/>
              <a:gd name="connsiteX6" fmla="*/ 1703323 w 6041036"/>
              <a:gd name="connsiteY6" fmla="*/ 694882 h 3971651"/>
              <a:gd name="connsiteX7" fmla="*/ 1787266 w 6041036"/>
              <a:gd name="connsiteY7" fmla="*/ 651834 h 3971651"/>
              <a:gd name="connsiteX8" fmla="*/ 1905400 w 6041036"/>
              <a:gd name="connsiteY8" fmla="*/ 665113 h 3971651"/>
              <a:gd name="connsiteX9" fmla="*/ 2203084 w 6041036"/>
              <a:gd name="connsiteY9" fmla="*/ 24588 h 3971651"/>
              <a:gd name="connsiteX10" fmla="*/ 2418570 w 6041036"/>
              <a:gd name="connsiteY10" fmla="*/ 377750 h 3971651"/>
              <a:gd name="connsiteX11" fmla="*/ 2566796 w 6041036"/>
              <a:gd name="connsiteY11" fmla="*/ 535971 h 3971651"/>
              <a:gd name="connsiteX12" fmla="*/ 3259706 w 6041036"/>
              <a:gd name="connsiteY12" fmla="*/ 116 h 3971651"/>
              <a:gd name="connsiteX13" fmla="*/ 4624256 w 6041036"/>
              <a:gd name="connsiteY13" fmla="*/ 593338 h 3971651"/>
              <a:gd name="connsiteX14" fmla="*/ 6041036 w 6041036"/>
              <a:gd name="connsiteY14" fmla="*/ 386492 h 3971651"/>
              <a:gd name="connsiteX15" fmla="*/ 6041036 w 6041036"/>
              <a:gd name="connsiteY15" fmla="*/ 386492 h 3971651"/>
              <a:gd name="connsiteX0" fmla="*/ 0 w 6041036"/>
              <a:gd name="connsiteY0" fmla="*/ 3969025 h 3971535"/>
              <a:gd name="connsiteX1" fmla="*/ 668613 w 6041036"/>
              <a:gd name="connsiteY1" fmla="*/ 3801687 h 3971535"/>
              <a:gd name="connsiteX2" fmla="*/ 836492 w 6041036"/>
              <a:gd name="connsiteY2" fmla="*/ 1291769 h 3971535"/>
              <a:gd name="connsiteX3" fmla="*/ 1023125 w 6041036"/>
              <a:gd name="connsiteY3" fmla="*/ 2384762 h 3971535"/>
              <a:gd name="connsiteX4" fmla="*/ 1312357 w 6041036"/>
              <a:gd name="connsiteY4" fmla="*/ 686482 h 3971535"/>
              <a:gd name="connsiteX5" fmla="*/ 1458141 w 6041036"/>
              <a:gd name="connsiteY5" fmla="*/ 613464 h 3971535"/>
              <a:gd name="connsiteX6" fmla="*/ 1703323 w 6041036"/>
              <a:gd name="connsiteY6" fmla="*/ 694766 h 3971535"/>
              <a:gd name="connsiteX7" fmla="*/ 1787266 w 6041036"/>
              <a:gd name="connsiteY7" fmla="*/ 651718 h 3971535"/>
              <a:gd name="connsiteX8" fmla="*/ 1905400 w 6041036"/>
              <a:gd name="connsiteY8" fmla="*/ 664997 h 3971535"/>
              <a:gd name="connsiteX9" fmla="*/ 2203084 w 6041036"/>
              <a:gd name="connsiteY9" fmla="*/ 24472 h 3971535"/>
              <a:gd name="connsiteX10" fmla="*/ 2418570 w 6041036"/>
              <a:gd name="connsiteY10" fmla="*/ 377634 h 3971535"/>
              <a:gd name="connsiteX11" fmla="*/ 2566796 w 6041036"/>
              <a:gd name="connsiteY11" fmla="*/ 535855 h 3971535"/>
              <a:gd name="connsiteX12" fmla="*/ 3259706 w 6041036"/>
              <a:gd name="connsiteY12" fmla="*/ 0 h 3971535"/>
              <a:gd name="connsiteX13" fmla="*/ 4624256 w 6041036"/>
              <a:gd name="connsiteY13" fmla="*/ 593222 h 3971535"/>
              <a:gd name="connsiteX14" fmla="*/ 6041036 w 6041036"/>
              <a:gd name="connsiteY14" fmla="*/ 386376 h 3971535"/>
              <a:gd name="connsiteX15" fmla="*/ 6041036 w 6041036"/>
              <a:gd name="connsiteY15" fmla="*/ 386376 h 3971535"/>
              <a:gd name="connsiteX0" fmla="*/ 0 w 6041036"/>
              <a:gd name="connsiteY0" fmla="*/ 3971248 h 3973758"/>
              <a:gd name="connsiteX1" fmla="*/ 668613 w 6041036"/>
              <a:gd name="connsiteY1" fmla="*/ 3803910 h 3973758"/>
              <a:gd name="connsiteX2" fmla="*/ 836492 w 6041036"/>
              <a:gd name="connsiteY2" fmla="*/ 1293992 h 3973758"/>
              <a:gd name="connsiteX3" fmla="*/ 1023125 w 6041036"/>
              <a:gd name="connsiteY3" fmla="*/ 2386985 h 3973758"/>
              <a:gd name="connsiteX4" fmla="*/ 1312357 w 6041036"/>
              <a:gd name="connsiteY4" fmla="*/ 688705 h 3973758"/>
              <a:gd name="connsiteX5" fmla="*/ 1458141 w 6041036"/>
              <a:gd name="connsiteY5" fmla="*/ 615687 h 3973758"/>
              <a:gd name="connsiteX6" fmla="*/ 1703323 w 6041036"/>
              <a:gd name="connsiteY6" fmla="*/ 696989 h 3973758"/>
              <a:gd name="connsiteX7" fmla="*/ 1787266 w 6041036"/>
              <a:gd name="connsiteY7" fmla="*/ 653941 h 3973758"/>
              <a:gd name="connsiteX8" fmla="*/ 1905400 w 6041036"/>
              <a:gd name="connsiteY8" fmla="*/ 667220 h 3973758"/>
              <a:gd name="connsiteX9" fmla="*/ 2203084 w 6041036"/>
              <a:gd name="connsiteY9" fmla="*/ 26695 h 3973758"/>
              <a:gd name="connsiteX10" fmla="*/ 2418570 w 6041036"/>
              <a:gd name="connsiteY10" fmla="*/ 379857 h 3973758"/>
              <a:gd name="connsiteX11" fmla="*/ 2566796 w 6041036"/>
              <a:gd name="connsiteY11" fmla="*/ 538078 h 3973758"/>
              <a:gd name="connsiteX12" fmla="*/ 3259706 w 6041036"/>
              <a:gd name="connsiteY12" fmla="*/ 2223 h 3973758"/>
              <a:gd name="connsiteX13" fmla="*/ 4624256 w 6041036"/>
              <a:gd name="connsiteY13" fmla="*/ 595445 h 3973758"/>
              <a:gd name="connsiteX14" fmla="*/ 6041036 w 6041036"/>
              <a:gd name="connsiteY14" fmla="*/ 388599 h 3973758"/>
              <a:gd name="connsiteX15" fmla="*/ 6041036 w 6041036"/>
              <a:gd name="connsiteY15" fmla="*/ 388599 h 3973758"/>
              <a:gd name="connsiteX0" fmla="*/ 0 w 6041036"/>
              <a:gd name="connsiteY0" fmla="*/ 3970273 h 3972783"/>
              <a:gd name="connsiteX1" fmla="*/ 668613 w 6041036"/>
              <a:gd name="connsiteY1" fmla="*/ 3802935 h 3972783"/>
              <a:gd name="connsiteX2" fmla="*/ 836492 w 6041036"/>
              <a:gd name="connsiteY2" fmla="*/ 1293017 h 3972783"/>
              <a:gd name="connsiteX3" fmla="*/ 1023125 w 6041036"/>
              <a:gd name="connsiteY3" fmla="*/ 2386010 h 3972783"/>
              <a:gd name="connsiteX4" fmla="*/ 1312357 w 6041036"/>
              <a:gd name="connsiteY4" fmla="*/ 687730 h 3972783"/>
              <a:gd name="connsiteX5" fmla="*/ 1458141 w 6041036"/>
              <a:gd name="connsiteY5" fmla="*/ 614712 h 3972783"/>
              <a:gd name="connsiteX6" fmla="*/ 1703323 w 6041036"/>
              <a:gd name="connsiteY6" fmla="*/ 696014 h 3972783"/>
              <a:gd name="connsiteX7" fmla="*/ 1787266 w 6041036"/>
              <a:gd name="connsiteY7" fmla="*/ 652966 h 3972783"/>
              <a:gd name="connsiteX8" fmla="*/ 1905400 w 6041036"/>
              <a:gd name="connsiteY8" fmla="*/ 666245 h 3972783"/>
              <a:gd name="connsiteX9" fmla="*/ 2203084 w 6041036"/>
              <a:gd name="connsiteY9" fmla="*/ 25720 h 3972783"/>
              <a:gd name="connsiteX10" fmla="*/ 2418570 w 6041036"/>
              <a:gd name="connsiteY10" fmla="*/ 378882 h 3972783"/>
              <a:gd name="connsiteX11" fmla="*/ 2566796 w 6041036"/>
              <a:gd name="connsiteY11" fmla="*/ 537103 h 3972783"/>
              <a:gd name="connsiteX12" fmla="*/ 3259706 w 6041036"/>
              <a:gd name="connsiteY12" fmla="*/ 1248 h 3972783"/>
              <a:gd name="connsiteX13" fmla="*/ 4624256 w 6041036"/>
              <a:gd name="connsiteY13" fmla="*/ 594470 h 3972783"/>
              <a:gd name="connsiteX14" fmla="*/ 6041036 w 6041036"/>
              <a:gd name="connsiteY14" fmla="*/ 387624 h 3972783"/>
              <a:gd name="connsiteX15" fmla="*/ 6041036 w 6041036"/>
              <a:gd name="connsiteY15" fmla="*/ 387624 h 3972783"/>
              <a:gd name="connsiteX0" fmla="*/ 0 w 6041036"/>
              <a:gd name="connsiteY0" fmla="*/ 3971556 h 3974066"/>
              <a:gd name="connsiteX1" fmla="*/ 668613 w 6041036"/>
              <a:gd name="connsiteY1" fmla="*/ 3804218 h 3974066"/>
              <a:gd name="connsiteX2" fmla="*/ 836492 w 6041036"/>
              <a:gd name="connsiteY2" fmla="*/ 1294300 h 3974066"/>
              <a:gd name="connsiteX3" fmla="*/ 1023125 w 6041036"/>
              <a:gd name="connsiteY3" fmla="*/ 2387293 h 3974066"/>
              <a:gd name="connsiteX4" fmla="*/ 1312357 w 6041036"/>
              <a:gd name="connsiteY4" fmla="*/ 689013 h 3974066"/>
              <a:gd name="connsiteX5" fmla="*/ 1458141 w 6041036"/>
              <a:gd name="connsiteY5" fmla="*/ 615995 h 3974066"/>
              <a:gd name="connsiteX6" fmla="*/ 1703323 w 6041036"/>
              <a:gd name="connsiteY6" fmla="*/ 697297 h 3974066"/>
              <a:gd name="connsiteX7" fmla="*/ 1787266 w 6041036"/>
              <a:gd name="connsiteY7" fmla="*/ 654249 h 3974066"/>
              <a:gd name="connsiteX8" fmla="*/ 1905400 w 6041036"/>
              <a:gd name="connsiteY8" fmla="*/ 667528 h 3974066"/>
              <a:gd name="connsiteX9" fmla="*/ 2203084 w 6041036"/>
              <a:gd name="connsiteY9" fmla="*/ 27003 h 3974066"/>
              <a:gd name="connsiteX10" fmla="*/ 2418570 w 6041036"/>
              <a:gd name="connsiteY10" fmla="*/ 380165 h 3974066"/>
              <a:gd name="connsiteX11" fmla="*/ 2566796 w 6041036"/>
              <a:gd name="connsiteY11" fmla="*/ 538386 h 3974066"/>
              <a:gd name="connsiteX12" fmla="*/ 3259706 w 6041036"/>
              <a:gd name="connsiteY12" fmla="*/ 2531 h 3974066"/>
              <a:gd name="connsiteX13" fmla="*/ 3885151 w 6041036"/>
              <a:gd name="connsiteY13" fmla="*/ 300109 h 3974066"/>
              <a:gd name="connsiteX14" fmla="*/ 6041036 w 6041036"/>
              <a:gd name="connsiteY14" fmla="*/ 388907 h 3974066"/>
              <a:gd name="connsiteX15" fmla="*/ 6041036 w 6041036"/>
              <a:gd name="connsiteY15" fmla="*/ 388907 h 3974066"/>
              <a:gd name="connsiteX0" fmla="*/ 0 w 6041036"/>
              <a:gd name="connsiteY0" fmla="*/ 3975183 h 3977693"/>
              <a:gd name="connsiteX1" fmla="*/ 668613 w 6041036"/>
              <a:gd name="connsiteY1" fmla="*/ 3807845 h 3977693"/>
              <a:gd name="connsiteX2" fmla="*/ 836492 w 6041036"/>
              <a:gd name="connsiteY2" fmla="*/ 1297927 h 3977693"/>
              <a:gd name="connsiteX3" fmla="*/ 1023125 w 6041036"/>
              <a:gd name="connsiteY3" fmla="*/ 2390920 h 3977693"/>
              <a:gd name="connsiteX4" fmla="*/ 1312357 w 6041036"/>
              <a:gd name="connsiteY4" fmla="*/ 692640 h 3977693"/>
              <a:gd name="connsiteX5" fmla="*/ 1458141 w 6041036"/>
              <a:gd name="connsiteY5" fmla="*/ 619622 h 3977693"/>
              <a:gd name="connsiteX6" fmla="*/ 1703323 w 6041036"/>
              <a:gd name="connsiteY6" fmla="*/ 700924 h 3977693"/>
              <a:gd name="connsiteX7" fmla="*/ 1787266 w 6041036"/>
              <a:gd name="connsiteY7" fmla="*/ 657876 h 3977693"/>
              <a:gd name="connsiteX8" fmla="*/ 1905400 w 6041036"/>
              <a:gd name="connsiteY8" fmla="*/ 671155 h 3977693"/>
              <a:gd name="connsiteX9" fmla="*/ 2203084 w 6041036"/>
              <a:gd name="connsiteY9" fmla="*/ 30630 h 3977693"/>
              <a:gd name="connsiteX10" fmla="*/ 2418570 w 6041036"/>
              <a:gd name="connsiteY10" fmla="*/ 383792 h 3977693"/>
              <a:gd name="connsiteX11" fmla="*/ 2566796 w 6041036"/>
              <a:gd name="connsiteY11" fmla="*/ 542013 h 3977693"/>
              <a:gd name="connsiteX12" fmla="*/ 3259706 w 6041036"/>
              <a:gd name="connsiteY12" fmla="*/ 6158 h 3977693"/>
              <a:gd name="connsiteX13" fmla="*/ 3885151 w 6041036"/>
              <a:gd name="connsiteY13" fmla="*/ 303736 h 3977693"/>
              <a:gd name="connsiteX14" fmla="*/ 6041036 w 6041036"/>
              <a:gd name="connsiteY14" fmla="*/ 392534 h 3977693"/>
              <a:gd name="connsiteX15" fmla="*/ 6041036 w 6041036"/>
              <a:gd name="connsiteY15" fmla="*/ 392534 h 3977693"/>
              <a:gd name="connsiteX0" fmla="*/ 0 w 6041036"/>
              <a:gd name="connsiteY0" fmla="*/ 3969337 h 3971847"/>
              <a:gd name="connsiteX1" fmla="*/ 668613 w 6041036"/>
              <a:gd name="connsiteY1" fmla="*/ 3801999 h 3971847"/>
              <a:gd name="connsiteX2" fmla="*/ 836492 w 6041036"/>
              <a:gd name="connsiteY2" fmla="*/ 1292081 h 3971847"/>
              <a:gd name="connsiteX3" fmla="*/ 1023125 w 6041036"/>
              <a:gd name="connsiteY3" fmla="*/ 2385074 h 3971847"/>
              <a:gd name="connsiteX4" fmla="*/ 1312357 w 6041036"/>
              <a:gd name="connsiteY4" fmla="*/ 686794 h 3971847"/>
              <a:gd name="connsiteX5" fmla="*/ 1458141 w 6041036"/>
              <a:gd name="connsiteY5" fmla="*/ 613776 h 3971847"/>
              <a:gd name="connsiteX6" fmla="*/ 1703323 w 6041036"/>
              <a:gd name="connsiteY6" fmla="*/ 695078 h 3971847"/>
              <a:gd name="connsiteX7" fmla="*/ 1787266 w 6041036"/>
              <a:gd name="connsiteY7" fmla="*/ 652030 h 3971847"/>
              <a:gd name="connsiteX8" fmla="*/ 1905400 w 6041036"/>
              <a:gd name="connsiteY8" fmla="*/ 665309 h 3971847"/>
              <a:gd name="connsiteX9" fmla="*/ 2203084 w 6041036"/>
              <a:gd name="connsiteY9" fmla="*/ 24784 h 3971847"/>
              <a:gd name="connsiteX10" fmla="*/ 2418570 w 6041036"/>
              <a:gd name="connsiteY10" fmla="*/ 377946 h 3971847"/>
              <a:gd name="connsiteX11" fmla="*/ 2566796 w 6041036"/>
              <a:gd name="connsiteY11" fmla="*/ 536167 h 3971847"/>
              <a:gd name="connsiteX12" fmla="*/ 3259706 w 6041036"/>
              <a:gd name="connsiteY12" fmla="*/ 312 h 3971847"/>
              <a:gd name="connsiteX13" fmla="*/ 3885151 w 6041036"/>
              <a:gd name="connsiteY13" fmla="*/ 297890 h 3971847"/>
              <a:gd name="connsiteX14" fmla="*/ 6041036 w 6041036"/>
              <a:gd name="connsiteY14" fmla="*/ 386688 h 3971847"/>
              <a:gd name="connsiteX15" fmla="*/ 6041036 w 6041036"/>
              <a:gd name="connsiteY15" fmla="*/ 386688 h 3971847"/>
              <a:gd name="connsiteX0" fmla="*/ 0 w 6041036"/>
              <a:gd name="connsiteY0" fmla="*/ 3969373 h 3971883"/>
              <a:gd name="connsiteX1" fmla="*/ 668613 w 6041036"/>
              <a:gd name="connsiteY1" fmla="*/ 3802035 h 3971883"/>
              <a:gd name="connsiteX2" fmla="*/ 836492 w 6041036"/>
              <a:gd name="connsiteY2" fmla="*/ 1292117 h 3971883"/>
              <a:gd name="connsiteX3" fmla="*/ 1023125 w 6041036"/>
              <a:gd name="connsiteY3" fmla="*/ 2385110 h 3971883"/>
              <a:gd name="connsiteX4" fmla="*/ 1312357 w 6041036"/>
              <a:gd name="connsiteY4" fmla="*/ 686830 h 3971883"/>
              <a:gd name="connsiteX5" fmla="*/ 1458141 w 6041036"/>
              <a:gd name="connsiteY5" fmla="*/ 613812 h 3971883"/>
              <a:gd name="connsiteX6" fmla="*/ 1703323 w 6041036"/>
              <a:gd name="connsiteY6" fmla="*/ 695114 h 3971883"/>
              <a:gd name="connsiteX7" fmla="*/ 1787266 w 6041036"/>
              <a:gd name="connsiteY7" fmla="*/ 652066 h 3971883"/>
              <a:gd name="connsiteX8" fmla="*/ 1905400 w 6041036"/>
              <a:gd name="connsiteY8" fmla="*/ 665345 h 3971883"/>
              <a:gd name="connsiteX9" fmla="*/ 2203084 w 6041036"/>
              <a:gd name="connsiteY9" fmla="*/ 24820 h 3971883"/>
              <a:gd name="connsiteX10" fmla="*/ 2418570 w 6041036"/>
              <a:gd name="connsiteY10" fmla="*/ 377982 h 3971883"/>
              <a:gd name="connsiteX11" fmla="*/ 2566796 w 6041036"/>
              <a:gd name="connsiteY11" fmla="*/ 536203 h 3971883"/>
              <a:gd name="connsiteX12" fmla="*/ 3259706 w 6041036"/>
              <a:gd name="connsiteY12" fmla="*/ 348 h 3971883"/>
              <a:gd name="connsiteX13" fmla="*/ 3895812 w 6041036"/>
              <a:gd name="connsiteY13" fmla="*/ 290535 h 3971883"/>
              <a:gd name="connsiteX14" fmla="*/ 6041036 w 6041036"/>
              <a:gd name="connsiteY14" fmla="*/ 386724 h 3971883"/>
              <a:gd name="connsiteX15" fmla="*/ 6041036 w 6041036"/>
              <a:gd name="connsiteY15" fmla="*/ 386724 h 3971883"/>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71213 h 3973723"/>
              <a:gd name="connsiteX1" fmla="*/ 668613 w 6041036"/>
              <a:gd name="connsiteY1" fmla="*/ 3803875 h 3973723"/>
              <a:gd name="connsiteX2" fmla="*/ 836492 w 6041036"/>
              <a:gd name="connsiteY2" fmla="*/ 1293957 h 3973723"/>
              <a:gd name="connsiteX3" fmla="*/ 1023125 w 6041036"/>
              <a:gd name="connsiteY3" fmla="*/ 2386950 h 3973723"/>
              <a:gd name="connsiteX4" fmla="*/ 1312357 w 6041036"/>
              <a:gd name="connsiteY4" fmla="*/ 688670 h 3973723"/>
              <a:gd name="connsiteX5" fmla="*/ 1458141 w 6041036"/>
              <a:gd name="connsiteY5" fmla="*/ 615652 h 3973723"/>
              <a:gd name="connsiteX6" fmla="*/ 1703323 w 6041036"/>
              <a:gd name="connsiteY6" fmla="*/ 696954 h 3973723"/>
              <a:gd name="connsiteX7" fmla="*/ 1787266 w 6041036"/>
              <a:gd name="connsiteY7" fmla="*/ 653906 h 3973723"/>
              <a:gd name="connsiteX8" fmla="*/ 1905400 w 6041036"/>
              <a:gd name="connsiteY8" fmla="*/ 667185 h 3973723"/>
              <a:gd name="connsiteX9" fmla="*/ 2203084 w 6041036"/>
              <a:gd name="connsiteY9" fmla="*/ 26660 h 3973723"/>
              <a:gd name="connsiteX10" fmla="*/ 2418570 w 6041036"/>
              <a:gd name="connsiteY10" fmla="*/ 379822 h 3973723"/>
              <a:gd name="connsiteX11" fmla="*/ 2566796 w 6041036"/>
              <a:gd name="connsiteY11" fmla="*/ 538043 h 3973723"/>
              <a:gd name="connsiteX12" fmla="*/ 3192192 w 6041036"/>
              <a:gd name="connsiteY12" fmla="*/ 28058 h 3973723"/>
              <a:gd name="connsiteX13" fmla="*/ 3533316 w 6041036"/>
              <a:gd name="connsiteY13" fmla="*/ 116750 h 3973723"/>
              <a:gd name="connsiteX14" fmla="*/ 3895812 w 6041036"/>
              <a:gd name="connsiteY14" fmla="*/ 292375 h 3973723"/>
              <a:gd name="connsiteX15" fmla="*/ 6041036 w 6041036"/>
              <a:gd name="connsiteY15" fmla="*/ 388564 h 3973723"/>
              <a:gd name="connsiteX16" fmla="*/ 6041036 w 6041036"/>
              <a:gd name="connsiteY16" fmla="*/ 388564 h 397372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6041036 w 6041036"/>
              <a:gd name="connsiteY15" fmla="*/ 390044 h 3975203"/>
              <a:gd name="connsiteX16" fmla="*/ 6041036 w 6041036"/>
              <a:gd name="connsiteY16"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6041036 w 6041036"/>
              <a:gd name="connsiteY15" fmla="*/ 390044 h 3975203"/>
              <a:gd name="connsiteX16" fmla="*/ 6041036 w 6041036"/>
              <a:gd name="connsiteY16"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411003 w 6041036"/>
              <a:gd name="connsiteY15" fmla="*/ 369529 h 3975203"/>
              <a:gd name="connsiteX16" fmla="*/ 6041036 w 6041036"/>
              <a:gd name="connsiteY16" fmla="*/ 390044 h 3975203"/>
              <a:gd name="connsiteX17" fmla="*/ 6041036 w 6041036"/>
              <a:gd name="connsiteY17"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492732 w 6041036"/>
              <a:gd name="connsiteY15" fmla="*/ 524742 h 3975203"/>
              <a:gd name="connsiteX16" fmla="*/ 6041036 w 6041036"/>
              <a:gd name="connsiteY16" fmla="*/ 390044 h 3975203"/>
              <a:gd name="connsiteX17" fmla="*/ 6041036 w 6041036"/>
              <a:gd name="connsiteY17"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58712 w 6041036"/>
              <a:gd name="connsiteY15" fmla="*/ 443440 h 3975203"/>
              <a:gd name="connsiteX16" fmla="*/ 4492732 w 6041036"/>
              <a:gd name="connsiteY16" fmla="*/ 524742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76479 w 6041036"/>
              <a:gd name="connsiteY15" fmla="*/ 395398 h 3975203"/>
              <a:gd name="connsiteX16" fmla="*/ 4492732 w 6041036"/>
              <a:gd name="connsiteY16" fmla="*/ 524742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75957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70871 w 6041036"/>
              <a:gd name="connsiteY12" fmla="*/ 29538 h 3975203"/>
              <a:gd name="connsiteX13" fmla="*/ 3575957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69858 h 3972368"/>
              <a:gd name="connsiteX1" fmla="*/ 668613 w 6041036"/>
              <a:gd name="connsiteY1" fmla="*/ 3802520 h 3972368"/>
              <a:gd name="connsiteX2" fmla="*/ 836492 w 6041036"/>
              <a:gd name="connsiteY2" fmla="*/ 1292602 h 3972368"/>
              <a:gd name="connsiteX3" fmla="*/ 1023125 w 6041036"/>
              <a:gd name="connsiteY3" fmla="*/ 2385595 h 3972368"/>
              <a:gd name="connsiteX4" fmla="*/ 1312357 w 6041036"/>
              <a:gd name="connsiteY4" fmla="*/ 687315 h 3972368"/>
              <a:gd name="connsiteX5" fmla="*/ 1458141 w 6041036"/>
              <a:gd name="connsiteY5" fmla="*/ 614297 h 3972368"/>
              <a:gd name="connsiteX6" fmla="*/ 1703323 w 6041036"/>
              <a:gd name="connsiteY6" fmla="*/ 695599 h 3972368"/>
              <a:gd name="connsiteX7" fmla="*/ 1787266 w 6041036"/>
              <a:gd name="connsiteY7" fmla="*/ 652551 h 3972368"/>
              <a:gd name="connsiteX8" fmla="*/ 1905400 w 6041036"/>
              <a:gd name="connsiteY8" fmla="*/ 665830 h 3972368"/>
              <a:gd name="connsiteX9" fmla="*/ 2203084 w 6041036"/>
              <a:gd name="connsiteY9" fmla="*/ 25305 h 3972368"/>
              <a:gd name="connsiteX10" fmla="*/ 2418570 w 6041036"/>
              <a:gd name="connsiteY10" fmla="*/ 378467 h 3972368"/>
              <a:gd name="connsiteX11" fmla="*/ 2566796 w 6041036"/>
              <a:gd name="connsiteY11" fmla="*/ 536688 h 3972368"/>
              <a:gd name="connsiteX12" fmla="*/ 3170871 w 6041036"/>
              <a:gd name="connsiteY12" fmla="*/ 26703 h 3972368"/>
              <a:gd name="connsiteX13" fmla="*/ 3575957 w 6041036"/>
              <a:gd name="connsiteY13" fmla="*/ 122786 h 3972368"/>
              <a:gd name="connsiteX14" fmla="*/ 3895812 w 6041036"/>
              <a:gd name="connsiteY14" fmla="*/ 291020 h 3972368"/>
              <a:gd name="connsiteX15" fmla="*/ 4176479 w 6041036"/>
              <a:gd name="connsiteY15" fmla="*/ 392563 h 3972368"/>
              <a:gd name="connsiteX16" fmla="*/ 4567352 w 6041036"/>
              <a:gd name="connsiteY16" fmla="*/ 499734 h 3972368"/>
              <a:gd name="connsiteX17" fmla="*/ 6041036 w 6041036"/>
              <a:gd name="connsiteY17" fmla="*/ 387209 h 3972368"/>
              <a:gd name="connsiteX18" fmla="*/ 6041036 w 6041036"/>
              <a:gd name="connsiteY18" fmla="*/ 387209 h 3972368"/>
              <a:gd name="connsiteX0" fmla="*/ 0 w 6257793"/>
              <a:gd name="connsiteY0" fmla="*/ 3969858 h 3972368"/>
              <a:gd name="connsiteX1" fmla="*/ 668613 w 6257793"/>
              <a:gd name="connsiteY1" fmla="*/ 3802520 h 3972368"/>
              <a:gd name="connsiteX2" fmla="*/ 836492 w 6257793"/>
              <a:gd name="connsiteY2" fmla="*/ 1292602 h 3972368"/>
              <a:gd name="connsiteX3" fmla="*/ 1023125 w 6257793"/>
              <a:gd name="connsiteY3" fmla="*/ 2385595 h 3972368"/>
              <a:gd name="connsiteX4" fmla="*/ 1312357 w 6257793"/>
              <a:gd name="connsiteY4" fmla="*/ 687315 h 3972368"/>
              <a:gd name="connsiteX5" fmla="*/ 1458141 w 6257793"/>
              <a:gd name="connsiteY5" fmla="*/ 614297 h 3972368"/>
              <a:gd name="connsiteX6" fmla="*/ 1703323 w 6257793"/>
              <a:gd name="connsiteY6" fmla="*/ 695599 h 3972368"/>
              <a:gd name="connsiteX7" fmla="*/ 1787266 w 6257793"/>
              <a:gd name="connsiteY7" fmla="*/ 652551 h 3972368"/>
              <a:gd name="connsiteX8" fmla="*/ 1905400 w 6257793"/>
              <a:gd name="connsiteY8" fmla="*/ 665830 h 3972368"/>
              <a:gd name="connsiteX9" fmla="*/ 2203084 w 6257793"/>
              <a:gd name="connsiteY9" fmla="*/ 25305 h 3972368"/>
              <a:gd name="connsiteX10" fmla="*/ 2418570 w 6257793"/>
              <a:gd name="connsiteY10" fmla="*/ 378467 h 3972368"/>
              <a:gd name="connsiteX11" fmla="*/ 2566796 w 6257793"/>
              <a:gd name="connsiteY11" fmla="*/ 536688 h 3972368"/>
              <a:gd name="connsiteX12" fmla="*/ 3170871 w 6257793"/>
              <a:gd name="connsiteY12" fmla="*/ 26703 h 3972368"/>
              <a:gd name="connsiteX13" fmla="*/ 3575957 w 6257793"/>
              <a:gd name="connsiteY13" fmla="*/ 122786 h 3972368"/>
              <a:gd name="connsiteX14" fmla="*/ 3895812 w 6257793"/>
              <a:gd name="connsiteY14" fmla="*/ 291020 h 3972368"/>
              <a:gd name="connsiteX15" fmla="*/ 4176479 w 6257793"/>
              <a:gd name="connsiteY15" fmla="*/ 392563 h 3972368"/>
              <a:gd name="connsiteX16" fmla="*/ 4567352 w 6257793"/>
              <a:gd name="connsiteY16" fmla="*/ 499734 h 3972368"/>
              <a:gd name="connsiteX17" fmla="*/ 6041036 w 6257793"/>
              <a:gd name="connsiteY17" fmla="*/ 387209 h 3972368"/>
              <a:gd name="connsiteX18" fmla="*/ 6257793 w 6257793"/>
              <a:gd name="connsiteY18" fmla="*/ 165477 h 3972368"/>
              <a:gd name="connsiteX0" fmla="*/ 0 w 6257793"/>
              <a:gd name="connsiteY0" fmla="*/ 3969858 h 3972368"/>
              <a:gd name="connsiteX1" fmla="*/ 668613 w 6257793"/>
              <a:gd name="connsiteY1" fmla="*/ 3802520 h 3972368"/>
              <a:gd name="connsiteX2" fmla="*/ 836492 w 6257793"/>
              <a:gd name="connsiteY2" fmla="*/ 1292602 h 3972368"/>
              <a:gd name="connsiteX3" fmla="*/ 1023125 w 6257793"/>
              <a:gd name="connsiteY3" fmla="*/ 2385595 h 3972368"/>
              <a:gd name="connsiteX4" fmla="*/ 1312357 w 6257793"/>
              <a:gd name="connsiteY4" fmla="*/ 687315 h 3972368"/>
              <a:gd name="connsiteX5" fmla="*/ 1458141 w 6257793"/>
              <a:gd name="connsiteY5" fmla="*/ 614297 h 3972368"/>
              <a:gd name="connsiteX6" fmla="*/ 1703323 w 6257793"/>
              <a:gd name="connsiteY6" fmla="*/ 695599 h 3972368"/>
              <a:gd name="connsiteX7" fmla="*/ 1787266 w 6257793"/>
              <a:gd name="connsiteY7" fmla="*/ 652551 h 3972368"/>
              <a:gd name="connsiteX8" fmla="*/ 1905400 w 6257793"/>
              <a:gd name="connsiteY8" fmla="*/ 665830 h 3972368"/>
              <a:gd name="connsiteX9" fmla="*/ 2203084 w 6257793"/>
              <a:gd name="connsiteY9" fmla="*/ 25305 h 3972368"/>
              <a:gd name="connsiteX10" fmla="*/ 2418570 w 6257793"/>
              <a:gd name="connsiteY10" fmla="*/ 378467 h 3972368"/>
              <a:gd name="connsiteX11" fmla="*/ 2566796 w 6257793"/>
              <a:gd name="connsiteY11" fmla="*/ 536688 h 3972368"/>
              <a:gd name="connsiteX12" fmla="*/ 3170871 w 6257793"/>
              <a:gd name="connsiteY12" fmla="*/ 26703 h 3972368"/>
              <a:gd name="connsiteX13" fmla="*/ 3575957 w 6257793"/>
              <a:gd name="connsiteY13" fmla="*/ 122786 h 3972368"/>
              <a:gd name="connsiteX14" fmla="*/ 3895812 w 6257793"/>
              <a:gd name="connsiteY14" fmla="*/ 291020 h 3972368"/>
              <a:gd name="connsiteX15" fmla="*/ 4176479 w 6257793"/>
              <a:gd name="connsiteY15" fmla="*/ 392563 h 3972368"/>
              <a:gd name="connsiteX16" fmla="*/ 4567352 w 6257793"/>
              <a:gd name="connsiteY16" fmla="*/ 499734 h 3972368"/>
              <a:gd name="connsiteX17" fmla="*/ 5895348 w 6257793"/>
              <a:gd name="connsiteY17" fmla="*/ 257865 h 3972368"/>
              <a:gd name="connsiteX18" fmla="*/ 6257793 w 6257793"/>
              <a:gd name="connsiteY18" fmla="*/ 165477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895348 w 5895348"/>
              <a:gd name="connsiteY17"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895348 w 5895348"/>
              <a:gd name="connsiteY17"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185641 w 5895348"/>
              <a:gd name="connsiteY17" fmla="*/ 425822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032846 w 5895348"/>
              <a:gd name="connsiteY17" fmla="*/ 407343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434378 w 5895348"/>
              <a:gd name="connsiteY18" fmla="*/ 337128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430825 w 5895348"/>
              <a:gd name="connsiteY18" fmla="*/ 381475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4993760 w 5895348"/>
              <a:gd name="connsiteY17" fmla="*/ 403648 h 3972368"/>
              <a:gd name="connsiteX18" fmla="*/ 5430825 w 5895348"/>
              <a:gd name="connsiteY18" fmla="*/ 381475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905400 w 5895348"/>
              <a:gd name="connsiteY7" fmla="*/ 665830 h 3972368"/>
              <a:gd name="connsiteX8" fmla="*/ 2203084 w 5895348"/>
              <a:gd name="connsiteY8" fmla="*/ 25305 h 3972368"/>
              <a:gd name="connsiteX9" fmla="*/ 2418570 w 5895348"/>
              <a:gd name="connsiteY9" fmla="*/ 378467 h 3972368"/>
              <a:gd name="connsiteX10" fmla="*/ 2566796 w 5895348"/>
              <a:gd name="connsiteY10" fmla="*/ 536688 h 3972368"/>
              <a:gd name="connsiteX11" fmla="*/ 3170871 w 5895348"/>
              <a:gd name="connsiteY11" fmla="*/ 26703 h 3972368"/>
              <a:gd name="connsiteX12" fmla="*/ 3575957 w 5895348"/>
              <a:gd name="connsiteY12" fmla="*/ 122786 h 3972368"/>
              <a:gd name="connsiteX13" fmla="*/ 3895812 w 5895348"/>
              <a:gd name="connsiteY13" fmla="*/ 291020 h 3972368"/>
              <a:gd name="connsiteX14" fmla="*/ 4176479 w 5895348"/>
              <a:gd name="connsiteY14" fmla="*/ 392563 h 3972368"/>
              <a:gd name="connsiteX15" fmla="*/ 4574459 w 5895348"/>
              <a:gd name="connsiteY15" fmla="*/ 529298 h 3972368"/>
              <a:gd name="connsiteX16" fmla="*/ 4993760 w 5895348"/>
              <a:gd name="connsiteY16" fmla="*/ 403648 h 3972368"/>
              <a:gd name="connsiteX17" fmla="*/ 5430825 w 5895348"/>
              <a:gd name="connsiteY17" fmla="*/ 381475 h 3972368"/>
              <a:gd name="connsiteX18" fmla="*/ 5895348 w 5895348"/>
              <a:gd name="connsiteY18" fmla="*/ 257865 h 3972368"/>
              <a:gd name="connsiteX0" fmla="*/ 0 w 5430825"/>
              <a:gd name="connsiteY0" fmla="*/ 3969858 h 3972368"/>
              <a:gd name="connsiteX1" fmla="*/ 668613 w 5430825"/>
              <a:gd name="connsiteY1" fmla="*/ 3802520 h 3972368"/>
              <a:gd name="connsiteX2" fmla="*/ 836492 w 5430825"/>
              <a:gd name="connsiteY2" fmla="*/ 1292602 h 3972368"/>
              <a:gd name="connsiteX3" fmla="*/ 1023125 w 5430825"/>
              <a:gd name="connsiteY3" fmla="*/ 2385595 h 3972368"/>
              <a:gd name="connsiteX4" fmla="*/ 1312357 w 5430825"/>
              <a:gd name="connsiteY4" fmla="*/ 687315 h 3972368"/>
              <a:gd name="connsiteX5" fmla="*/ 1458141 w 5430825"/>
              <a:gd name="connsiteY5" fmla="*/ 614297 h 3972368"/>
              <a:gd name="connsiteX6" fmla="*/ 1703323 w 5430825"/>
              <a:gd name="connsiteY6" fmla="*/ 695599 h 3972368"/>
              <a:gd name="connsiteX7" fmla="*/ 1905400 w 5430825"/>
              <a:gd name="connsiteY7" fmla="*/ 665830 h 3972368"/>
              <a:gd name="connsiteX8" fmla="*/ 2203084 w 5430825"/>
              <a:gd name="connsiteY8" fmla="*/ 25305 h 3972368"/>
              <a:gd name="connsiteX9" fmla="*/ 2418570 w 5430825"/>
              <a:gd name="connsiteY9" fmla="*/ 378467 h 3972368"/>
              <a:gd name="connsiteX10" fmla="*/ 2566796 w 5430825"/>
              <a:gd name="connsiteY10" fmla="*/ 536688 h 3972368"/>
              <a:gd name="connsiteX11" fmla="*/ 3170871 w 5430825"/>
              <a:gd name="connsiteY11" fmla="*/ 26703 h 3972368"/>
              <a:gd name="connsiteX12" fmla="*/ 3575957 w 5430825"/>
              <a:gd name="connsiteY12" fmla="*/ 122786 h 3972368"/>
              <a:gd name="connsiteX13" fmla="*/ 3895812 w 5430825"/>
              <a:gd name="connsiteY13" fmla="*/ 291020 h 3972368"/>
              <a:gd name="connsiteX14" fmla="*/ 4176479 w 5430825"/>
              <a:gd name="connsiteY14" fmla="*/ 392563 h 3972368"/>
              <a:gd name="connsiteX15" fmla="*/ 4574459 w 5430825"/>
              <a:gd name="connsiteY15" fmla="*/ 529298 h 3972368"/>
              <a:gd name="connsiteX16" fmla="*/ 4993760 w 5430825"/>
              <a:gd name="connsiteY16" fmla="*/ 403648 h 3972368"/>
              <a:gd name="connsiteX17" fmla="*/ 5430825 w 5430825"/>
              <a:gd name="connsiteY17" fmla="*/ 381475 h 397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30825" h="3972368">
                <a:moveTo>
                  <a:pt x="0" y="3969858"/>
                </a:moveTo>
                <a:cubicBezTo>
                  <a:pt x="253336" y="3958932"/>
                  <a:pt x="564732" y="4030692"/>
                  <a:pt x="668613" y="3802520"/>
                </a:cubicBezTo>
                <a:cubicBezTo>
                  <a:pt x="772494" y="3574348"/>
                  <a:pt x="777407" y="1528756"/>
                  <a:pt x="836492" y="1292602"/>
                </a:cubicBezTo>
                <a:cubicBezTo>
                  <a:pt x="895577" y="1056448"/>
                  <a:pt x="933169" y="2599304"/>
                  <a:pt x="1023125" y="2385595"/>
                </a:cubicBezTo>
                <a:cubicBezTo>
                  <a:pt x="1113081" y="2171886"/>
                  <a:pt x="1239854" y="982531"/>
                  <a:pt x="1312357" y="687315"/>
                </a:cubicBezTo>
                <a:cubicBezTo>
                  <a:pt x="1384860" y="392099"/>
                  <a:pt x="1401863" y="603678"/>
                  <a:pt x="1458141" y="614297"/>
                </a:cubicBezTo>
                <a:cubicBezTo>
                  <a:pt x="1514419" y="624916"/>
                  <a:pt x="1612343" y="742193"/>
                  <a:pt x="1703323" y="695599"/>
                </a:cubicBezTo>
                <a:cubicBezTo>
                  <a:pt x="1777866" y="704188"/>
                  <a:pt x="1822107" y="777546"/>
                  <a:pt x="1905400" y="665830"/>
                </a:cubicBezTo>
                <a:cubicBezTo>
                  <a:pt x="1988693" y="554114"/>
                  <a:pt x="2121109" y="25156"/>
                  <a:pt x="2203084" y="25305"/>
                </a:cubicBezTo>
                <a:cubicBezTo>
                  <a:pt x="2285059" y="25454"/>
                  <a:pt x="2357951" y="293236"/>
                  <a:pt x="2418570" y="378467"/>
                </a:cubicBezTo>
                <a:cubicBezTo>
                  <a:pt x="2479189" y="463698"/>
                  <a:pt x="2421869" y="502311"/>
                  <a:pt x="2566796" y="536688"/>
                </a:cubicBezTo>
                <a:cubicBezTo>
                  <a:pt x="2711723" y="571065"/>
                  <a:pt x="3009784" y="96919"/>
                  <a:pt x="3170871" y="26703"/>
                </a:cubicBezTo>
                <a:cubicBezTo>
                  <a:pt x="3331958" y="-43513"/>
                  <a:pt x="3477046" y="37467"/>
                  <a:pt x="3575957" y="122786"/>
                </a:cubicBezTo>
                <a:cubicBezTo>
                  <a:pt x="3696188" y="204410"/>
                  <a:pt x="3795725" y="246057"/>
                  <a:pt x="3895812" y="291020"/>
                </a:cubicBezTo>
                <a:cubicBezTo>
                  <a:pt x="3995899" y="335983"/>
                  <a:pt x="4076993" y="354082"/>
                  <a:pt x="4176479" y="392563"/>
                </a:cubicBezTo>
                <a:cubicBezTo>
                  <a:pt x="4275965" y="431044"/>
                  <a:pt x="4406265" y="523755"/>
                  <a:pt x="4574459" y="529298"/>
                </a:cubicBezTo>
                <a:cubicBezTo>
                  <a:pt x="4742653" y="534841"/>
                  <a:pt x="4850440" y="435676"/>
                  <a:pt x="4993760" y="403648"/>
                </a:cubicBezTo>
                <a:cubicBezTo>
                  <a:pt x="5137080" y="371620"/>
                  <a:pt x="5287075" y="406388"/>
                  <a:pt x="5430825" y="381475"/>
                </a:cubicBez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4626291-1D91-3455-6C37-8C12A6906416}"/>
              </a:ext>
            </a:extLst>
          </p:cNvPr>
          <p:cNvCxnSpPr/>
          <p:nvPr/>
        </p:nvCxnSpPr>
        <p:spPr>
          <a:xfrm>
            <a:off x="4451481" y="6134117"/>
            <a:ext cx="439027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73D068-A157-8356-9DF2-8DBBB9D1E31A}"/>
              </a:ext>
            </a:extLst>
          </p:cNvPr>
          <p:cNvCxnSpPr>
            <a:cxnSpLocks/>
          </p:cNvCxnSpPr>
          <p:nvPr/>
        </p:nvCxnSpPr>
        <p:spPr>
          <a:xfrm flipV="1">
            <a:off x="4832481" y="5996957"/>
            <a:ext cx="0" cy="137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DB531C-72C2-ADD8-05CB-9B9419E55E10}"/>
              </a:ext>
            </a:extLst>
          </p:cNvPr>
          <p:cNvCxnSpPr>
            <a:cxnSpLocks/>
          </p:cNvCxnSpPr>
          <p:nvPr/>
        </p:nvCxnSpPr>
        <p:spPr>
          <a:xfrm flipV="1">
            <a:off x="5703415" y="5996957"/>
            <a:ext cx="0" cy="137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A7FC23-CE99-0DA1-2750-5EFEE7BDC9F8}"/>
              </a:ext>
            </a:extLst>
          </p:cNvPr>
          <p:cNvCxnSpPr>
            <a:cxnSpLocks/>
          </p:cNvCxnSpPr>
          <p:nvPr/>
        </p:nvCxnSpPr>
        <p:spPr>
          <a:xfrm flipV="1">
            <a:off x="7445283" y="5996957"/>
            <a:ext cx="0" cy="137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2CD5D4-EFD1-6C4F-6508-7E77C89B5FC2}"/>
              </a:ext>
            </a:extLst>
          </p:cNvPr>
          <p:cNvCxnSpPr>
            <a:cxnSpLocks/>
          </p:cNvCxnSpPr>
          <p:nvPr/>
        </p:nvCxnSpPr>
        <p:spPr>
          <a:xfrm flipV="1">
            <a:off x="8316216" y="5996957"/>
            <a:ext cx="0" cy="137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BC7EFE6-F0A1-A6AB-81EF-2E0A1705A1CD}"/>
              </a:ext>
            </a:extLst>
          </p:cNvPr>
          <p:cNvCxnSpPr>
            <a:cxnSpLocks/>
          </p:cNvCxnSpPr>
          <p:nvPr/>
        </p:nvCxnSpPr>
        <p:spPr>
          <a:xfrm flipV="1">
            <a:off x="6574349" y="5996957"/>
            <a:ext cx="0" cy="137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B434AD4-6AFD-7706-F3DD-A770EEC95315}"/>
              </a:ext>
            </a:extLst>
          </p:cNvPr>
          <p:cNvSpPr txBox="1"/>
          <p:nvPr/>
        </p:nvSpPr>
        <p:spPr>
          <a:xfrm>
            <a:off x="4491682" y="6128365"/>
            <a:ext cx="681597" cy="307777"/>
          </a:xfrm>
          <a:prstGeom prst="rect">
            <a:avLst/>
          </a:prstGeom>
          <a:noFill/>
        </p:spPr>
        <p:txBody>
          <a:bodyPr wrap="none" rtlCol="0">
            <a:spAutoFit/>
          </a:bodyPr>
          <a:lstStyle/>
          <a:p>
            <a:r>
              <a:rPr lang="en-US" sz="1400"/>
              <a:t>12280</a:t>
            </a:r>
          </a:p>
        </p:txBody>
      </p:sp>
      <p:sp>
        <p:nvSpPr>
          <p:cNvPr id="21" name="TextBox 20">
            <a:extLst>
              <a:ext uri="{FF2B5EF4-FFF2-40B4-BE49-F238E27FC236}">
                <a16:creationId xmlns:a16="http://schemas.microsoft.com/office/drawing/2014/main" id="{D8355A9F-009A-EE7F-43DD-DA0D6E65004F}"/>
              </a:ext>
            </a:extLst>
          </p:cNvPr>
          <p:cNvSpPr txBox="1"/>
          <p:nvPr/>
        </p:nvSpPr>
        <p:spPr>
          <a:xfrm>
            <a:off x="5361955" y="6128365"/>
            <a:ext cx="681597" cy="307777"/>
          </a:xfrm>
          <a:prstGeom prst="rect">
            <a:avLst/>
          </a:prstGeom>
          <a:noFill/>
        </p:spPr>
        <p:txBody>
          <a:bodyPr wrap="none" rtlCol="0">
            <a:spAutoFit/>
          </a:bodyPr>
          <a:lstStyle/>
          <a:p>
            <a:r>
              <a:rPr lang="en-US" sz="1400"/>
              <a:t>12300</a:t>
            </a:r>
          </a:p>
        </p:txBody>
      </p:sp>
      <p:sp>
        <p:nvSpPr>
          <p:cNvPr id="22" name="TextBox 21">
            <a:extLst>
              <a:ext uri="{FF2B5EF4-FFF2-40B4-BE49-F238E27FC236}">
                <a16:creationId xmlns:a16="http://schemas.microsoft.com/office/drawing/2014/main" id="{117FA10A-6EA1-A2BB-4838-DCF8A0337AC2}"/>
              </a:ext>
            </a:extLst>
          </p:cNvPr>
          <p:cNvSpPr txBox="1"/>
          <p:nvPr/>
        </p:nvSpPr>
        <p:spPr>
          <a:xfrm>
            <a:off x="6232228" y="6128365"/>
            <a:ext cx="681597" cy="307777"/>
          </a:xfrm>
          <a:prstGeom prst="rect">
            <a:avLst/>
          </a:prstGeom>
          <a:noFill/>
        </p:spPr>
        <p:txBody>
          <a:bodyPr wrap="none" rtlCol="0">
            <a:spAutoFit/>
          </a:bodyPr>
          <a:lstStyle/>
          <a:p>
            <a:r>
              <a:rPr lang="en-US" sz="1400"/>
              <a:t>12320</a:t>
            </a:r>
          </a:p>
        </p:txBody>
      </p:sp>
      <p:sp>
        <p:nvSpPr>
          <p:cNvPr id="23" name="TextBox 22">
            <a:extLst>
              <a:ext uri="{FF2B5EF4-FFF2-40B4-BE49-F238E27FC236}">
                <a16:creationId xmlns:a16="http://schemas.microsoft.com/office/drawing/2014/main" id="{EFA18519-2D80-C9C5-3447-BA0228AA16AB}"/>
              </a:ext>
            </a:extLst>
          </p:cNvPr>
          <p:cNvSpPr txBox="1"/>
          <p:nvPr/>
        </p:nvSpPr>
        <p:spPr>
          <a:xfrm>
            <a:off x="7102501" y="6128365"/>
            <a:ext cx="681597" cy="307777"/>
          </a:xfrm>
          <a:prstGeom prst="rect">
            <a:avLst/>
          </a:prstGeom>
          <a:noFill/>
        </p:spPr>
        <p:txBody>
          <a:bodyPr wrap="none" rtlCol="0">
            <a:spAutoFit/>
          </a:bodyPr>
          <a:lstStyle/>
          <a:p>
            <a:r>
              <a:rPr lang="en-US" sz="1400"/>
              <a:t>12340</a:t>
            </a:r>
          </a:p>
        </p:txBody>
      </p:sp>
      <p:sp>
        <p:nvSpPr>
          <p:cNvPr id="24" name="TextBox 23">
            <a:extLst>
              <a:ext uri="{FF2B5EF4-FFF2-40B4-BE49-F238E27FC236}">
                <a16:creationId xmlns:a16="http://schemas.microsoft.com/office/drawing/2014/main" id="{A9299D2D-E5EE-5D26-B6EC-BF6D80E63CE3}"/>
              </a:ext>
            </a:extLst>
          </p:cNvPr>
          <p:cNvSpPr txBox="1"/>
          <p:nvPr/>
        </p:nvSpPr>
        <p:spPr>
          <a:xfrm>
            <a:off x="7972774" y="6128365"/>
            <a:ext cx="681597" cy="307777"/>
          </a:xfrm>
          <a:prstGeom prst="rect">
            <a:avLst/>
          </a:prstGeom>
          <a:noFill/>
        </p:spPr>
        <p:txBody>
          <a:bodyPr wrap="none" rtlCol="0">
            <a:spAutoFit/>
          </a:bodyPr>
          <a:lstStyle/>
          <a:p>
            <a:r>
              <a:rPr lang="en-US" sz="1400"/>
              <a:t>12360</a:t>
            </a:r>
          </a:p>
        </p:txBody>
      </p:sp>
      <p:sp>
        <p:nvSpPr>
          <p:cNvPr id="31" name="TextBox 30">
            <a:extLst>
              <a:ext uri="{FF2B5EF4-FFF2-40B4-BE49-F238E27FC236}">
                <a16:creationId xmlns:a16="http://schemas.microsoft.com/office/drawing/2014/main" id="{B1A66ABE-08EE-BED3-ACBE-6C8CD0B795F2}"/>
              </a:ext>
            </a:extLst>
          </p:cNvPr>
          <p:cNvSpPr txBox="1"/>
          <p:nvPr/>
        </p:nvSpPr>
        <p:spPr>
          <a:xfrm>
            <a:off x="5941470" y="6357208"/>
            <a:ext cx="1308884" cy="369332"/>
          </a:xfrm>
          <a:prstGeom prst="rect">
            <a:avLst/>
          </a:prstGeom>
          <a:noFill/>
        </p:spPr>
        <p:txBody>
          <a:bodyPr wrap="none" rtlCol="0">
            <a:spAutoFit/>
          </a:bodyPr>
          <a:lstStyle/>
          <a:p>
            <a:r>
              <a:rPr lang="en-US"/>
              <a:t>Energy, eV</a:t>
            </a:r>
          </a:p>
        </p:txBody>
      </p:sp>
      <p:grpSp>
        <p:nvGrpSpPr>
          <p:cNvPr id="73" name="Group 72">
            <a:extLst>
              <a:ext uri="{FF2B5EF4-FFF2-40B4-BE49-F238E27FC236}">
                <a16:creationId xmlns:a16="http://schemas.microsoft.com/office/drawing/2014/main" id="{86173F97-1AF0-B022-5221-906BADAE96A7}"/>
              </a:ext>
            </a:extLst>
          </p:cNvPr>
          <p:cNvGrpSpPr/>
          <p:nvPr/>
        </p:nvGrpSpPr>
        <p:grpSpPr>
          <a:xfrm>
            <a:off x="809633" y="1756190"/>
            <a:ext cx="3919906" cy="4922725"/>
            <a:chOff x="392313" y="1316084"/>
            <a:chExt cx="4496387" cy="4791185"/>
          </a:xfrm>
        </p:grpSpPr>
        <p:sp>
          <p:nvSpPr>
            <p:cNvPr id="74" name="Freeform: Shape 73">
              <a:extLst>
                <a:ext uri="{FF2B5EF4-FFF2-40B4-BE49-F238E27FC236}">
                  <a16:creationId xmlns:a16="http://schemas.microsoft.com/office/drawing/2014/main" id="{927AA972-EA89-9F5C-C26A-C70F7AFC11C2}"/>
                </a:ext>
              </a:extLst>
            </p:cNvPr>
            <p:cNvSpPr/>
            <p:nvPr/>
          </p:nvSpPr>
          <p:spPr>
            <a:xfrm>
              <a:off x="462198" y="1731386"/>
              <a:ext cx="3726455" cy="1071910"/>
            </a:xfrm>
            <a:custGeom>
              <a:avLst/>
              <a:gdLst>
                <a:gd name="connsiteX0" fmla="*/ 0 w 6041036"/>
                <a:gd name="connsiteY0" fmla="*/ 3695107 h 3695107"/>
                <a:gd name="connsiteX1" fmla="*/ 809468 w 6041036"/>
                <a:gd name="connsiteY1" fmla="*/ 2443428 h 3695107"/>
                <a:gd name="connsiteX2" fmla="*/ 981855 w 6041036"/>
                <a:gd name="connsiteY2" fmla="*/ 2008713 h 3695107"/>
                <a:gd name="connsiteX3" fmla="*/ 1394085 w 6041036"/>
                <a:gd name="connsiteY3" fmla="*/ 966897 h 3695107"/>
                <a:gd name="connsiteX4" fmla="*/ 1918741 w 6041036"/>
                <a:gd name="connsiteY4" fmla="*/ 592143 h 3695107"/>
                <a:gd name="connsiteX5" fmla="*/ 2278505 w 6041036"/>
                <a:gd name="connsiteY5" fmla="*/ 217389 h 3695107"/>
                <a:gd name="connsiteX6" fmla="*/ 2660754 w 6041036"/>
                <a:gd name="connsiteY6" fmla="*/ 367290 h 3695107"/>
                <a:gd name="connsiteX7" fmla="*/ 3357796 w 6041036"/>
                <a:gd name="connsiteY7" fmla="*/ 31 h 3695107"/>
                <a:gd name="connsiteX8" fmla="*/ 4616970 w 6041036"/>
                <a:gd name="connsiteY8" fmla="*/ 344805 h 3695107"/>
                <a:gd name="connsiteX9" fmla="*/ 6041036 w 6041036"/>
                <a:gd name="connsiteY9" fmla="*/ 112458 h 3695107"/>
                <a:gd name="connsiteX10" fmla="*/ 6041036 w 6041036"/>
                <a:gd name="connsiteY10" fmla="*/ 112458 h 3695107"/>
                <a:gd name="connsiteX0" fmla="*/ 0 w 6041036"/>
                <a:gd name="connsiteY0" fmla="*/ 3695107 h 3743541"/>
                <a:gd name="connsiteX1" fmla="*/ 656461 w 6041036"/>
                <a:gd name="connsiteY1" fmla="*/ 3678414 h 3743541"/>
                <a:gd name="connsiteX2" fmla="*/ 981855 w 6041036"/>
                <a:gd name="connsiteY2" fmla="*/ 2008713 h 3743541"/>
                <a:gd name="connsiteX3" fmla="*/ 1394085 w 6041036"/>
                <a:gd name="connsiteY3" fmla="*/ 966897 h 3743541"/>
                <a:gd name="connsiteX4" fmla="*/ 1918741 w 6041036"/>
                <a:gd name="connsiteY4" fmla="*/ 592143 h 3743541"/>
                <a:gd name="connsiteX5" fmla="*/ 2278505 w 6041036"/>
                <a:gd name="connsiteY5" fmla="*/ 217389 h 3743541"/>
                <a:gd name="connsiteX6" fmla="*/ 2660754 w 6041036"/>
                <a:gd name="connsiteY6" fmla="*/ 367290 h 3743541"/>
                <a:gd name="connsiteX7" fmla="*/ 3357796 w 6041036"/>
                <a:gd name="connsiteY7" fmla="*/ 31 h 3743541"/>
                <a:gd name="connsiteX8" fmla="*/ 4616970 w 6041036"/>
                <a:gd name="connsiteY8" fmla="*/ 344805 h 3743541"/>
                <a:gd name="connsiteX9" fmla="*/ 6041036 w 6041036"/>
                <a:gd name="connsiteY9" fmla="*/ 112458 h 3743541"/>
                <a:gd name="connsiteX10" fmla="*/ 6041036 w 6041036"/>
                <a:gd name="connsiteY10" fmla="*/ 112458 h 3743541"/>
                <a:gd name="connsiteX0" fmla="*/ 0 w 6041036"/>
                <a:gd name="connsiteY0" fmla="*/ 3695107 h 3729956"/>
                <a:gd name="connsiteX1" fmla="*/ 656461 w 6041036"/>
                <a:gd name="connsiteY1" fmla="*/ 3678414 h 3729956"/>
                <a:gd name="connsiteX2" fmla="*/ 854349 w 6041036"/>
                <a:gd name="connsiteY2" fmla="*/ 2249153 h 3729956"/>
                <a:gd name="connsiteX3" fmla="*/ 1394085 w 6041036"/>
                <a:gd name="connsiteY3" fmla="*/ 966897 h 3729956"/>
                <a:gd name="connsiteX4" fmla="*/ 1918741 w 6041036"/>
                <a:gd name="connsiteY4" fmla="*/ 592143 h 3729956"/>
                <a:gd name="connsiteX5" fmla="*/ 2278505 w 6041036"/>
                <a:gd name="connsiteY5" fmla="*/ 217389 h 3729956"/>
                <a:gd name="connsiteX6" fmla="*/ 2660754 w 6041036"/>
                <a:gd name="connsiteY6" fmla="*/ 367290 h 3729956"/>
                <a:gd name="connsiteX7" fmla="*/ 3357796 w 6041036"/>
                <a:gd name="connsiteY7" fmla="*/ 31 h 3729956"/>
                <a:gd name="connsiteX8" fmla="*/ 4616970 w 6041036"/>
                <a:gd name="connsiteY8" fmla="*/ 344805 h 3729956"/>
                <a:gd name="connsiteX9" fmla="*/ 6041036 w 6041036"/>
                <a:gd name="connsiteY9" fmla="*/ 112458 h 3729956"/>
                <a:gd name="connsiteX10" fmla="*/ 6041036 w 6041036"/>
                <a:gd name="connsiteY10"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65048 w 6041036"/>
                <a:gd name="connsiteY3" fmla="*/ 1619895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94192 w 6041036"/>
                <a:gd name="connsiteY3" fmla="*/ 1914980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7370"/>
                <a:gd name="connsiteX1" fmla="*/ 656461 w 6041036"/>
                <a:gd name="connsiteY1" fmla="*/ 3678414 h 3727370"/>
                <a:gd name="connsiteX2" fmla="*/ 850706 w 6041036"/>
                <a:gd name="connsiteY2" fmla="*/ 2296512 h 3727370"/>
                <a:gd name="connsiteX3" fmla="*/ 1094192 w 6041036"/>
                <a:gd name="connsiteY3" fmla="*/ 1914980 h 3727370"/>
                <a:gd name="connsiteX4" fmla="*/ 1394085 w 6041036"/>
                <a:gd name="connsiteY4" fmla="*/ 966897 h 3727370"/>
                <a:gd name="connsiteX5" fmla="*/ 1918741 w 6041036"/>
                <a:gd name="connsiteY5" fmla="*/ 592143 h 3727370"/>
                <a:gd name="connsiteX6" fmla="*/ 2278505 w 6041036"/>
                <a:gd name="connsiteY6" fmla="*/ 217389 h 3727370"/>
                <a:gd name="connsiteX7" fmla="*/ 2660754 w 6041036"/>
                <a:gd name="connsiteY7" fmla="*/ 367290 h 3727370"/>
                <a:gd name="connsiteX8" fmla="*/ 3357796 w 6041036"/>
                <a:gd name="connsiteY8" fmla="*/ 31 h 3727370"/>
                <a:gd name="connsiteX9" fmla="*/ 4616970 w 6041036"/>
                <a:gd name="connsiteY9" fmla="*/ 344805 h 3727370"/>
                <a:gd name="connsiteX10" fmla="*/ 6041036 w 6041036"/>
                <a:gd name="connsiteY10" fmla="*/ 112458 h 3727370"/>
                <a:gd name="connsiteX11" fmla="*/ 6041036 w 6041036"/>
                <a:gd name="connsiteY11" fmla="*/ 112458 h 3727370"/>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080 h 3695080"/>
                <a:gd name="connsiteX1" fmla="*/ 572671 w 6041036"/>
                <a:gd name="connsiteY1" fmla="*/ 3361444 h 3695080"/>
                <a:gd name="connsiteX2" fmla="*/ 850706 w 6041036"/>
                <a:gd name="connsiteY2" fmla="*/ 2296485 h 3695080"/>
                <a:gd name="connsiteX3" fmla="*/ 1094192 w 6041036"/>
                <a:gd name="connsiteY3" fmla="*/ 1914953 h 3695080"/>
                <a:gd name="connsiteX4" fmla="*/ 1394085 w 6041036"/>
                <a:gd name="connsiteY4" fmla="*/ 966870 h 3695080"/>
                <a:gd name="connsiteX5" fmla="*/ 1918741 w 6041036"/>
                <a:gd name="connsiteY5" fmla="*/ 592116 h 3695080"/>
                <a:gd name="connsiteX6" fmla="*/ 2278505 w 6041036"/>
                <a:gd name="connsiteY6" fmla="*/ 217362 h 3695080"/>
                <a:gd name="connsiteX7" fmla="*/ 2689898 w 6041036"/>
                <a:gd name="connsiteY7" fmla="*/ 338119 h 3695080"/>
                <a:gd name="connsiteX8" fmla="*/ 3357796 w 6041036"/>
                <a:gd name="connsiteY8" fmla="*/ 4 h 3695080"/>
                <a:gd name="connsiteX9" fmla="*/ 4616970 w 6041036"/>
                <a:gd name="connsiteY9" fmla="*/ 344778 h 3695080"/>
                <a:gd name="connsiteX10" fmla="*/ 6041036 w 6041036"/>
                <a:gd name="connsiteY10" fmla="*/ 112431 h 3695080"/>
                <a:gd name="connsiteX11" fmla="*/ 6041036 w 6041036"/>
                <a:gd name="connsiteY11" fmla="*/ 112431 h 3695080"/>
                <a:gd name="connsiteX0" fmla="*/ 0 w 6041036"/>
                <a:gd name="connsiteY0" fmla="*/ 3709650 h 3709650"/>
                <a:gd name="connsiteX1" fmla="*/ 572671 w 6041036"/>
                <a:gd name="connsiteY1" fmla="*/ 3376014 h 3709650"/>
                <a:gd name="connsiteX2" fmla="*/ 850706 w 6041036"/>
                <a:gd name="connsiteY2" fmla="*/ 2311055 h 3709650"/>
                <a:gd name="connsiteX3" fmla="*/ 1094192 w 6041036"/>
                <a:gd name="connsiteY3" fmla="*/ 1929523 h 3709650"/>
                <a:gd name="connsiteX4" fmla="*/ 1394085 w 6041036"/>
                <a:gd name="connsiteY4" fmla="*/ 981440 h 3709650"/>
                <a:gd name="connsiteX5" fmla="*/ 1918741 w 6041036"/>
                <a:gd name="connsiteY5" fmla="*/ 606686 h 3709650"/>
                <a:gd name="connsiteX6" fmla="*/ 2278505 w 6041036"/>
                <a:gd name="connsiteY6" fmla="*/ 231932 h 3709650"/>
                <a:gd name="connsiteX7" fmla="*/ 2689898 w 6041036"/>
                <a:gd name="connsiteY7" fmla="*/ 352689 h 3709650"/>
                <a:gd name="connsiteX8" fmla="*/ 3456158 w 6041036"/>
                <a:gd name="connsiteY8" fmla="*/ 2 h 3709650"/>
                <a:gd name="connsiteX9" fmla="*/ 4616970 w 6041036"/>
                <a:gd name="connsiteY9" fmla="*/ 359348 h 3709650"/>
                <a:gd name="connsiteX10" fmla="*/ 6041036 w 6041036"/>
                <a:gd name="connsiteY10" fmla="*/ 127001 h 3709650"/>
                <a:gd name="connsiteX11" fmla="*/ 6041036 w 6041036"/>
                <a:gd name="connsiteY11" fmla="*/ 127001 h 3709650"/>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5454296 w 6041036"/>
                <a:gd name="connsiteY11" fmla="*/ 238259 h 3709671"/>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 name="connsiteX0" fmla="*/ 0 w 5576216"/>
                <a:gd name="connsiteY0" fmla="*/ 3709672 h 3762048"/>
                <a:gd name="connsiteX1" fmla="*/ 572671 w 5576216"/>
                <a:gd name="connsiteY1" fmla="*/ 3376036 h 3762048"/>
                <a:gd name="connsiteX2" fmla="*/ 952306 w 5576216"/>
                <a:gd name="connsiteY2" fmla="*/ 3702486 h 3762048"/>
                <a:gd name="connsiteX3" fmla="*/ 1094192 w 5576216"/>
                <a:gd name="connsiteY3" fmla="*/ 1929545 h 3762048"/>
                <a:gd name="connsiteX4" fmla="*/ 1394085 w 5576216"/>
                <a:gd name="connsiteY4" fmla="*/ 981462 h 3762048"/>
                <a:gd name="connsiteX5" fmla="*/ 1918741 w 5576216"/>
                <a:gd name="connsiteY5" fmla="*/ 606708 h 3762048"/>
                <a:gd name="connsiteX6" fmla="*/ 2278505 w 5576216"/>
                <a:gd name="connsiteY6" fmla="*/ 231954 h 3762048"/>
                <a:gd name="connsiteX7" fmla="*/ 2689898 w 5576216"/>
                <a:gd name="connsiteY7" fmla="*/ 352711 h 3762048"/>
                <a:gd name="connsiteX8" fmla="*/ 3456158 w 5576216"/>
                <a:gd name="connsiteY8" fmla="*/ 24 h 3762048"/>
                <a:gd name="connsiteX9" fmla="*/ 4624256 w 5576216"/>
                <a:gd name="connsiteY9" fmla="*/ 333869 h 3762048"/>
                <a:gd name="connsiteX10" fmla="*/ 5576216 w 5576216"/>
                <a:gd name="connsiteY10" fmla="*/ 230844 h 3762048"/>
                <a:gd name="connsiteX0" fmla="*/ 0 w 5576216"/>
                <a:gd name="connsiteY0" fmla="*/ 3709672 h 3835895"/>
                <a:gd name="connsiteX1" fmla="*/ 952306 w 5576216"/>
                <a:gd name="connsiteY1" fmla="*/ 3702486 h 3835895"/>
                <a:gd name="connsiteX2" fmla="*/ 1094192 w 5576216"/>
                <a:gd name="connsiteY2" fmla="*/ 1929545 h 3835895"/>
                <a:gd name="connsiteX3" fmla="*/ 1394085 w 5576216"/>
                <a:gd name="connsiteY3" fmla="*/ 981462 h 3835895"/>
                <a:gd name="connsiteX4" fmla="*/ 1918741 w 5576216"/>
                <a:gd name="connsiteY4" fmla="*/ 606708 h 3835895"/>
                <a:gd name="connsiteX5" fmla="*/ 2278505 w 5576216"/>
                <a:gd name="connsiteY5" fmla="*/ 231954 h 3835895"/>
                <a:gd name="connsiteX6" fmla="*/ 2689898 w 5576216"/>
                <a:gd name="connsiteY6" fmla="*/ 352711 h 3835895"/>
                <a:gd name="connsiteX7" fmla="*/ 3456158 w 5576216"/>
                <a:gd name="connsiteY7" fmla="*/ 24 h 3835895"/>
                <a:gd name="connsiteX8" fmla="*/ 4624256 w 5576216"/>
                <a:gd name="connsiteY8" fmla="*/ 333869 h 3835895"/>
                <a:gd name="connsiteX9" fmla="*/ 5576216 w 5576216"/>
                <a:gd name="connsiteY9" fmla="*/ 230844 h 3835895"/>
                <a:gd name="connsiteX0" fmla="*/ 0 w 5576216"/>
                <a:gd name="connsiteY0" fmla="*/ 3709672 h 3722307"/>
                <a:gd name="connsiteX1" fmla="*/ 1136723 w 5576216"/>
                <a:gd name="connsiteY1" fmla="*/ 3504402 h 3722307"/>
                <a:gd name="connsiteX2" fmla="*/ 1094192 w 5576216"/>
                <a:gd name="connsiteY2" fmla="*/ 1929545 h 3722307"/>
                <a:gd name="connsiteX3" fmla="*/ 1394085 w 5576216"/>
                <a:gd name="connsiteY3" fmla="*/ 981462 h 3722307"/>
                <a:gd name="connsiteX4" fmla="*/ 1918741 w 5576216"/>
                <a:gd name="connsiteY4" fmla="*/ 606708 h 3722307"/>
                <a:gd name="connsiteX5" fmla="*/ 2278505 w 5576216"/>
                <a:gd name="connsiteY5" fmla="*/ 231954 h 3722307"/>
                <a:gd name="connsiteX6" fmla="*/ 2689898 w 5576216"/>
                <a:gd name="connsiteY6" fmla="*/ 352711 h 3722307"/>
                <a:gd name="connsiteX7" fmla="*/ 3456158 w 5576216"/>
                <a:gd name="connsiteY7" fmla="*/ 24 h 3722307"/>
                <a:gd name="connsiteX8" fmla="*/ 4624256 w 5576216"/>
                <a:gd name="connsiteY8" fmla="*/ 333869 h 3722307"/>
                <a:gd name="connsiteX9" fmla="*/ 5576216 w 5576216"/>
                <a:gd name="connsiteY9" fmla="*/ 230844 h 3722307"/>
                <a:gd name="connsiteX0" fmla="*/ 0 w 5576216"/>
                <a:gd name="connsiteY0" fmla="*/ 3709672 h 3722307"/>
                <a:gd name="connsiteX1" fmla="*/ 1136723 w 5576216"/>
                <a:gd name="connsiteY1" fmla="*/ 3504402 h 3722307"/>
                <a:gd name="connsiteX2" fmla="*/ 1424605 w 5576216"/>
                <a:gd name="connsiteY2" fmla="*/ 1929545 h 3722307"/>
                <a:gd name="connsiteX3" fmla="*/ 1394085 w 5576216"/>
                <a:gd name="connsiteY3" fmla="*/ 981462 h 3722307"/>
                <a:gd name="connsiteX4" fmla="*/ 1918741 w 5576216"/>
                <a:gd name="connsiteY4" fmla="*/ 606708 h 3722307"/>
                <a:gd name="connsiteX5" fmla="*/ 2278505 w 5576216"/>
                <a:gd name="connsiteY5" fmla="*/ 231954 h 3722307"/>
                <a:gd name="connsiteX6" fmla="*/ 2689898 w 5576216"/>
                <a:gd name="connsiteY6" fmla="*/ 352711 h 3722307"/>
                <a:gd name="connsiteX7" fmla="*/ 3456158 w 5576216"/>
                <a:gd name="connsiteY7" fmla="*/ 24 h 3722307"/>
                <a:gd name="connsiteX8" fmla="*/ 4624256 w 5576216"/>
                <a:gd name="connsiteY8" fmla="*/ 333869 h 3722307"/>
                <a:gd name="connsiteX9" fmla="*/ 5576216 w 5576216"/>
                <a:gd name="connsiteY9" fmla="*/ 230844 h 3722307"/>
                <a:gd name="connsiteX0" fmla="*/ 0 w 5576216"/>
                <a:gd name="connsiteY0" fmla="*/ 3709672 h 3777406"/>
                <a:gd name="connsiteX1" fmla="*/ 1136723 w 5576216"/>
                <a:gd name="connsiteY1" fmla="*/ 3504402 h 3777406"/>
                <a:gd name="connsiteX2" fmla="*/ 1394085 w 5576216"/>
                <a:gd name="connsiteY2" fmla="*/ 981462 h 3777406"/>
                <a:gd name="connsiteX3" fmla="*/ 1918741 w 5576216"/>
                <a:gd name="connsiteY3" fmla="*/ 606708 h 3777406"/>
                <a:gd name="connsiteX4" fmla="*/ 2278505 w 5576216"/>
                <a:gd name="connsiteY4" fmla="*/ 231954 h 3777406"/>
                <a:gd name="connsiteX5" fmla="*/ 2689898 w 5576216"/>
                <a:gd name="connsiteY5" fmla="*/ 352711 h 3777406"/>
                <a:gd name="connsiteX6" fmla="*/ 3456158 w 5576216"/>
                <a:gd name="connsiteY6" fmla="*/ 24 h 3777406"/>
                <a:gd name="connsiteX7" fmla="*/ 4624256 w 5576216"/>
                <a:gd name="connsiteY7" fmla="*/ 333869 h 3777406"/>
                <a:gd name="connsiteX8" fmla="*/ 5576216 w 5576216"/>
                <a:gd name="connsiteY8" fmla="*/ 230844 h 3777406"/>
                <a:gd name="connsiteX0" fmla="*/ 0 w 5576216"/>
                <a:gd name="connsiteY0" fmla="*/ 3709672 h 3709672"/>
                <a:gd name="connsiteX1" fmla="*/ 1044515 w 5576216"/>
                <a:gd name="connsiteY1" fmla="*/ 3120614 h 3709672"/>
                <a:gd name="connsiteX2" fmla="*/ 1394085 w 5576216"/>
                <a:gd name="connsiteY2" fmla="*/ 981462 h 3709672"/>
                <a:gd name="connsiteX3" fmla="*/ 1918741 w 5576216"/>
                <a:gd name="connsiteY3" fmla="*/ 606708 h 3709672"/>
                <a:gd name="connsiteX4" fmla="*/ 2278505 w 5576216"/>
                <a:gd name="connsiteY4" fmla="*/ 231954 h 3709672"/>
                <a:gd name="connsiteX5" fmla="*/ 2689898 w 5576216"/>
                <a:gd name="connsiteY5" fmla="*/ 352711 h 3709672"/>
                <a:gd name="connsiteX6" fmla="*/ 3456158 w 5576216"/>
                <a:gd name="connsiteY6" fmla="*/ 24 h 3709672"/>
                <a:gd name="connsiteX7" fmla="*/ 4624256 w 5576216"/>
                <a:gd name="connsiteY7" fmla="*/ 333869 h 3709672"/>
                <a:gd name="connsiteX8" fmla="*/ 5576216 w 5576216"/>
                <a:gd name="connsiteY8" fmla="*/ 230844 h 3709672"/>
                <a:gd name="connsiteX0" fmla="*/ 0 w 5572374"/>
                <a:gd name="connsiteY0" fmla="*/ 3585869 h 3585869"/>
                <a:gd name="connsiteX1" fmla="*/ 1040673 w 5572374"/>
                <a:gd name="connsiteY1" fmla="*/ 3120614 h 3585869"/>
                <a:gd name="connsiteX2" fmla="*/ 1390243 w 5572374"/>
                <a:gd name="connsiteY2" fmla="*/ 981462 h 3585869"/>
                <a:gd name="connsiteX3" fmla="*/ 1914899 w 5572374"/>
                <a:gd name="connsiteY3" fmla="*/ 606708 h 3585869"/>
                <a:gd name="connsiteX4" fmla="*/ 2274663 w 5572374"/>
                <a:gd name="connsiteY4" fmla="*/ 231954 h 3585869"/>
                <a:gd name="connsiteX5" fmla="*/ 2686056 w 5572374"/>
                <a:gd name="connsiteY5" fmla="*/ 352711 h 3585869"/>
                <a:gd name="connsiteX6" fmla="*/ 3452316 w 5572374"/>
                <a:gd name="connsiteY6" fmla="*/ 24 h 3585869"/>
                <a:gd name="connsiteX7" fmla="*/ 4620414 w 5572374"/>
                <a:gd name="connsiteY7" fmla="*/ 333869 h 3585869"/>
                <a:gd name="connsiteX8" fmla="*/ 5572374 w 5572374"/>
                <a:gd name="connsiteY8" fmla="*/ 230844 h 3585869"/>
                <a:gd name="connsiteX0" fmla="*/ 0 w 5572374"/>
                <a:gd name="connsiteY0" fmla="*/ 3585869 h 3585869"/>
                <a:gd name="connsiteX1" fmla="*/ 1040673 w 5572374"/>
                <a:gd name="connsiteY1" fmla="*/ 3120614 h 3585869"/>
                <a:gd name="connsiteX2" fmla="*/ 1582344 w 5572374"/>
                <a:gd name="connsiteY2" fmla="*/ 1848083 h 3585869"/>
                <a:gd name="connsiteX3" fmla="*/ 1914899 w 5572374"/>
                <a:gd name="connsiteY3" fmla="*/ 606708 h 3585869"/>
                <a:gd name="connsiteX4" fmla="*/ 2274663 w 5572374"/>
                <a:gd name="connsiteY4" fmla="*/ 231954 h 3585869"/>
                <a:gd name="connsiteX5" fmla="*/ 2686056 w 5572374"/>
                <a:gd name="connsiteY5" fmla="*/ 352711 h 3585869"/>
                <a:gd name="connsiteX6" fmla="*/ 3452316 w 5572374"/>
                <a:gd name="connsiteY6" fmla="*/ 24 h 3585869"/>
                <a:gd name="connsiteX7" fmla="*/ 4620414 w 5572374"/>
                <a:gd name="connsiteY7" fmla="*/ 333869 h 3585869"/>
                <a:gd name="connsiteX8" fmla="*/ 5572374 w 5572374"/>
                <a:gd name="connsiteY8" fmla="*/ 230844 h 3585869"/>
                <a:gd name="connsiteX0" fmla="*/ 0 w 5572374"/>
                <a:gd name="connsiteY0" fmla="*/ 3585869 h 3585869"/>
                <a:gd name="connsiteX1" fmla="*/ 1040673 w 5572374"/>
                <a:gd name="connsiteY1" fmla="*/ 3120614 h 3585869"/>
                <a:gd name="connsiteX2" fmla="*/ 1582344 w 5572374"/>
                <a:gd name="connsiteY2" fmla="*/ 1848083 h 3585869"/>
                <a:gd name="connsiteX3" fmla="*/ 1914899 w 5572374"/>
                <a:gd name="connsiteY3" fmla="*/ 606708 h 3585869"/>
                <a:gd name="connsiteX4" fmla="*/ 2686056 w 5572374"/>
                <a:gd name="connsiteY4" fmla="*/ 352711 h 3585869"/>
                <a:gd name="connsiteX5" fmla="*/ 3452316 w 5572374"/>
                <a:gd name="connsiteY5" fmla="*/ 24 h 3585869"/>
                <a:gd name="connsiteX6" fmla="*/ 4620414 w 5572374"/>
                <a:gd name="connsiteY6" fmla="*/ 333869 h 3585869"/>
                <a:gd name="connsiteX7" fmla="*/ 5572374 w 5572374"/>
                <a:gd name="connsiteY7" fmla="*/ 230844 h 3585869"/>
                <a:gd name="connsiteX0" fmla="*/ 0 w 5572374"/>
                <a:gd name="connsiteY0" fmla="*/ 3587113 h 3587113"/>
                <a:gd name="connsiteX1" fmla="*/ 1040673 w 5572374"/>
                <a:gd name="connsiteY1" fmla="*/ 3121858 h 3587113"/>
                <a:gd name="connsiteX2" fmla="*/ 1582344 w 5572374"/>
                <a:gd name="connsiteY2" fmla="*/ 1849327 h 3587113"/>
                <a:gd name="connsiteX3" fmla="*/ 1914899 w 5572374"/>
                <a:gd name="connsiteY3" fmla="*/ 607952 h 3587113"/>
                <a:gd name="connsiteX4" fmla="*/ 2686056 w 5572374"/>
                <a:gd name="connsiteY4" fmla="*/ 353955 h 3587113"/>
                <a:gd name="connsiteX5" fmla="*/ 3452316 w 5572374"/>
                <a:gd name="connsiteY5" fmla="*/ 1268 h 3587113"/>
                <a:gd name="connsiteX6" fmla="*/ 4731833 w 5572374"/>
                <a:gd name="connsiteY6" fmla="*/ 236072 h 3587113"/>
                <a:gd name="connsiteX7" fmla="*/ 5572374 w 5572374"/>
                <a:gd name="connsiteY7" fmla="*/ 232088 h 3587113"/>
                <a:gd name="connsiteX0" fmla="*/ 0 w 5572374"/>
                <a:gd name="connsiteY0" fmla="*/ 3587113 h 3587113"/>
                <a:gd name="connsiteX1" fmla="*/ 1040673 w 5572374"/>
                <a:gd name="connsiteY1" fmla="*/ 3121858 h 3587113"/>
                <a:gd name="connsiteX2" fmla="*/ 1582344 w 5572374"/>
                <a:gd name="connsiteY2" fmla="*/ 1849327 h 3587113"/>
                <a:gd name="connsiteX3" fmla="*/ 1914899 w 5572374"/>
                <a:gd name="connsiteY3" fmla="*/ 607952 h 3587113"/>
                <a:gd name="connsiteX4" fmla="*/ 2686056 w 5572374"/>
                <a:gd name="connsiteY4" fmla="*/ 353955 h 3587113"/>
                <a:gd name="connsiteX5" fmla="*/ 3452316 w 5572374"/>
                <a:gd name="connsiteY5" fmla="*/ 1268 h 3587113"/>
                <a:gd name="connsiteX6" fmla="*/ 4731833 w 5572374"/>
                <a:gd name="connsiteY6" fmla="*/ 236072 h 3587113"/>
                <a:gd name="connsiteX7" fmla="*/ 5572374 w 5572374"/>
                <a:gd name="connsiteY7" fmla="*/ 133047 h 3587113"/>
                <a:gd name="connsiteX0" fmla="*/ 0 w 5572374"/>
                <a:gd name="connsiteY0" fmla="*/ 3454066 h 3454066"/>
                <a:gd name="connsiteX1" fmla="*/ 1040673 w 5572374"/>
                <a:gd name="connsiteY1" fmla="*/ 2988811 h 3454066"/>
                <a:gd name="connsiteX2" fmla="*/ 1582344 w 5572374"/>
                <a:gd name="connsiteY2" fmla="*/ 1716280 h 3454066"/>
                <a:gd name="connsiteX3" fmla="*/ 1914899 w 5572374"/>
                <a:gd name="connsiteY3" fmla="*/ 474905 h 3454066"/>
                <a:gd name="connsiteX4" fmla="*/ 2686056 w 5572374"/>
                <a:gd name="connsiteY4" fmla="*/ 220908 h 3454066"/>
                <a:gd name="connsiteX5" fmla="*/ 3709731 w 5572374"/>
                <a:gd name="connsiteY5" fmla="*/ 313915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582344 w 5572374"/>
                <a:gd name="connsiteY2" fmla="*/ 1716280 h 3454066"/>
                <a:gd name="connsiteX3" fmla="*/ 1914899 w 5572374"/>
                <a:gd name="connsiteY3" fmla="*/ 474905 h 3454066"/>
                <a:gd name="connsiteX4" fmla="*/ 2686056 w 5572374"/>
                <a:gd name="connsiteY4" fmla="*/ 220908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582344 w 5572374"/>
                <a:gd name="connsiteY2" fmla="*/ 1716280 h 3454066"/>
                <a:gd name="connsiteX3" fmla="*/ 1914899 w 5572374"/>
                <a:gd name="connsiteY3" fmla="*/ 474905 h 3454066"/>
                <a:gd name="connsiteX4" fmla="*/ 3216254 w 5572374"/>
                <a:gd name="connsiteY4" fmla="*/ 146626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582344 w 5572374"/>
                <a:gd name="connsiteY2" fmla="*/ 1716280 h 3454066"/>
                <a:gd name="connsiteX3" fmla="*/ 2130052 w 5572374"/>
                <a:gd name="connsiteY3" fmla="*/ 1192964 h 3454066"/>
                <a:gd name="connsiteX4" fmla="*/ 3216254 w 5572374"/>
                <a:gd name="connsiteY4" fmla="*/ 146626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616922 w 5572374"/>
                <a:gd name="connsiteY2" fmla="*/ 1852463 h 3454066"/>
                <a:gd name="connsiteX3" fmla="*/ 2130052 w 5572374"/>
                <a:gd name="connsiteY3" fmla="*/ 1192964 h 3454066"/>
                <a:gd name="connsiteX4" fmla="*/ 3216254 w 5572374"/>
                <a:gd name="connsiteY4" fmla="*/ 146626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616922 w 5572374"/>
                <a:gd name="connsiteY2" fmla="*/ 1852463 h 3454066"/>
                <a:gd name="connsiteX3" fmla="*/ 2130052 w 5572374"/>
                <a:gd name="connsiteY3" fmla="*/ 1192964 h 3454066"/>
                <a:gd name="connsiteX4" fmla="*/ 3216254 w 5572374"/>
                <a:gd name="connsiteY4" fmla="*/ 146626 h 3454066"/>
                <a:gd name="connsiteX5" fmla="*/ 3655943 w 5572374"/>
                <a:gd name="connsiteY5" fmla="*/ 40057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616922 w 5572374"/>
                <a:gd name="connsiteY2" fmla="*/ 1852463 h 3454066"/>
                <a:gd name="connsiteX3" fmla="*/ 2130052 w 5572374"/>
                <a:gd name="connsiteY3" fmla="*/ 1192964 h 3454066"/>
                <a:gd name="connsiteX4" fmla="*/ 3216254 w 5572374"/>
                <a:gd name="connsiteY4" fmla="*/ 146626 h 3454066"/>
                <a:gd name="connsiteX5" fmla="*/ 3655943 w 5572374"/>
                <a:gd name="connsiteY5" fmla="*/ 400576 h 3454066"/>
                <a:gd name="connsiteX6" fmla="*/ 4251581 w 5572374"/>
                <a:gd name="connsiteY6" fmla="*/ 115405 h 3454066"/>
                <a:gd name="connsiteX7" fmla="*/ 5572374 w 5572374"/>
                <a:gd name="connsiteY7" fmla="*/ 0 h 345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2374" h="3454066">
                  <a:moveTo>
                    <a:pt x="0" y="3454066"/>
                  </a:moveTo>
                  <a:cubicBezTo>
                    <a:pt x="198397" y="3452569"/>
                    <a:pt x="771186" y="3255745"/>
                    <a:pt x="1040673" y="2988811"/>
                  </a:cubicBezTo>
                  <a:cubicBezTo>
                    <a:pt x="1310160" y="2721877"/>
                    <a:pt x="1435359" y="2151771"/>
                    <a:pt x="1616922" y="1852463"/>
                  </a:cubicBezTo>
                  <a:cubicBezTo>
                    <a:pt x="1798485" y="1553155"/>
                    <a:pt x="1863497" y="1477270"/>
                    <a:pt x="2130052" y="1192964"/>
                  </a:cubicBezTo>
                  <a:cubicBezTo>
                    <a:pt x="2396607" y="908658"/>
                    <a:pt x="2961939" y="278691"/>
                    <a:pt x="3216254" y="146626"/>
                  </a:cubicBezTo>
                  <a:cubicBezTo>
                    <a:pt x="3470569" y="14561"/>
                    <a:pt x="3483389" y="405779"/>
                    <a:pt x="3655943" y="400576"/>
                  </a:cubicBezTo>
                  <a:cubicBezTo>
                    <a:pt x="3828497" y="395373"/>
                    <a:pt x="3934261" y="75589"/>
                    <a:pt x="4251581" y="115405"/>
                  </a:cubicBezTo>
                  <a:cubicBezTo>
                    <a:pt x="4568901" y="155221"/>
                    <a:pt x="5209334" y="101084"/>
                    <a:pt x="5572374" y="0"/>
                  </a:cubicBezTo>
                </a:path>
              </a:pathLst>
            </a:custGeom>
            <a:ln w="38100">
              <a:solidFill>
                <a:schemeClr val="accent4">
                  <a:lumMod val="75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solidFill>
                  <a:srgbClr val="0070C0"/>
                </a:solidFill>
              </a:endParaRPr>
            </a:p>
          </p:txBody>
        </p:sp>
        <p:sp>
          <p:nvSpPr>
            <p:cNvPr id="76" name="Freeform: Shape 75">
              <a:extLst>
                <a:ext uri="{FF2B5EF4-FFF2-40B4-BE49-F238E27FC236}">
                  <a16:creationId xmlns:a16="http://schemas.microsoft.com/office/drawing/2014/main" id="{AEDBB0D7-D343-6B48-49DD-304E4CFF0B05}"/>
                </a:ext>
              </a:extLst>
            </p:cNvPr>
            <p:cNvSpPr/>
            <p:nvPr/>
          </p:nvSpPr>
          <p:spPr>
            <a:xfrm>
              <a:off x="462198" y="2578745"/>
              <a:ext cx="3726455" cy="1101026"/>
            </a:xfrm>
            <a:custGeom>
              <a:avLst/>
              <a:gdLst>
                <a:gd name="connsiteX0" fmla="*/ 0 w 6041036"/>
                <a:gd name="connsiteY0" fmla="*/ 3695107 h 3695107"/>
                <a:gd name="connsiteX1" fmla="*/ 809468 w 6041036"/>
                <a:gd name="connsiteY1" fmla="*/ 2443428 h 3695107"/>
                <a:gd name="connsiteX2" fmla="*/ 981855 w 6041036"/>
                <a:gd name="connsiteY2" fmla="*/ 2008713 h 3695107"/>
                <a:gd name="connsiteX3" fmla="*/ 1394085 w 6041036"/>
                <a:gd name="connsiteY3" fmla="*/ 966897 h 3695107"/>
                <a:gd name="connsiteX4" fmla="*/ 1918741 w 6041036"/>
                <a:gd name="connsiteY4" fmla="*/ 592143 h 3695107"/>
                <a:gd name="connsiteX5" fmla="*/ 2278505 w 6041036"/>
                <a:gd name="connsiteY5" fmla="*/ 217389 h 3695107"/>
                <a:gd name="connsiteX6" fmla="*/ 2660754 w 6041036"/>
                <a:gd name="connsiteY6" fmla="*/ 367290 h 3695107"/>
                <a:gd name="connsiteX7" fmla="*/ 3357796 w 6041036"/>
                <a:gd name="connsiteY7" fmla="*/ 31 h 3695107"/>
                <a:gd name="connsiteX8" fmla="*/ 4616970 w 6041036"/>
                <a:gd name="connsiteY8" fmla="*/ 344805 h 3695107"/>
                <a:gd name="connsiteX9" fmla="*/ 6041036 w 6041036"/>
                <a:gd name="connsiteY9" fmla="*/ 112458 h 3695107"/>
                <a:gd name="connsiteX10" fmla="*/ 6041036 w 6041036"/>
                <a:gd name="connsiteY10" fmla="*/ 112458 h 3695107"/>
                <a:gd name="connsiteX0" fmla="*/ 0 w 6041036"/>
                <a:gd name="connsiteY0" fmla="*/ 3695107 h 3743541"/>
                <a:gd name="connsiteX1" fmla="*/ 656461 w 6041036"/>
                <a:gd name="connsiteY1" fmla="*/ 3678414 h 3743541"/>
                <a:gd name="connsiteX2" fmla="*/ 981855 w 6041036"/>
                <a:gd name="connsiteY2" fmla="*/ 2008713 h 3743541"/>
                <a:gd name="connsiteX3" fmla="*/ 1394085 w 6041036"/>
                <a:gd name="connsiteY3" fmla="*/ 966897 h 3743541"/>
                <a:gd name="connsiteX4" fmla="*/ 1918741 w 6041036"/>
                <a:gd name="connsiteY4" fmla="*/ 592143 h 3743541"/>
                <a:gd name="connsiteX5" fmla="*/ 2278505 w 6041036"/>
                <a:gd name="connsiteY5" fmla="*/ 217389 h 3743541"/>
                <a:gd name="connsiteX6" fmla="*/ 2660754 w 6041036"/>
                <a:gd name="connsiteY6" fmla="*/ 367290 h 3743541"/>
                <a:gd name="connsiteX7" fmla="*/ 3357796 w 6041036"/>
                <a:gd name="connsiteY7" fmla="*/ 31 h 3743541"/>
                <a:gd name="connsiteX8" fmla="*/ 4616970 w 6041036"/>
                <a:gd name="connsiteY8" fmla="*/ 344805 h 3743541"/>
                <a:gd name="connsiteX9" fmla="*/ 6041036 w 6041036"/>
                <a:gd name="connsiteY9" fmla="*/ 112458 h 3743541"/>
                <a:gd name="connsiteX10" fmla="*/ 6041036 w 6041036"/>
                <a:gd name="connsiteY10" fmla="*/ 112458 h 3743541"/>
                <a:gd name="connsiteX0" fmla="*/ 0 w 6041036"/>
                <a:gd name="connsiteY0" fmla="*/ 3695107 h 3729956"/>
                <a:gd name="connsiteX1" fmla="*/ 656461 w 6041036"/>
                <a:gd name="connsiteY1" fmla="*/ 3678414 h 3729956"/>
                <a:gd name="connsiteX2" fmla="*/ 854349 w 6041036"/>
                <a:gd name="connsiteY2" fmla="*/ 2249153 h 3729956"/>
                <a:gd name="connsiteX3" fmla="*/ 1394085 w 6041036"/>
                <a:gd name="connsiteY3" fmla="*/ 966897 h 3729956"/>
                <a:gd name="connsiteX4" fmla="*/ 1918741 w 6041036"/>
                <a:gd name="connsiteY4" fmla="*/ 592143 h 3729956"/>
                <a:gd name="connsiteX5" fmla="*/ 2278505 w 6041036"/>
                <a:gd name="connsiteY5" fmla="*/ 217389 h 3729956"/>
                <a:gd name="connsiteX6" fmla="*/ 2660754 w 6041036"/>
                <a:gd name="connsiteY6" fmla="*/ 367290 h 3729956"/>
                <a:gd name="connsiteX7" fmla="*/ 3357796 w 6041036"/>
                <a:gd name="connsiteY7" fmla="*/ 31 h 3729956"/>
                <a:gd name="connsiteX8" fmla="*/ 4616970 w 6041036"/>
                <a:gd name="connsiteY8" fmla="*/ 344805 h 3729956"/>
                <a:gd name="connsiteX9" fmla="*/ 6041036 w 6041036"/>
                <a:gd name="connsiteY9" fmla="*/ 112458 h 3729956"/>
                <a:gd name="connsiteX10" fmla="*/ 6041036 w 6041036"/>
                <a:gd name="connsiteY10"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65048 w 6041036"/>
                <a:gd name="connsiteY3" fmla="*/ 1619895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94192 w 6041036"/>
                <a:gd name="connsiteY3" fmla="*/ 1914980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7370"/>
                <a:gd name="connsiteX1" fmla="*/ 656461 w 6041036"/>
                <a:gd name="connsiteY1" fmla="*/ 3678414 h 3727370"/>
                <a:gd name="connsiteX2" fmla="*/ 850706 w 6041036"/>
                <a:gd name="connsiteY2" fmla="*/ 2296512 h 3727370"/>
                <a:gd name="connsiteX3" fmla="*/ 1094192 w 6041036"/>
                <a:gd name="connsiteY3" fmla="*/ 1914980 h 3727370"/>
                <a:gd name="connsiteX4" fmla="*/ 1394085 w 6041036"/>
                <a:gd name="connsiteY4" fmla="*/ 966897 h 3727370"/>
                <a:gd name="connsiteX5" fmla="*/ 1918741 w 6041036"/>
                <a:gd name="connsiteY5" fmla="*/ 592143 h 3727370"/>
                <a:gd name="connsiteX6" fmla="*/ 2278505 w 6041036"/>
                <a:gd name="connsiteY6" fmla="*/ 217389 h 3727370"/>
                <a:gd name="connsiteX7" fmla="*/ 2660754 w 6041036"/>
                <a:gd name="connsiteY7" fmla="*/ 367290 h 3727370"/>
                <a:gd name="connsiteX8" fmla="*/ 3357796 w 6041036"/>
                <a:gd name="connsiteY8" fmla="*/ 31 h 3727370"/>
                <a:gd name="connsiteX9" fmla="*/ 4616970 w 6041036"/>
                <a:gd name="connsiteY9" fmla="*/ 344805 h 3727370"/>
                <a:gd name="connsiteX10" fmla="*/ 6041036 w 6041036"/>
                <a:gd name="connsiteY10" fmla="*/ 112458 h 3727370"/>
                <a:gd name="connsiteX11" fmla="*/ 6041036 w 6041036"/>
                <a:gd name="connsiteY11" fmla="*/ 112458 h 3727370"/>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080 h 3695080"/>
                <a:gd name="connsiteX1" fmla="*/ 572671 w 6041036"/>
                <a:gd name="connsiteY1" fmla="*/ 3361444 h 3695080"/>
                <a:gd name="connsiteX2" fmla="*/ 850706 w 6041036"/>
                <a:gd name="connsiteY2" fmla="*/ 2296485 h 3695080"/>
                <a:gd name="connsiteX3" fmla="*/ 1094192 w 6041036"/>
                <a:gd name="connsiteY3" fmla="*/ 1914953 h 3695080"/>
                <a:gd name="connsiteX4" fmla="*/ 1394085 w 6041036"/>
                <a:gd name="connsiteY4" fmla="*/ 966870 h 3695080"/>
                <a:gd name="connsiteX5" fmla="*/ 1918741 w 6041036"/>
                <a:gd name="connsiteY5" fmla="*/ 592116 h 3695080"/>
                <a:gd name="connsiteX6" fmla="*/ 2278505 w 6041036"/>
                <a:gd name="connsiteY6" fmla="*/ 217362 h 3695080"/>
                <a:gd name="connsiteX7" fmla="*/ 2689898 w 6041036"/>
                <a:gd name="connsiteY7" fmla="*/ 338119 h 3695080"/>
                <a:gd name="connsiteX8" fmla="*/ 3357796 w 6041036"/>
                <a:gd name="connsiteY8" fmla="*/ 4 h 3695080"/>
                <a:gd name="connsiteX9" fmla="*/ 4616970 w 6041036"/>
                <a:gd name="connsiteY9" fmla="*/ 344778 h 3695080"/>
                <a:gd name="connsiteX10" fmla="*/ 6041036 w 6041036"/>
                <a:gd name="connsiteY10" fmla="*/ 112431 h 3695080"/>
                <a:gd name="connsiteX11" fmla="*/ 6041036 w 6041036"/>
                <a:gd name="connsiteY11" fmla="*/ 112431 h 3695080"/>
                <a:gd name="connsiteX0" fmla="*/ 0 w 6041036"/>
                <a:gd name="connsiteY0" fmla="*/ 3709650 h 3709650"/>
                <a:gd name="connsiteX1" fmla="*/ 572671 w 6041036"/>
                <a:gd name="connsiteY1" fmla="*/ 3376014 h 3709650"/>
                <a:gd name="connsiteX2" fmla="*/ 850706 w 6041036"/>
                <a:gd name="connsiteY2" fmla="*/ 2311055 h 3709650"/>
                <a:gd name="connsiteX3" fmla="*/ 1094192 w 6041036"/>
                <a:gd name="connsiteY3" fmla="*/ 1929523 h 3709650"/>
                <a:gd name="connsiteX4" fmla="*/ 1394085 w 6041036"/>
                <a:gd name="connsiteY4" fmla="*/ 981440 h 3709650"/>
                <a:gd name="connsiteX5" fmla="*/ 1918741 w 6041036"/>
                <a:gd name="connsiteY5" fmla="*/ 606686 h 3709650"/>
                <a:gd name="connsiteX6" fmla="*/ 2278505 w 6041036"/>
                <a:gd name="connsiteY6" fmla="*/ 231932 h 3709650"/>
                <a:gd name="connsiteX7" fmla="*/ 2689898 w 6041036"/>
                <a:gd name="connsiteY7" fmla="*/ 352689 h 3709650"/>
                <a:gd name="connsiteX8" fmla="*/ 3456158 w 6041036"/>
                <a:gd name="connsiteY8" fmla="*/ 2 h 3709650"/>
                <a:gd name="connsiteX9" fmla="*/ 4616970 w 6041036"/>
                <a:gd name="connsiteY9" fmla="*/ 359348 h 3709650"/>
                <a:gd name="connsiteX10" fmla="*/ 6041036 w 6041036"/>
                <a:gd name="connsiteY10" fmla="*/ 127001 h 3709650"/>
                <a:gd name="connsiteX11" fmla="*/ 6041036 w 6041036"/>
                <a:gd name="connsiteY11" fmla="*/ 127001 h 3709650"/>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5454296 w 6041036"/>
                <a:gd name="connsiteY11" fmla="*/ 238259 h 3709671"/>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 name="connsiteX0" fmla="*/ 0 w 5576216"/>
                <a:gd name="connsiteY0" fmla="*/ 3709672 h 3762048"/>
                <a:gd name="connsiteX1" fmla="*/ 572671 w 5576216"/>
                <a:gd name="connsiteY1" fmla="*/ 3376036 h 3762048"/>
                <a:gd name="connsiteX2" fmla="*/ 952306 w 5576216"/>
                <a:gd name="connsiteY2" fmla="*/ 3702486 h 3762048"/>
                <a:gd name="connsiteX3" fmla="*/ 1094192 w 5576216"/>
                <a:gd name="connsiteY3" fmla="*/ 1929545 h 3762048"/>
                <a:gd name="connsiteX4" fmla="*/ 1394085 w 5576216"/>
                <a:gd name="connsiteY4" fmla="*/ 981462 h 3762048"/>
                <a:gd name="connsiteX5" fmla="*/ 1918741 w 5576216"/>
                <a:gd name="connsiteY5" fmla="*/ 606708 h 3762048"/>
                <a:gd name="connsiteX6" fmla="*/ 2278505 w 5576216"/>
                <a:gd name="connsiteY6" fmla="*/ 231954 h 3762048"/>
                <a:gd name="connsiteX7" fmla="*/ 2689898 w 5576216"/>
                <a:gd name="connsiteY7" fmla="*/ 352711 h 3762048"/>
                <a:gd name="connsiteX8" fmla="*/ 3456158 w 5576216"/>
                <a:gd name="connsiteY8" fmla="*/ 24 h 3762048"/>
                <a:gd name="connsiteX9" fmla="*/ 4624256 w 5576216"/>
                <a:gd name="connsiteY9" fmla="*/ 333869 h 3762048"/>
                <a:gd name="connsiteX10" fmla="*/ 5576216 w 5576216"/>
                <a:gd name="connsiteY10" fmla="*/ 230844 h 3762048"/>
                <a:gd name="connsiteX0" fmla="*/ 0 w 5576216"/>
                <a:gd name="connsiteY0" fmla="*/ 3709672 h 3835895"/>
                <a:gd name="connsiteX1" fmla="*/ 952306 w 5576216"/>
                <a:gd name="connsiteY1" fmla="*/ 3702486 h 3835895"/>
                <a:gd name="connsiteX2" fmla="*/ 1094192 w 5576216"/>
                <a:gd name="connsiteY2" fmla="*/ 1929545 h 3835895"/>
                <a:gd name="connsiteX3" fmla="*/ 1394085 w 5576216"/>
                <a:gd name="connsiteY3" fmla="*/ 981462 h 3835895"/>
                <a:gd name="connsiteX4" fmla="*/ 1918741 w 5576216"/>
                <a:gd name="connsiteY4" fmla="*/ 606708 h 3835895"/>
                <a:gd name="connsiteX5" fmla="*/ 2278505 w 5576216"/>
                <a:gd name="connsiteY5" fmla="*/ 231954 h 3835895"/>
                <a:gd name="connsiteX6" fmla="*/ 2689898 w 5576216"/>
                <a:gd name="connsiteY6" fmla="*/ 352711 h 3835895"/>
                <a:gd name="connsiteX7" fmla="*/ 3456158 w 5576216"/>
                <a:gd name="connsiteY7" fmla="*/ 24 h 3835895"/>
                <a:gd name="connsiteX8" fmla="*/ 4624256 w 5576216"/>
                <a:gd name="connsiteY8" fmla="*/ 333869 h 3835895"/>
                <a:gd name="connsiteX9" fmla="*/ 5576216 w 5576216"/>
                <a:gd name="connsiteY9" fmla="*/ 230844 h 3835895"/>
                <a:gd name="connsiteX0" fmla="*/ 0 w 5576216"/>
                <a:gd name="connsiteY0" fmla="*/ 3709672 h 3722307"/>
                <a:gd name="connsiteX1" fmla="*/ 1136723 w 5576216"/>
                <a:gd name="connsiteY1" fmla="*/ 3504402 h 3722307"/>
                <a:gd name="connsiteX2" fmla="*/ 1094192 w 5576216"/>
                <a:gd name="connsiteY2" fmla="*/ 1929545 h 3722307"/>
                <a:gd name="connsiteX3" fmla="*/ 1394085 w 5576216"/>
                <a:gd name="connsiteY3" fmla="*/ 981462 h 3722307"/>
                <a:gd name="connsiteX4" fmla="*/ 1918741 w 5576216"/>
                <a:gd name="connsiteY4" fmla="*/ 606708 h 3722307"/>
                <a:gd name="connsiteX5" fmla="*/ 2278505 w 5576216"/>
                <a:gd name="connsiteY5" fmla="*/ 231954 h 3722307"/>
                <a:gd name="connsiteX6" fmla="*/ 2689898 w 5576216"/>
                <a:gd name="connsiteY6" fmla="*/ 352711 h 3722307"/>
                <a:gd name="connsiteX7" fmla="*/ 3456158 w 5576216"/>
                <a:gd name="connsiteY7" fmla="*/ 24 h 3722307"/>
                <a:gd name="connsiteX8" fmla="*/ 4624256 w 5576216"/>
                <a:gd name="connsiteY8" fmla="*/ 333869 h 3722307"/>
                <a:gd name="connsiteX9" fmla="*/ 5576216 w 5576216"/>
                <a:gd name="connsiteY9" fmla="*/ 230844 h 3722307"/>
                <a:gd name="connsiteX0" fmla="*/ 0 w 5576216"/>
                <a:gd name="connsiteY0" fmla="*/ 3709672 h 3722307"/>
                <a:gd name="connsiteX1" fmla="*/ 1136723 w 5576216"/>
                <a:gd name="connsiteY1" fmla="*/ 3504402 h 3722307"/>
                <a:gd name="connsiteX2" fmla="*/ 1424605 w 5576216"/>
                <a:gd name="connsiteY2" fmla="*/ 1929545 h 3722307"/>
                <a:gd name="connsiteX3" fmla="*/ 1394085 w 5576216"/>
                <a:gd name="connsiteY3" fmla="*/ 981462 h 3722307"/>
                <a:gd name="connsiteX4" fmla="*/ 1918741 w 5576216"/>
                <a:gd name="connsiteY4" fmla="*/ 606708 h 3722307"/>
                <a:gd name="connsiteX5" fmla="*/ 2278505 w 5576216"/>
                <a:gd name="connsiteY5" fmla="*/ 231954 h 3722307"/>
                <a:gd name="connsiteX6" fmla="*/ 2689898 w 5576216"/>
                <a:gd name="connsiteY6" fmla="*/ 352711 h 3722307"/>
                <a:gd name="connsiteX7" fmla="*/ 3456158 w 5576216"/>
                <a:gd name="connsiteY7" fmla="*/ 24 h 3722307"/>
                <a:gd name="connsiteX8" fmla="*/ 4624256 w 5576216"/>
                <a:gd name="connsiteY8" fmla="*/ 333869 h 3722307"/>
                <a:gd name="connsiteX9" fmla="*/ 5576216 w 5576216"/>
                <a:gd name="connsiteY9" fmla="*/ 230844 h 3722307"/>
                <a:gd name="connsiteX0" fmla="*/ 0 w 5576216"/>
                <a:gd name="connsiteY0" fmla="*/ 3709672 h 3777406"/>
                <a:gd name="connsiteX1" fmla="*/ 1136723 w 5576216"/>
                <a:gd name="connsiteY1" fmla="*/ 3504402 h 3777406"/>
                <a:gd name="connsiteX2" fmla="*/ 1394085 w 5576216"/>
                <a:gd name="connsiteY2" fmla="*/ 981462 h 3777406"/>
                <a:gd name="connsiteX3" fmla="*/ 1918741 w 5576216"/>
                <a:gd name="connsiteY3" fmla="*/ 606708 h 3777406"/>
                <a:gd name="connsiteX4" fmla="*/ 2278505 w 5576216"/>
                <a:gd name="connsiteY4" fmla="*/ 231954 h 3777406"/>
                <a:gd name="connsiteX5" fmla="*/ 2689898 w 5576216"/>
                <a:gd name="connsiteY5" fmla="*/ 352711 h 3777406"/>
                <a:gd name="connsiteX6" fmla="*/ 3456158 w 5576216"/>
                <a:gd name="connsiteY6" fmla="*/ 24 h 3777406"/>
                <a:gd name="connsiteX7" fmla="*/ 4624256 w 5576216"/>
                <a:gd name="connsiteY7" fmla="*/ 333869 h 3777406"/>
                <a:gd name="connsiteX8" fmla="*/ 5576216 w 5576216"/>
                <a:gd name="connsiteY8" fmla="*/ 230844 h 3777406"/>
                <a:gd name="connsiteX0" fmla="*/ 0 w 5576216"/>
                <a:gd name="connsiteY0" fmla="*/ 3709672 h 3709672"/>
                <a:gd name="connsiteX1" fmla="*/ 1044515 w 5576216"/>
                <a:gd name="connsiteY1" fmla="*/ 3120614 h 3709672"/>
                <a:gd name="connsiteX2" fmla="*/ 1394085 w 5576216"/>
                <a:gd name="connsiteY2" fmla="*/ 981462 h 3709672"/>
                <a:gd name="connsiteX3" fmla="*/ 1918741 w 5576216"/>
                <a:gd name="connsiteY3" fmla="*/ 606708 h 3709672"/>
                <a:gd name="connsiteX4" fmla="*/ 2278505 w 5576216"/>
                <a:gd name="connsiteY4" fmla="*/ 231954 h 3709672"/>
                <a:gd name="connsiteX5" fmla="*/ 2689898 w 5576216"/>
                <a:gd name="connsiteY5" fmla="*/ 352711 h 3709672"/>
                <a:gd name="connsiteX6" fmla="*/ 3456158 w 5576216"/>
                <a:gd name="connsiteY6" fmla="*/ 24 h 3709672"/>
                <a:gd name="connsiteX7" fmla="*/ 4624256 w 5576216"/>
                <a:gd name="connsiteY7" fmla="*/ 333869 h 3709672"/>
                <a:gd name="connsiteX8" fmla="*/ 5576216 w 5576216"/>
                <a:gd name="connsiteY8" fmla="*/ 230844 h 3709672"/>
                <a:gd name="connsiteX0" fmla="*/ 0 w 5572374"/>
                <a:gd name="connsiteY0" fmla="*/ 3585869 h 3585869"/>
                <a:gd name="connsiteX1" fmla="*/ 1040673 w 5572374"/>
                <a:gd name="connsiteY1" fmla="*/ 3120614 h 3585869"/>
                <a:gd name="connsiteX2" fmla="*/ 1390243 w 5572374"/>
                <a:gd name="connsiteY2" fmla="*/ 981462 h 3585869"/>
                <a:gd name="connsiteX3" fmla="*/ 1914899 w 5572374"/>
                <a:gd name="connsiteY3" fmla="*/ 606708 h 3585869"/>
                <a:gd name="connsiteX4" fmla="*/ 2274663 w 5572374"/>
                <a:gd name="connsiteY4" fmla="*/ 231954 h 3585869"/>
                <a:gd name="connsiteX5" fmla="*/ 2686056 w 5572374"/>
                <a:gd name="connsiteY5" fmla="*/ 352711 h 3585869"/>
                <a:gd name="connsiteX6" fmla="*/ 3452316 w 5572374"/>
                <a:gd name="connsiteY6" fmla="*/ 24 h 3585869"/>
                <a:gd name="connsiteX7" fmla="*/ 4620414 w 5572374"/>
                <a:gd name="connsiteY7" fmla="*/ 333869 h 3585869"/>
                <a:gd name="connsiteX8" fmla="*/ 5572374 w 5572374"/>
                <a:gd name="connsiteY8" fmla="*/ 230844 h 3585869"/>
                <a:gd name="connsiteX0" fmla="*/ 0 w 5572374"/>
                <a:gd name="connsiteY0" fmla="*/ 3585869 h 3585869"/>
                <a:gd name="connsiteX1" fmla="*/ 1040673 w 5572374"/>
                <a:gd name="connsiteY1" fmla="*/ 3120614 h 3585869"/>
                <a:gd name="connsiteX2" fmla="*/ 1582344 w 5572374"/>
                <a:gd name="connsiteY2" fmla="*/ 1848083 h 3585869"/>
                <a:gd name="connsiteX3" fmla="*/ 1914899 w 5572374"/>
                <a:gd name="connsiteY3" fmla="*/ 606708 h 3585869"/>
                <a:gd name="connsiteX4" fmla="*/ 2274663 w 5572374"/>
                <a:gd name="connsiteY4" fmla="*/ 231954 h 3585869"/>
                <a:gd name="connsiteX5" fmla="*/ 2686056 w 5572374"/>
                <a:gd name="connsiteY5" fmla="*/ 352711 h 3585869"/>
                <a:gd name="connsiteX6" fmla="*/ 3452316 w 5572374"/>
                <a:gd name="connsiteY6" fmla="*/ 24 h 3585869"/>
                <a:gd name="connsiteX7" fmla="*/ 4620414 w 5572374"/>
                <a:gd name="connsiteY7" fmla="*/ 333869 h 3585869"/>
                <a:gd name="connsiteX8" fmla="*/ 5572374 w 5572374"/>
                <a:gd name="connsiteY8" fmla="*/ 230844 h 3585869"/>
                <a:gd name="connsiteX0" fmla="*/ 0 w 5572374"/>
                <a:gd name="connsiteY0" fmla="*/ 3585869 h 3585869"/>
                <a:gd name="connsiteX1" fmla="*/ 1040673 w 5572374"/>
                <a:gd name="connsiteY1" fmla="*/ 3120614 h 3585869"/>
                <a:gd name="connsiteX2" fmla="*/ 1582344 w 5572374"/>
                <a:gd name="connsiteY2" fmla="*/ 1848083 h 3585869"/>
                <a:gd name="connsiteX3" fmla="*/ 1914899 w 5572374"/>
                <a:gd name="connsiteY3" fmla="*/ 606708 h 3585869"/>
                <a:gd name="connsiteX4" fmla="*/ 2686056 w 5572374"/>
                <a:gd name="connsiteY4" fmla="*/ 352711 h 3585869"/>
                <a:gd name="connsiteX5" fmla="*/ 3452316 w 5572374"/>
                <a:gd name="connsiteY5" fmla="*/ 24 h 3585869"/>
                <a:gd name="connsiteX6" fmla="*/ 4620414 w 5572374"/>
                <a:gd name="connsiteY6" fmla="*/ 333869 h 3585869"/>
                <a:gd name="connsiteX7" fmla="*/ 5572374 w 5572374"/>
                <a:gd name="connsiteY7" fmla="*/ 230844 h 3585869"/>
                <a:gd name="connsiteX0" fmla="*/ 0 w 5572374"/>
                <a:gd name="connsiteY0" fmla="*/ 3587113 h 3587113"/>
                <a:gd name="connsiteX1" fmla="*/ 1040673 w 5572374"/>
                <a:gd name="connsiteY1" fmla="*/ 3121858 h 3587113"/>
                <a:gd name="connsiteX2" fmla="*/ 1582344 w 5572374"/>
                <a:gd name="connsiteY2" fmla="*/ 1849327 h 3587113"/>
                <a:gd name="connsiteX3" fmla="*/ 1914899 w 5572374"/>
                <a:gd name="connsiteY3" fmla="*/ 607952 h 3587113"/>
                <a:gd name="connsiteX4" fmla="*/ 2686056 w 5572374"/>
                <a:gd name="connsiteY4" fmla="*/ 353955 h 3587113"/>
                <a:gd name="connsiteX5" fmla="*/ 3452316 w 5572374"/>
                <a:gd name="connsiteY5" fmla="*/ 1268 h 3587113"/>
                <a:gd name="connsiteX6" fmla="*/ 4731833 w 5572374"/>
                <a:gd name="connsiteY6" fmla="*/ 236072 h 3587113"/>
                <a:gd name="connsiteX7" fmla="*/ 5572374 w 5572374"/>
                <a:gd name="connsiteY7" fmla="*/ 232088 h 3587113"/>
                <a:gd name="connsiteX0" fmla="*/ 0 w 5572374"/>
                <a:gd name="connsiteY0" fmla="*/ 3587113 h 3587113"/>
                <a:gd name="connsiteX1" fmla="*/ 1040673 w 5572374"/>
                <a:gd name="connsiteY1" fmla="*/ 3121858 h 3587113"/>
                <a:gd name="connsiteX2" fmla="*/ 1582344 w 5572374"/>
                <a:gd name="connsiteY2" fmla="*/ 1849327 h 3587113"/>
                <a:gd name="connsiteX3" fmla="*/ 1914899 w 5572374"/>
                <a:gd name="connsiteY3" fmla="*/ 607952 h 3587113"/>
                <a:gd name="connsiteX4" fmla="*/ 2686056 w 5572374"/>
                <a:gd name="connsiteY4" fmla="*/ 353955 h 3587113"/>
                <a:gd name="connsiteX5" fmla="*/ 3452316 w 5572374"/>
                <a:gd name="connsiteY5" fmla="*/ 1268 h 3587113"/>
                <a:gd name="connsiteX6" fmla="*/ 4731833 w 5572374"/>
                <a:gd name="connsiteY6" fmla="*/ 236072 h 3587113"/>
                <a:gd name="connsiteX7" fmla="*/ 5572374 w 5572374"/>
                <a:gd name="connsiteY7" fmla="*/ 133047 h 3587113"/>
                <a:gd name="connsiteX0" fmla="*/ 0 w 5572374"/>
                <a:gd name="connsiteY0" fmla="*/ 3454066 h 3454066"/>
                <a:gd name="connsiteX1" fmla="*/ 1040673 w 5572374"/>
                <a:gd name="connsiteY1" fmla="*/ 2988811 h 3454066"/>
                <a:gd name="connsiteX2" fmla="*/ 1582344 w 5572374"/>
                <a:gd name="connsiteY2" fmla="*/ 1716280 h 3454066"/>
                <a:gd name="connsiteX3" fmla="*/ 1914899 w 5572374"/>
                <a:gd name="connsiteY3" fmla="*/ 474905 h 3454066"/>
                <a:gd name="connsiteX4" fmla="*/ 2686056 w 5572374"/>
                <a:gd name="connsiteY4" fmla="*/ 220908 h 3454066"/>
                <a:gd name="connsiteX5" fmla="*/ 3709731 w 5572374"/>
                <a:gd name="connsiteY5" fmla="*/ 313915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582344 w 5572374"/>
                <a:gd name="connsiteY2" fmla="*/ 1716280 h 3454066"/>
                <a:gd name="connsiteX3" fmla="*/ 1914899 w 5572374"/>
                <a:gd name="connsiteY3" fmla="*/ 474905 h 3454066"/>
                <a:gd name="connsiteX4" fmla="*/ 2686056 w 5572374"/>
                <a:gd name="connsiteY4" fmla="*/ 220908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582344 w 5572374"/>
                <a:gd name="connsiteY2" fmla="*/ 1716280 h 3454066"/>
                <a:gd name="connsiteX3" fmla="*/ 1914899 w 5572374"/>
                <a:gd name="connsiteY3" fmla="*/ 474905 h 3454066"/>
                <a:gd name="connsiteX4" fmla="*/ 3216254 w 5572374"/>
                <a:gd name="connsiteY4" fmla="*/ 146626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582344 w 5572374"/>
                <a:gd name="connsiteY2" fmla="*/ 1716280 h 3454066"/>
                <a:gd name="connsiteX3" fmla="*/ 2130052 w 5572374"/>
                <a:gd name="connsiteY3" fmla="*/ 1192964 h 3454066"/>
                <a:gd name="connsiteX4" fmla="*/ 3216254 w 5572374"/>
                <a:gd name="connsiteY4" fmla="*/ 146626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616922 w 5572374"/>
                <a:gd name="connsiteY2" fmla="*/ 1852463 h 3454066"/>
                <a:gd name="connsiteX3" fmla="*/ 2130052 w 5572374"/>
                <a:gd name="connsiteY3" fmla="*/ 1192964 h 3454066"/>
                <a:gd name="connsiteX4" fmla="*/ 3216254 w 5572374"/>
                <a:gd name="connsiteY4" fmla="*/ 146626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616922 w 5572374"/>
                <a:gd name="connsiteY2" fmla="*/ 1852463 h 3454066"/>
                <a:gd name="connsiteX3" fmla="*/ 2130052 w 5572374"/>
                <a:gd name="connsiteY3" fmla="*/ 1192964 h 3454066"/>
                <a:gd name="connsiteX4" fmla="*/ 3216254 w 5572374"/>
                <a:gd name="connsiteY4" fmla="*/ 146626 h 3454066"/>
                <a:gd name="connsiteX5" fmla="*/ 3655943 w 5572374"/>
                <a:gd name="connsiteY5" fmla="*/ 40057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616922 w 5572374"/>
                <a:gd name="connsiteY2" fmla="*/ 1852463 h 3454066"/>
                <a:gd name="connsiteX3" fmla="*/ 2130052 w 5572374"/>
                <a:gd name="connsiteY3" fmla="*/ 1192964 h 3454066"/>
                <a:gd name="connsiteX4" fmla="*/ 3216254 w 5572374"/>
                <a:gd name="connsiteY4" fmla="*/ 146626 h 3454066"/>
                <a:gd name="connsiteX5" fmla="*/ 3655943 w 5572374"/>
                <a:gd name="connsiteY5" fmla="*/ 400576 h 3454066"/>
                <a:gd name="connsiteX6" fmla="*/ 4251581 w 5572374"/>
                <a:gd name="connsiteY6" fmla="*/ 115405 h 3454066"/>
                <a:gd name="connsiteX7" fmla="*/ 5572374 w 5572374"/>
                <a:gd name="connsiteY7" fmla="*/ 0 h 3454066"/>
                <a:gd name="connsiteX0" fmla="*/ 0 w 5572374"/>
                <a:gd name="connsiteY0" fmla="*/ 3454066 h 3454066"/>
                <a:gd name="connsiteX1" fmla="*/ 1040673 w 5572374"/>
                <a:gd name="connsiteY1" fmla="*/ 2988811 h 3454066"/>
                <a:gd name="connsiteX2" fmla="*/ 1401769 w 5572374"/>
                <a:gd name="connsiteY2" fmla="*/ 2322916 h 3454066"/>
                <a:gd name="connsiteX3" fmla="*/ 2130052 w 5572374"/>
                <a:gd name="connsiteY3" fmla="*/ 1192964 h 3454066"/>
                <a:gd name="connsiteX4" fmla="*/ 3216254 w 5572374"/>
                <a:gd name="connsiteY4" fmla="*/ 146626 h 3454066"/>
                <a:gd name="connsiteX5" fmla="*/ 3655943 w 5572374"/>
                <a:gd name="connsiteY5" fmla="*/ 400576 h 3454066"/>
                <a:gd name="connsiteX6" fmla="*/ 4251581 w 5572374"/>
                <a:gd name="connsiteY6" fmla="*/ 115405 h 3454066"/>
                <a:gd name="connsiteX7" fmla="*/ 5572374 w 5572374"/>
                <a:gd name="connsiteY7" fmla="*/ 0 h 3454066"/>
                <a:gd name="connsiteX0" fmla="*/ 0 w 5572374"/>
                <a:gd name="connsiteY0" fmla="*/ 3454066 h 3454066"/>
                <a:gd name="connsiteX1" fmla="*/ 1040673 w 5572374"/>
                <a:gd name="connsiteY1" fmla="*/ 2988811 h 3454066"/>
                <a:gd name="connsiteX2" fmla="*/ 1401769 w 5572374"/>
                <a:gd name="connsiteY2" fmla="*/ 2322916 h 3454066"/>
                <a:gd name="connsiteX3" fmla="*/ 1903373 w 5572374"/>
                <a:gd name="connsiteY3" fmla="*/ 2220529 h 3454066"/>
                <a:gd name="connsiteX4" fmla="*/ 3216254 w 5572374"/>
                <a:gd name="connsiteY4" fmla="*/ 146626 h 3454066"/>
                <a:gd name="connsiteX5" fmla="*/ 3655943 w 5572374"/>
                <a:gd name="connsiteY5" fmla="*/ 400576 h 3454066"/>
                <a:gd name="connsiteX6" fmla="*/ 4251581 w 5572374"/>
                <a:gd name="connsiteY6" fmla="*/ 115405 h 3454066"/>
                <a:gd name="connsiteX7" fmla="*/ 5572374 w 5572374"/>
                <a:gd name="connsiteY7" fmla="*/ 0 h 3454066"/>
                <a:gd name="connsiteX0" fmla="*/ 0 w 5572374"/>
                <a:gd name="connsiteY0" fmla="*/ 3581329 h 3581329"/>
                <a:gd name="connsiteX1" fmla="*/ 1040673 w 5572374"/>
                <a:gd name="connsiteY1" fmla="*/ 3116074 h 3581329"/>
                <a:gd name="connsiteX2" fmla="*/ 1401769 w 5572374"/>
                <a:gd name="connsiteY2" fmla="*/ 2450179 h 3581329"/>
                <a:gd name="connsiteX3" fmla="*/ 1903373 w 5572374"/>
                <a:gd name="connsiteY3" fmla="*/ 2347792 h 3581329"/>
                <a:gd name="connsiteX4" fmla="*/ 3216254 w 5572374"/>
                <a:gd name="connsiteY4" fmla="*/ 273889 h 3581329"/>
                <a:gd name="connsiteX5" fmla="*/ 3840360 w 5572374"/>
                <a:gd name="connsiteY5" fmla="*/ 20246 h 3581329"/>
                <a:gd name="connsiteX6" fmla="*/ 4251581 w 5572374"/>
                <a:gd name="connsiteY6" fmla="*/ 242668 h 3581329"/>
                <a:gd name="connsiteX7" fmla="*/ 5572374 w 5572374"/>
                <a:gd name="connsiteY7" fmla="*/ 127263 h 3581329"/>
                <a:gd name="connsiteX0" fmla="*/ 0 w 5572374"/>
                <a:gd name="connsiteY0" fmla="*/ 3580707 h 3580707"/>
                <a:gd name="connsiteX1" fmla="*/ 1040673 w 5572374"/>
                <a:gd name="connsiteY1" fmla="*/ 3115452 h 3580707"/>
                <a:gd name="connsiteX2" fmla="*/ 1401769 w 5572374"/>
                <a:gd name="connsiteY2" fmla="*/ 2449557 h 3580707"/>
                <a:gd name="connsiteX3" fmla="*/ 1903373 w 5572374"/>
                <a:gd name="connsiteY3" fmla="*/ 2347170 h 3580707"/>
                <a:gd name="connsiteX4" fmla="*/ 3216254 w 5572374"/>
                <a:gd name="connsiteY4" fmla="*/ 273267 h 3580707"/>
                <a:gd name="connsiteX5" fmla="*/ 3840360 w 5572374"/>
                <a:gd name="connsiteY5" fmla="*/ 19624 h 3580707"/>
                <a:gd name="connsiteX6" fmla="*/ 4305369 w 5572374"/>
                <a:gd name="connsiteY6" fmla="*/ 43959 h 3580707"/>
                <a:gd name="connsiteX7" fmla="*/ 5572374 w 5572374"/>
                <a:gd name="connsiteY7" fmla="*/ 126641 h 3580707"/>
                <a:gd name="connsiteX0" fmla="*/ 0 w 5572374"/>
                <a:gd name="connsiteY0" fmla="*/ 3633824 h 3633824"/>
                <a:gd name="connsiteX1" fmla="*/ 1040673 w 5572374"/>
                <a:gd name="connsiteY1" fmla="*/ 3168569 h 3633824"/>
                <a:gd name="connsiteX2" fmla="*/ 1401769 w 5572374"/>
                <a:gd name="connsiteY2" fmla="*/ 2502674 h 3633824"/>
                <a:gd name="connsiteX3" fmla="*/ 1903373 w 5572374"/>
                <a:gd name="connsiteY3" fmla="*/ 2400287 h 3633824"/>
                <a:gd name="connsiteX4" fmla="*/ 2609216 w 5572374"/>
                <a:gd name="connsiteY4" fmla="*/ 1044443 h 3633824"/>
                <a:gd name="connsiteX5" fmla="*/ 3840360 w 5572374"/>
                <a:gd name="connsiteY5" fmla="*/ 72741 h 3633824"/>
                <a:gd name="connsiteX6" fmla="*/ 4305369 w 5572374"/>
                <a:gd name="connsiteY6" fmla="*/ 97076 h 3633824"/>
                <a:gd name="connsiteX7" fmla="*/ 5572374 w 5572374"/>
                <a:gd name="connsiteY7" fmla="*/ 179758 h 3633824"/>
                <a:gd name="connsiteX0" fmla="*/ 0 w 5572374"/>
                <a:gd name="connsiteY0" fmla="*/ 3547887 h 3547887"/>
                <a:gd name="connsiteX1" fmla="*/ 1040673 w 5572374"/>
                <a:gd name="connsiteY1" fmla="*/ 3082632 h 3547887"/>
                <a:gd name="connsiteX2" fmla="*/ 1401769 w 5572374"/>
                <a:gd name="connsiteY2" fmla="*/ 2416737 h 3547887"/>
                <a:gd name="connsiteX3" fmla="*/ 1903373 w 5572374"/>
                <a:gd name="connsiteY3" fmla="*/ 2314350 h 3547887"/>
                <a:gd name="connsiteX4" fmla="*/ 2609216 w 5572374"/>
                <a:gd name="connsiteY4" fmla="*/ 958506 h 3547887"/>
                <a:gd name="connsiteX5" fmla="*/ 3360108 w 5572374"/>
                <a:gd name="connsiteY5" fmla="*/ 197272 h 3547887"/>
                <a:gd name="connsiteX6" fmla="*/ 4305369 w 5572374"/>
                <a:gd name="connsiteY6" fmla="*/ 11139 h 3547887"/>
                <a:gd name="connsiteX7" fmla="*/ 5572374 w 5572374"/>
                <a:gd name="connsiteY7" fmla="*/ 93821 h 3547887"/>
                <a:gd name="connsiteX0" fmla="*/ 0 w 5572374"/>
                <a:gd name="connsiteY0" fmla="*/ 3547887 h 3547887"/>
                <a:gd name="connsiteX1" fmla="*/ 1040673 w 5572374"/>
                <a:gd name="connsiteY1" fmla="*/ 3082632 h 3547887"/>
                <a:gd name="connsiteX2" fmla="*/ 1401769 w 5572374"/>
                <a:gd name="connsiteY2" fmla="*/ 2416737 h 3547887"/>
                <a:gd name="connsiteX3" fmla="*/ 1864953 w 5572374"/>
                <a:gd name="connsiteY3" fmla="*/ 2438156 h 3547887"/>
                <a:gd name="connsiteX4" fmla="*/ 2609216 w 5572374"/>
                <a:gd name="connsiteY4" fmla="*/ 958506 h 3547887"/>
                <a:gd name="connsiteX5" fmla="*/ 3360108 w 5572374"/>
                <a:gd name="connsiteY5" fmla="*/ 197272 h 3547887"/>
                <a:gd name="connsiteX6" fmla="*/ 4305369 w 5572374"/>
                <a:gd name="connsiteY6" fmla="*/ 11139 h 3547887"/>
                <a:gd name="connsiteX7" fmla="*/ 5572374 w 5572374"/>
                <a:gd name="connsiteY7" fmla="*/ 93821 h 354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2374" h="3547887">
                  <a:moveTo>
                    <a:pt x="0" y="3547887"/>
                  </a:moveTo>
                  <a:cubicBezTo>
                    <a:pt x="198397" y="3546390"/>
                    <a:pt x="807045" y="3271157"/>
                    <a:pt x="1040673" y="3082632"/>
                  </a:cubicBezTo>
                  <a:cubicBezTo>
                    <a:pt x="1274301" y="2894107"/>
                    <a:pt x="1264389" y="2524150"/>
                    <a:pt x="1401769" y="2416737"/>
                  </a:cubicBezTo>
                  <a:cubicBezTo>
                    <a:pt x="1539149" y="2309324"/>
                    <a:pt x="1663712" y="2681194"/>
                    <a:pt x="1864953" y="2438156"/>
                  </a:cubicBezTo>
                  <a:cubicBezTo>
                    <a:pt x="2066194" y="2195118"/>
                    <a:pt x="2360024" y="1331987"/>
                    <a:pt x="2609216" y="958506"/>
                  </a:cubicBezTo>
                  <a:cubicBezTo>
                    <a:pt x="2858408" y="585025"/>
                    <a:pt x="3077416" y="355167"/>
                    <a:pt x="3360108" y="197272"/>
                  </a:cubicBezTo>
                  <a:cubicBezTo>
                    <a:pt x="3642800" y="39377"/>
                    <a:pt x="3988049" y="-28677"/>
                    <a:pt x="4305369" y="11139"/>
                  </a:cubicBezTo>
                  <a:cubicBezTo>
                    <a:pt x="4622689" y="50955"/>
                    <a:pt x="5209334" y="194905"/>
                    <a:pt x="5572374" y="93821"/>
                  </a:cubicBezTo>
                </a:path>
              </a:pathLst>
            </a:custGeom>
            <a:ln w="38100">
              <a:solidFill>
                <a:schemeClr val="accent4">
                  <a:lumMod val="75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solidFill>
                  <a:srgbClr val="0070C0"/>
                </a:solidFill>
              </a:endParaRPr>
            </a:p>
          </p:txBody>
        </p:sp>
        <p:sp>
          <p:nvSpPr>
            <p:cNvPr id="77" name="Freeform: Shape 76">
              <a:extLst>
                <a:ext uri="{FF2B5EF4-FFF2-40B4-BE49-F238E27FC236}">
                  <a16:creationId xmlns:a16="http://schemas.microsoft.com/office/drawing/2014/main" id="{D7324431-1CD9-766F-32A8-CB40ED9F63D8}"/>
                </a:ext>
              </a:extLst>
            </p:cNvPr>
            <p:cNvSpPr/>
            <p:nvPr/>
          </p:nvSpPr>
          <p:spPr>
            <a:xfrm>
              <a:off x="462198" y="3457909"/>
              <a:ext cx="3726455" cy="1075192"/>
            </a:xfrm>
            <a:custGeom>
              <a:avLst/>
              <a:gdLst>
                <a:gd name="connsiteX0" fmla="*/ 0 w 6041036"/>
                <a:gd name="connsiteY0" fmla="*/ 3695107 h 3695107"/>
                <a:gd name="connsiteX1" fmla="*/ 809468 w 6041036"/>
                <a:gd name="connsiteY1" fmla="*/ 2443428 h 3695107"/>
                <a:gd name="connsiteX2" fmla="*/ 981855 w 6041036"/>
                <a:gd name="connsiteY2" fmla="*/ 2008713 h 3695107"/>
                <a:gd name="connsiteX3" fmla="*/ 1394085 w 6041036"/>
                <a:gd name="connsiteY3" fmla="*/ 966897 h 3695107"/>
                <a:gd name="connsiteX4" fmla="*/ 1918741 w 6041036"/>
                <a:gd name="connsiteY4" fmla="*/ 592143 h 3695107"/>
                <a:gd name="connsiteX5" fmla="*/ 2278505 w 6041036"/>
                <a:gd name="connsiteY5" fmla="*/ 217389 h 3695107"/>
                <a:gd name="connsiteX6" fmla="*/ 2660754 w 6041036"/>
                <a:gd name="connsiteY6" fmla="*/ 367290 h 3695107"/>
                <a:gd name="connsiteX7" fmla="*/ 3357796 w 6041036"/>
                <a:gd name="connsiteY7" fmla="*/ 31 h 3695107"/>
                <a:gd name="connsiteX8" fmla="*/ 4616970 w 6041036"/>
                <a:gd name="connsiteY8" fmla="*/ 344805 h 3695107"/>
                <a:gd name="connsiteX9" fmla="*/ 6041036 w 6041036"/>
                <a:gd name="connsiteY9" fmla="*/ 112458 h 3695107"/>
                <a:gd name="connsiteX10" fmla="*/ 6041036 w 6041036"/>
                <a:gd name="connsiteY10" fmla="*/ 112458 h 3695107"/>
                <a:gd name="connsiteX0" fmla="*/ 0 w 6041036"/>
                <a:gd name="connsiteY0" fmla="*/ 3695107 h 3743541"/>
                <a:gd name="connsiteX1" fmla="*/ 656461 w 6041036"/>
                <a:gd name="connsiteY1" fmla="*/ 3678414 h 3743541"/>
                <a:gd name="connsiteX2" fmla="*/ 981855 w 6041036"/>
                <a:gd name="connsiteY2" fmla="*/ 2008713 h 3743541"/>
                <a:gd name="connsiteX3" fmla="*/ 1394085 w 6041036"/>
                <a:gd name="connsiteY3" fmla="*/ 966897 h 3743541"/>
                <a:gd name="connsiteX4" fmla="*/ 1918741 w 6041036"/>
                <a:gd name="connsiteY4" fmla="*/ 592143 h 3743541"/>
                <a:gd name="connsiteX5" fmla="*/ 2278505 w 6041036"/>
                <a:gd name="connsiteY5" fmla="*/ 217389 h 3743541"/>
                <a:gd name="connsiteX6" fmla="*/ 2660754 w 6041036"/>
                <a:gd name="connsiteY6" fmla="*/ 367290 h 3743541"/>
                <a:gd name="connsiteX7" fmla="*/ 3357796 w 6041036"/>
                <a:gd name="connsiteY7" fmla="*/ 31 h 3743541"/>
                <a:gd name="connsiteX8" fmla="*/ 4616970 w 6041036"/>
                <a:gd name="connsiteY8" fmla="*/ 344805 h 3743541"/>
                <a:gd name="connsiteX9" fmla="*/ 6041036 w 6041036"/>
                <a:gd name="connsiteY9" fmla="*/ 112458 h 3743541"/>
                <a:gd name="connsiteX10" fmla="*/ 6041036 w 6041036"/>
                <a:gd name="connsiteY10" fmla="*/ 112458 h 3743541"/>
                <a:gd name="connsiteX0" fmla="*/ 0 w 6041036"/>
                <a:gd name="connsiteY0" fmla="*/ 3695107 h 3729956"/>
                <a:gd name="connsiteX1" fmla="*/ 656461 w 6041036"/>
                <a:gd name="connsiteY1" fmla="*/ 3678414 h 3729956"/>
                <a:gd name="connsiteX2" fmla="*/ 854349 w 6041036"/>
                <a:gd name="connsiteY2" fmla="*/ 2249153 h 3729956"/>
                <a:gd name="connsiteX3" fmla="*/ 1394085 w 6041036"/>
                <a:gd name="connsiteY3" fmla="*/ 966897 h 3729956"/>
                <a:gd name="connsiteX4" fmla="*/ 1918741 w 6041036"/>
                <a:gd name="connsiteY4" fmla="*/ 592143 h 3729956"/>
                <a:gd name="connsiteX5" fmla="*/ 2278505 w 6041036"/>
                <a:gd name="connsiteY5" fmla="*/ 217389 h 3729956"/>
                <a:gd name="connsiteX6" fmla="*/ 2660754 w 6041036"/>
                <a:gd name="connsiteY6" fmla="*/ 367290 h 3729956"/>
                <a:gd name="connsiteX7" fmla="*/ 3357796 w 6041036"/>
                <a:gd name="connsiteY7" fmla="*/ 31 h 3729956"/>
                <a:gd name="connsiteX8" fmla="*/ 4616970 w 6041036"/>
                <a:gd name="connsiteY8" fmla="*/ 344805 h 3729956"/>
                <a:gd name="connsiteX9" fmla="*/ 6041036 w 6041036"/>
                <a:gd name="connsiteY9" fmla="*/ 112458 h 3729956"/>
                <a:gd name="connsiteX10" fmla="*/ 6041036 w 6041036"/>
                <a:gd name="connsiteY10"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65048 w 6041036"/>
                <a:gd name="connsiteY3" fmla="*/ 1619895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94192 w 6041036"/>
                <a:gd name="connsiteY3" fmla="*/ 1914980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7370"/>
                <a:gd name="connsiteX1" fmla="*/ 656461 w 6041036"/>
                <a:gd name="connsiteY1" fmla="*/ 3678414 h 3727370"/>
                <a:gd name="connsiteX2" fmla="*/ 850706 w 6041036"/>
                <a:gd name="connsiteY2" fmla="*/ 2296512 h 3727370"/>
                <a:gd name="connsiteX3" fmla="*/ 1094192 w 6041036"/>
                <a:gd name="connsiteY3" fmla="*/ 1914980 h 3727370"/>
                <a:gd name="connsiteX4" fmla="*/ 1394085 w 6041036"/>
                <a:gd name="connsiteY4" fmla="*/ 966897 h 3727370"/>
                <a:gd name="connsiteX5" fmla="*/ 1918741 w 6041036"/>
                <a:gd name="connsiteY5" fmla="*/ 592143 h 3727370"/>
                <a:gd name="connsiteX6" fmla="*/ 2278505 w 6041036"/>
                <a:gd name="connsiteY6" fmla="*/ 217389 h 3727370"/>
                <a:gd name="connsiteX7" fmla="*/ 2660754 w 6041036"/>
                <a:gd name="connsiteY7" fmla="*/ 367290 h 3727370"/>
                <a:gd name="connsiteX8" fmla="*/ 3357796 w 6041036"/>
                <a:gd name="connsiteY8" fmla="*/ 31 h 3727370"/>
                <a:gd name="connsiteX9" fmla="*/ 4616970 w 6041036"/>
                <a:gd name="connsiteY9" fmla="*/ 344805 h 3727370"/>
                <a:gd name="connsiteX10" fmla="*/ 6041036 w 6041036"/>
                <a:gd name="connsiteY10" fmla="*/ 112458 h 3727370"/>
                <a:gd name="connsiteX11" fmla="*/ 6041036 w 6041036"/>
                <a:gd name="connsiteY11" fmla="*/ 112458 h 3727370"/>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080 h 3695080"/>
                <a:gd name="connsiteX1" fmla="*/ 572671 w 6041036"/>
                <a:gd name="connsiteY1" fmla="*/ 3361444 h 3695080"/>
                <a:gd name="connsiteX2" fmla="*/ 850706 w 6041036"/>
                <a:gd name="connsiteY2" fmla="*/ 2296485 h 3695080"/>
                <a:gd name="connsiteX3" fmla="*/ 1094192 w 6041036"/>
                <a:gd name="connsiteY3" fmla="*/ 1914953 h 3695080"/>
                <a:gd name="connsiteX4" fmla="*/ 1394085 w 6041036"/>
                <a:gd name="connsiteY4" fmla="*/ 966870 h 3695080"/>
                <a:gd name="connsiteX5" fmla="*/ 1918741 w 6041036"/>
                <a:gd name="connsiteY5" fmla="*/ 592116 h 3695080"/>
                <a:gd name="connsiteX6" fmla="*/ 2278505 w 6041036"/>
                <a:gd name="connsiteY6" fmla="*/ 217362 h 3695080"/>
                <a:gd name="connsiteX7" fmla="*/ 2689898 w 6041036"/>
                <a:gd name="connsiteY7" fmla="*/ 338119 h 3695080"/>
                <a:gd name="connsiteX8" fmla="*/ 3357796 w 6041036"/>
                <a:gd name="connsiteY8" fmla="*/ 4 h 3695080"/>
                <a:gd name="connsiteX9" fmla="*/ 4616970 w 6041036"/>
                <a:gd name="connsiteY9" fmla="*/ 344778 h 3695080"/>
                <a:gd name="connsiteX10" fmla="*/ 6041036 w 6041036"/>
                <a:gd name="connsiteY10" fmla="*/ 112431 h 3695080"/>
                <a:gd name="connsiteX11" fmla="*/ 6041036 w 6041036"/>
                <a:gd name="connsiteY11" fmla="*/ 112431 h 3695080"/>
                <a:gd name="connsiteX0" fmla="*/ 0 w 6041036"/>
                <a:gd name="connsiteY0" fmla="*/ 3709650 h 3709650"/>
                <a:gd name="connsiteX1" fmla="*/ 572671 w 6041036"/>
                <a:gd name="connsiteY1" fmla="*/ 3376014 h 3709650"/>
                <a:gd name="connsiteX2" fmla="*/ 850706 w 6041036"/>
                <a:gd name="connsiteY2" fmla="*/ 2311055 h 3709650"/>
                <a:gd name="connsiteX3" fmla="*/ 1094192 w 6041036"/>
                <a:gd name="connsiteY3" fmla="*/ 1929523 h 3709650"/>
                <a:gd name="connsiteX4" fmla="*/ 1394085 w 6041036"/>
                <a:gd name="connsiteY4" fmla="*/ 981440 h 3709650"/>
                <a:gd name="connsiteX5" fmla="*/ 1918741 w 6041036"/>
                <a:gd name="connsiteY5" fmla="*/ 606686 h 3709650"/>
                <a:gd name="connsiteX6" fmla="*/ 2278505 w 6041036"/>
                <a:gd name="connsiteY6" fmla="*/ 231932 h 3709650"/>
                <a:gd name="connsiteX7" fmla="*/ 2689898 w 6041036"/>
                <a:gd name="connsiteY7" fmla="*/ 352689 h 3709650"/>
                <a:gd name="connsiteX8" fmla="*/ 3456158 w 6041036"/>
                <a:gd name="connsiteY8" fmla="*/ 2 h 3709650"/>
                <a:gd name="connsiteX9" fmla="*/ 4616970 w 6041036"/>
                <a:gd name="connsiteY9" fmla="*/ 359348 h 3709650"/>
                <a:gd name="connsiteX10" fmla="*/ 6041036 w 6041036"/>
                <a:gd name="connsiteY10" fmla="*/ 127001 h 3709650"/>
                <a:gd name="connsiteX11" fmla="*/ 6041036 w 6041036"/>
                <a:gd name="connsiteY11" fmla="*/ 127001 h 3709650"/>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5454296 w 6041036"/>
                <a:gd name="connsiteY11" fmla="*/ 238259 h 3709671"/>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 name="connsiteX0" fmla="*/ 0 w 5576216"/>
                <a:gd name="connsiteY0" fmla="*/ 3709672 h 3762048"/>
                <a:gd name="connsiteX1" fmla="*/ 572671 w 5576216"/>
                <a:gd name="connsiteY1" fmla="*/ 3376036 h 3762048"/>
                <a:gd name="connsiteX2" fmla="*/ 952306 w 5576216"/>
                <a:gd name="connsiteY2" fmla="*/ 3702486 h 3762048"/>
                <a:gd name="connsiteX3" fmla="*/ 1094192 w 5576216"/>
                <a:gd name="connsiteY3" fmla="*/ 1929545 h 3762048"/>
                <a:gd name="connsiteX4" fmla="*/ 1394085 w 5576216"/>
                <a:gd name="connsiteY4" fmla="*/ 981462 h 3762048"/>
                <a:gd name="connsiteX5" fmla="*/ 1918741 w 5576216"/>
                <a:gd name="connsiteY5" fmla="*/ 606708 h 3762048"/>
                <a:gd name="connsiteX6" fmla="*/ 2278505 w 5576216"/>
                <a:gd name="connsiteY6" fmla="*/ 231954 h 3762048"/>
                <a:gd name="connsiteX7" fmla="*/ 2689898 w 5576216"/>
                <a:gd name="connsiteY7" fmla="*/ 352711 h 3762048"/>
                <a:gd name="connsiteX8" fmla="*/ 3456158 w 5576216"/>
                <a:gd name="connsiteY8" fmla="*/ 24 h 3762048"/>
                <a:gd name="connsiteX9" fmla="*/ 4624256 w 5576216"/>
                <a:gd name="connsiteY9" fmla="*/ 333869 h 3762048"/>
                <a:gd name="connsiteX10" fmla="*/ 5576216 w 5576216"/>
                <a:gd name="connsiteY10" fmla="*/ 230844 h 3762048"/>
                <a:gd name="connsiteX0" fmla="*/ 0 w 5576216"/>
                <a:gd name="connsiteY0" fmla="*/ 3709672 h 3835895"/>
                <a:gd name="connsiteX1" fmla="*/ 952306 w 5576216"/>
                <a:gd name="connsiteY1" fmla="*/ 3702486 h 3835895"/>
                <a:gd name="connsiteX2" fmla="*/ 1094192 w 5576216"/>
                <a:gd name="connsiteY2" fmla="*/ 1929545 h 3835895"/>
                <a:gd name="connsiteX3" fmla="*/ 1394085 w 5576216"/>
                <a:gd name="connsiteY3" fmla="*/ 981462 h 3835895"/>
                <a:gd name="connsiteX4" fmla="*/ 1918741 w 5576216"/>
                <a:gd name="connsiteY4" fmla="*/ 606708 h 3835895"/>
                <a:gd name="connsiteX5" fmla="*/ 2278505 w 5576216"/>
                <a:gd name="connsiteY5" fmla="*/ 231954 h 3835895"/>
                <a:gd name="connsiteX6" fmla="*/ 2689898 w 5576216"/>
                <a:gd name="connsiteY6" fmla="*/ 352711 h 3835895"/>
                <a:gd name="connsiteX7" fmla="*/ 3456158 w 5576216"/>
                <a:gd name="connsiteY7" fmla="*/ 24 h 3835895"/>
                <a:gd name="connsiteX8" fmla="*/ 4624256 w 5576216"/>
                <a:gd name="connsiteY8" fmla="*/ 333869 h 3835895"/>
                <a:gd name="connsiteX9" fmla="*/ 5576216 w 5576216"/>
                <a:gd name="connsiteY9" fmla="*/ 230844 h 3835895"/>
                <a:gd name="connsiteX0" fmla="*/ 0 w 5576216"/>
                <a:gd name="connsiteY0" fmla="*/ 3709672 h 3722307"/>
                <a:gd name="connsiteX1" fmla="*/ 1136723 w 5576216"/>
                <a:gd name="connsiteY1" fmla="*/ 3504402 h 3722307"/>
                <a:gd name="connsiteX2" fmla="*/ 1094192 w 5576216"/>
                <a:gd name="connsiteY2" fmla="*/ 1929545 h 3722307"/>
                <a:gd name="connsiteX3" fmla="*/ 1394085 w 5576216"/>
                <a:gd name="connsiteY3" fmla="*/ 981462 h 3722307"/>
                <a:gd name="connsiteX4" fmla="*/ 1918741 w 5576216"/>
                <a:gd name="connsiteY4" fmla="*/ 606708 h 3722307"/>
                <a:gd name="connsiteX5" fmla="*/ 2278505 w 5576216"/>
                <a:gd name="connsiteY5" fmla="*/ 231954 h 3722307"/>
                <a:gd name="connsiteX6" fmla="*/ 2689898 w 5576216"/>
                <a:gd name="connsiteY6" fmla="*/ 352711 h 3722307"/>
                <a:gd name="connsiteX7" fmla="*/ 3456158 w 5576216"/>
                <a:gd name="connsiteY7" fmla="*/ 24 h 3722307"/>
                <a:gd name="connsiteX8" fmla="*/ 4624256 w 5576216"/>
                <a:gd name="connsiteY8" fmla="*/ 333869 h 3722307"/>
                <a:gd name="connsiteX9" fmla="*/ 5576216 w 5576216"/>
                <a:gd name="connsiteY9" fmla="*/ 230844 h 3722307"/>
                <a:gd name="connsiteX0" fmla="*/ 0 w 5576216"/>
                <a:gd name="connsiteY0" fmla="*/ 3709672 h 3722307"/>
                <a:gd name="connsiteX1" fmla="*/ 1136723 w 5576216"/>
                <a:gd name="connsiteY1" fmla="*/ 3504402 h 3722307"/>
                <a:gd name="connsiteX2" fmla="*/ 1424605 w 5576216"/>
                <a:gd name="connsiteY2" fmla="*/ 1929545 h 3722307"/>
                <a:gd name="connsiteX3" fmla="*/ 1394085 w 5576216"/>
                <a:gd name="connsiteY3" fmla="*/ 981462 h 3722307"/>
                <a:gd name="connsiteX4" fmla="*/ 1918741 w 5576216"/>
                <a:gd name="connsiteY4" fmla="*/ 606708 h 3722307"/>
                <a:gd name="connsiteX5" fmla="*/ 2278505 w 5576216"/>
                <a:gd name="connsiteY5" fmla="*/ 231954 h 3722307"/>
                <a:gd name="connsiteX6" fmla="*/ 2689898 w 5576216"/>
                <a:gd name="connsiteY6" fmla="*/ 352711 h 3722307"/>
                <a:gd name="connsiteX7" fmla="*/ 3456158 w 5576216"/>
                <a:gd name="connsiteY7" fmla="*/ 24 h 3722307"/>
                <a:gd name="connsiteX8" fmla="*/ 4624256 w 5576216"/>
                <a:gd name="connsiteY8" fmla="*/ 333869 h 3722307"/>
                <a:gd name="connsiteX9" fmla="*/ 5576216 w 5576216"/>
                <a:gd name="connsiteY9" fmla="*/ 230844 h 3722307"/>
                <a:gd name="connsiteX0" fmla="*/ 0 w 5576216"/>
                <a:gd name="connsiteY0" fmla="*/ 3709672 h 3777406"/>
                <a:gd name="connsiteX1" fmla="*/ 1136723 w 5576216"/>
                <a:gd name="connsiteY1" fmla="*/ 3504402 h 3777406"/>
                <a:gd name="connsiteX2" fmla="*/ 1394085 w 5576216"/>
                <a:gd name="connsiteY2" fmla="*/ 981462 h 3777406"/>
                <a:gd name="connsiteX3" fmla="*/ 1918741 w 5576216"/>
                <a:gd name="connsiteY3" fmla="*/ 606708 h 3777406"/>
                <a:gd name="connsiteX4" fmla="*/ 2278505 w 5576216"/>
                <a:gd name="connsiteY4" fmla="*/ 231954 h 3777406"/>
                <a:gd name="connsiteX5" fmla="*/ 2689898 w 5576216"/>
                <a:gd name="connsiteY5" fmla="*/ 352711 h 3777406"/>
                <a:gd name="connsiteX6" fmla="*/ 3456158 w 5576216"/>
                <a:gd name="connsiteY6" fmla="*/ 24 h 3777406"/>
                <a:gd name="connsiteX7" fmla="*/ 4624256 w 5576216"/>
                <a:gd name="connsiteY7" fmla="*/ 333869 h 3777406"/>
                <a:gd name="connsiteX8" fmla="*/ 5576216 w 5576216"/>
                <a:gd name="connsiteY8" fmla="*/ 230844 h 3777406"/>
                <a:gd name="connsiteX0" fmla="*/ 0 w 5576216"/>
                <a:gd name="connsiteY0" fmla="*/ 3709672 h 3709672"/>
                <a:gd name="connsiteX1" fmla="*/ 1044515 w 5576216"/>
                <a:gd name="connsiteY1" fmla="*/ 3120614 h 3709672"/>
                <a:gd name="connsiteX2" fmla="*/ 1394085 w 5576216"/>
                <a:gd name="connsiteY2" fmla="*/ 981462 h 3709672"/>
                <a:gd name="connsiteX3" fmla="*/ 1918741 w 5576216"/>
                <a:gd name="connsiteY3" fmla="*/ 606708 h 3709672"/>
                <a:gd name="connsiteX4" fmla="*/ 2278505 w 5576216"/>
                <a:gd name="connsiteY4" fmla="*/ 231954 h 3709672"/>
                <a:gd name="connsiteX5" fmla="*/ 2689898 w 5576216"/>
                <a:gd name="connsiteY5" fmla="*/ 352711 h 3709672"/>
                <a:gd name="connsiteX6" fmla="*/ 3456158 w 5576216"/>
                <a:gd name="connsiteY6" fmla="*/ 24 h 3709672"/>
                <a:gd name="connsiteX7" fmla="*/ 4624256 w 5576216"/>
                <a:gd name="connsiteY7" fmla="*/ 333869 h 3709672"/>
                <a:gd name="connsiteX8" fmla="*/ 5576216 w 5576216"/>
                <a:gd name="connsiteY8" fmla="*/ 230844 h 3709672"/>
                <a:gd name="connsiteX0" fmla="*/ 0 w 5572374"/>
                <a:gd name="connsiteY0" fmla="*/ 3585869 h 3585869"/>
                <a:gd name="connsiteX1" fmla="*/ 1040673 w 5572374"/>
                <a:gd name="connsiteY1" fmla="*/ 3120614 h 3585869"/>
                <a:gd name="connsiteX2" fmla="*/ 1390243 w 5572374"/>
                <a:gd name="connsiteY2" fmla="*/ 981462 h 3585869"/>
                <a:gd name="connsiteX3" fmla="*/ 1914899 w 5572374"/>
                <a:gd name="connsiteY3" fmla="*/ 606708 h 3585869"/>
                <a:gd name="connsiteX4" fmla="*/ 2274663 w 5572374"/>
                <a:gd name="connsiteY4" fmla="*/ 231954 h 3585869"/>
                <a:gd name="connsiteX5" fmla="*/ 2686056 w 5572374"/>
                <a:gd name="connsiteY5" fmla="*/ 352711 h 3585869"/>
                <a:gd name="connsiteX6" fmla="*/ 3452316 w 5572374"/>
                <a:gd name="connsiteY6" fmla="*/ 24 h 3585869"/>
                <a:gd name="connsiteX7" fmla="*/ 4620414 w 5572374"/>
                <a:gd name="connsiteY7" fmla="*/ 333869 h 3585869"/>
                <a:gd name="connsiteX8" fmla="*/ 5572374 w 5572374"/>
                <a:gd name="connsiteY8" fmla="*/ 230844 h 3585869"/>
                <a:gd name="connsiteX0" fmla="*/ 0 w 5572374"/>
                <a:gd name="connsiteY0" fmla="*/ 3585869 h 3585869"/>
                <a:gd name="connsiteX1" fmla="*/ 1040673 w 5572374"/>
                <a:gd name="connsiteY1" fmla="*/ 3120614 h 3585869"/>
                <a:gd name="connsiteX2" fmla="*/ 1582344 w 5572374"/>
                <a:gd name="connsiteY2" fmla="*/ 1848083 h 3585869"/>
                <a:gd name="connsiteX3" fmla="*/ 1914899 w 5572374"/>
                <a:gd name="connsiteY3" fmla="*/ 606708 h 3585869"/>
                <a:gd name="connsiteX4" fmla="*/ 2274663 w 5572374"/>
                <a:gd name="connsiteY4" fmla="*/ 231954 h 3585869"/>
                <a:gd name="connsiteX5" fmla="*/ 2686056 w 5572374"/>
                <a:gd name="connsiteY5" fmla="*/ 352711 h 3585869"/>
                <a:gd name="connsiteX6" fmla="*/ 3452316 w 5572374"/>
                <a:gd name="connsiteY6" fmla="*/ 24 h 3585869"/>
                <a:gd name="connsiteX7" fmla="*/ 4620414 w 5572374"/>
                <a:gd name="connsiteY7" fmla="*/ 333869 h 3585869"/>
                <a:gd name="connsiteX8" fmla="*/ 5572374 w 5572374"/>
                <a:gd name="connsiteY8" fmla="*/ 230844 h 3585869"/>
                <a:gd name="connsiteX0" fmla="*/ 0 w 5572374"/>
                <a:gd name="connsiteY0" fmla="*/ 3585869 h 3585869"/>
                <a:gd name="connsiteX1" fmla="*/ 1040673 w 5572374"/>
                <a:gd name="connsiteY1" fmla="*/ 3120614 h 3585869"/>
                <a:gd name="connsiteX2" fmla="*/ 1582344 w 5572374"/>
                <a:gd name="connsiteY2" fmla="*/ 1848083 h 3585869"/>
                <a:gd name="connsiteX3" fmla="*/ 1914899 w 5572374"/>
                <a:gd name="connsiteY3" fmla="*/ 606708 h 3585869"/>
                <a:gd name="connsiteX4" fmla="*/ 2686056 w 5572374"/>
                <a:gd name="connsiteY4" fmla="*/ 352711 h 3585869"/>
                <a:gd name="connsiteX5" fmla="*/ 3452316 w 5572374"/>
                <a:gd name="connsiteY5" fmla="*/ 24 h 3585869"/>
                <a:gd name="connsiteX6" fmla="*/ 4620414 w 5572374"/>
                <a:gd name="connsiteY6" fmla="*/ 333869 h 3585869"/>
                <a:gd name="connsiteX7" fmla="*/ 5572374 w 5572374"/>
                <a:gd name="connsiteY7" fmla="*/ 230844 h 3585869"/>
                <a:gd name="connsiteX0" fmla="*/ 0 w 5572374"/>
                <a:gd name="connsiteY0" fmla="*/ 3587113 h 3587113"/>
                <a:gd name="connsiteX1" fmla="*/ 1040673 w 5572374"/>
                <a:gd name="connsiteY1" fmla="*/ 3121858 h 3587113"/>
                <a:gd name="connsiteX2" fmla="*/ 1582344 w 5572374"/>
                <a:gd name="connsiteY2" fmla="*/ 1849327 h 3587113"/>
                <a:gd name="connsiteX3" fmla="*/ 1914899 w 5572374"/>
                <a:gd name="connsiteY3" fmla="*/ 607952 h 3587113"/>
                <a:gd name="connsiteX4" fmla="*/ 2686056 w 5572374"/>
                <a:gd name="connsiteY4" fmla="*/ 353955 h 3587113"/>
                <a:gd name="connsiteX5" fmla="*/ 3452316 w 5572374"/>
                <a:gd name="connsiteY5" fmla="*/ 1268 h 3587113"/>
                <a:gd name="connsiteX6" fmla="*/ 4731833 w 5572374"/>
                <a:gd name="connsiteY6" fmla="*/ 236072 h 3587113"/>
                <a:gd name="connsiteX7" fmla="*/ 5572374 w 5572374"/>
                <a:gd name="connsiteY7" fmla="*/ 232088 h 3587113"/>
                <a:gd name="connsiteX0" fmla="*/ 0 w 5572374"/>
                <a:gd name="connsiteY0" fmla="*/ 3587113 h 3587113"/>
                <a:gd name="connsiteX1" fmla="*/ 1040673 w 5572374"/>
                <a:gd name="connsiteY1" fmla="*/ 3121858 h 3587113"/>
                <a:gd name="connsiteX2" fmla="*/ 1582344 w 5572374"/>
                <a:gd name="connsiteY2" fmla="*/ 1849327 h 3587113"/>
                <a:gd name="connsiteX3" fmla="*/ 1914899 w 5572374"/>
                <a:gd name="connsiteY3" fmla="*/ 607952 h 3587113"/>
                <a:gd name="connsiteX4" fmla="*/ 2686056 w 5572374"/>
                <a:gd name="connsiteY4" fmla="*/ 353955 h 3587113"/>
                <a:gd name="connsiteX5" fmla="*/ 3452316 w 5572374"/>
                <a:gd name="connsiteY5" fmla="*/ 1268 h 3587113"/>
                <a:gd name="connsiteX6" fmla="*/ 4731833 w 5572374"/>
                <a:gd name="connsiteY6" fmla="*/ 236072 h 3587113"/>
                <a:gd name="connsiteX7" fmla="*/ 5572374 w 5572374"/>
                <a:gd name="connsiteY7" fmla="*/ 133047 h 3587113"/>
                <a:gd name="connsiteX0" fmla="*/ 0 w 5572374"/>
                <a:gd name="connsiteY0" fmla="*/ 3454066 h 3454066"/>
                <a:gd name="connsiteX1" fmla="*/ 1040673 w 5572374"/>
                <a:gd name="connsiteY1" fmla="*/ 2988811 h 3454066"/>
                <a:gd name="connsiteX2" fmla="*/ 1582344 w 5572374"/>
                <a:gd name="connsiteY2" fmla="*/ 1716280 h 3454066"/>
                <a:gd name="connsiteX3" fmla="*/ 1914899 w 5572374"/>
                <a:gd name="connsiteY3" fmla="*/ 474905 h 3454066"/>
                <a:gd name="connsiteX4" fmla="*/ 2686056 w 5572374"/>
                <a:gd name="connsiteY4" fmla="*/ 220908 h 3454066"/>
                <a:gd name="connsiteX5" fmla="*/ 3709731 w 5572374"/>
                <a:gd name="connsiteY5" fmla="*/ 313915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582344 w 5572374"/>
                <a:gd name="connsiteY2" fmla="*/ 1716280 h 3454066"/>
                <a:gd name="connsiteX3" fmla="*/ 1914899 w 5572374"/>
                <a:gd name="connsiteY3" fmla="*/ 474905 h 3454066"/>
                <a:gd name="connsiteX4" fmla="*/ 2686056 w 5572374"/>
                <a:gd name="connsiteY4" fmla="*/ 220908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582344 w 5572374"/>
                <a:gd name="connsiteY2" fmla="*/ 1716280 h 3454066"/>
                <a:gd name="connsiteX3" fmla="*/ 1914899 w 5572374"/>
                <a:gd name="connsiteY3" fmla="*/ 474905 h 3454066"/>
                <a:gd name="connsiteX4" fmla="*/ 3216254 w 5572374"/>
                <a:gd name="connsiteY4" fmla="*/ 146626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582344 w 5572374"/>
                <a:gd name="connsiteY2" fmla="*/ 1716280 h 3454066"/>
                <a:gd name="connsiteX3" fmla="*/ 2130052 w 5572374"/>
                <a:gd name="connsiteY3" fmla="*/ 1192964 h 3454066"/>
                <a:gd name="connsiteX4" fmla="*/ 3216254 w 5572374"/>
                <a:gd name="connsiteY4" fmla="*/ 146626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616922 w 5572374"/>
                <a:gd name="connsiteY2" fmla="*/ 1852463 h 3454066"/>
                <a:gd name="connsiteX3" fmla="*/ 2130052 w 5572374"/>
                <a:gd name="connsiteY3" fmla="*/ 1192964 h 3454066"/>
                <a:gd name="connsiteX4" fmla="*/ 3216254 w 5572374"/>
                <a:gd name="connsiteY4" fmla="*/ 146626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616922 w 5572374"/>
                <a:gd name="connsiteY2" fmla="*/ 1852463 h 3454066"/>
                <a:gd name="connsiteX3" fmla="*/ 2130052 w 5572374"/>
                <a:gd name="connsiteY3" fmla="*/ 1192964 h 3454066"/>
                <a:gd name="connsiteX4" fmla="*/ 3216254 w 5572374"/>
                <a:gd name="connsiteY4" fmla="*/ 146626 h 3454066"/>
                <a:gd name="connsiteX5" fmla="*/ 3655943 w 5572374"/>
                <a:gd name="connsiteY5" fmla="*/ 40057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616922 w 5572374"/>
                <a:gd name="connsiteY2" fmla="*/ 1852463 h 3454066"/>
                <a:gd name="connsiteX3" fmla="*/ 2130052 w 5572374"/>
                <a:gd name="connsiteY3" fmla="*/ 1192964 h 3454066"/>
                <a:gd name="connsiteX4" fmla="*/ 3216254 w 5572374"/>
                <a:gd name="connsiteY4" fmla="*/ 146626 h 3454066"/>
                <a:gd name="connsiteX5" fmla="*/ 3655943 w 5572374"/>
                <a:gd name="connsiteY5" fmla="*/ 400576 h 3454066"/>
                <a:gd name="connsiteX6" fmla="*/ 4251581 w 5572374"/>
                <a:gd name="connsiteY6" fmla="*/ 115405 h 3454066"/>
                <a:gd name="connsiteX7" fmla="*/ 5572374 w 5572374"/>
                <a:gd name="connsiteY7" fmla="*/ 0 h 3454066"/>
                <a:gd name="connsiteX0" fmla="*/ 0 w 5572374"/>
                <a:gd name="connsiteY0" fmla="*/ 3454066 h 3454066"/>
                <a:gd name="connsiteX1" fmla="*/ 1040673 w 5572374"/>
                <a:gd name="connsiteY1" fmla="*/ 2988811 h 3454066"/>
                <a:gd name="connsiteX2" fmla="*/ 1401769 w 5572374"/>
                <a:gd name="connsiteY2" fmla="*/ 2322916 h 3454066"/>
                <a:gd name="connsiteX3" fmla="*/ 2130052 w 5572374"/>
                <a:gd name="connsiteY3" fmla="*/ 1192964 h 3454066"/>
                <a:gd name="connsiteX4" fmla="*/ 3216254 w 5572374"/>
                <a:gd name="connsiteY4" fmla="*/ 146626 h 3454066"/>
                <a:gd name="connsiteX5" fmla="*/ 3655943 w 5572374"/>
                <a:gd name="connsiteY5" fmla="*/ 400576 h 3454066"/>
                <a:gd name="connsiteX6" fmla="*/ 4251581 w 5572374"/>
                <a:gd name="connsiteY6" fmla="*/ 115405 h 3454066"/>
                <a:gd name="connsiteX7" fmla="*/ 5572374 w 5572374"/>
                <a:gd name="connsiteY7" fmla="*/ 0 h 3454066"/>
                <a:gd name="connsiteX0" fmla="*/ 0 w 5572374"/>
                <a:gd name="connsiteY0" fmla="*/ 3454066 h 3454066"/>
                <a:gd name="connsiteX1" fmla="*/ 1040673 w 5572374"/>
                <a:gd name="connsiteY1" fmla="*/ 2988811 h 3454066"/>
                <a:gd name="connsiteX2" fmla="*/ 1401769 w 5572374"/>
                <a:gd name="connsiteY2" fmla="*/ 2322916 h 3454066"/>
                <a:gd name="connsiteX3" fmla="*/ 1903373 w 5572374"/>
                <a:gd name="connsiteY3" fmla="*/ 2220529 h 3454066"/>
                <a:gd name="connsiteX4" fmla="*/ 3216254 w 5572374"/>
                <a:gd name="connsiteY4" fmla="*/ 146626 h 3454066"/>
                <a:gd name="connsiteX5" fmla="*/ 3655943 w 5572374"/>
                <a:gd name="connsiteY5" fmla="*/ 400576 h 3454066"/>
                <a:gd name="connsiteX6" fmla="*/ 4251581 w 5572374"/>
                <a:gd name="connsiteY6" fmla="*/ 115405 h 3454066"/>
                <a:gd name="connsiteX7" fmla="*/ 5572374 w 5572374"/>
                <a:gd name="connsiteY7" fmla="*/ 0 h 3454066"/>
                <a:gd name="connsiteX0" fmla="*/ 0 w 5572374"/>
                <a:gd name="connsiteY0" fmla="*/ 3581329 h 3581329"/>
                <a:gd name="connsiteX1" fmla="*/ 1040673 w 5572374"/>
                <a:gd name="connsiteY1" fmla="*/ 3116074 h 3581329"/>
                <a:gd name="connsiteX2" fmla="*/ 1401769 w 5572374"/>
                <a:gd name="connsiteY2" fmla="*/ 2450179 h 3581329"/>
                <a:gd name="connsiteX3" fmla="*/ 1903373 w 5572374"/>
                <a:gd name="connsiteY3" fmla="*/ 2347792 h 3581329"/>
                <a:gd name="connsiteX4" fmla="*/ 3216254 w 5572374"/>
                <a:gd name="connsiteY4" fmla="*/ 273889 h 3581329"/>
                <a:gd name="connsiteX5" fmla="*/ 3840360 w 5572374"/>
                <a:gd name="connsiteY5" fmla="*/ 20246 h 3581329"/>
                <a:gd name="connsiteX6" fmla="*/ 4251581 w 5572374"/>
                <a:gd name="connsiteY6" fmla="*/ 242668 h 3581329"/>
                <a:gd name="connsiteX7" fmla="*/ 5572374 w 5572374"/>
                <a:gd name="connsiteY7" fmla="*/ 127263 h 3581329"/>
                <a:gd name="connsiteX0" fmla="*/ 0 w 5572374"/>
                <a:gd name="connsiteY0" fmla="*/ 3580707 h 3580707"/>
                <a:gd name="connsiteX1" fmla="*/ 1040673 w 5572374"/>
                <a:gd name="connsiteY1" fmla="*/ 3115452 h 3580707"/>
                <a:gd name="connsiteX2" fmla="*/ 1401769 w 5572374"/>
                <a:gd name="connsiteY2" fmla="*/ 2449557 h 3580707"/>
                <a:gd name="connsiteX3" fmla="*/ 1903373 w 5572374"/>
                <a:gd name="connsiteY3" fmla="*/ 2347170 h 3580707"/>
                <a:gd name="connsiteX4" fmla="*/ 3216254 w 5572374"/>
                <a:gd name="connsiteY4" fmla="*/ 273267 h 3580707"/>
                <a:gd name="connsiteX5" fmla="*/ 3840360 w 5572374"/>
                <a:gd name="connsiteY5" fmla="*/ 19624 h 3580707"/>
                <a:gd name="connsiteX6" fmla="*/ 4305369 w 5572374"/>
                <a:gd name="connsiteY6" fmla="*/ 43959 h 3580707"/>
                <a:gd name="connsiteX7" fmla="*/ 5572374 w 5572374"/>
                <a:gd name="connsiteY7" fmla="*/ 126641 h 3580707"/>
                <a:gd name="connsiteX0" fmla="*/ 0 w 5572374"/>
                <a:gd name="connsiteY0" fmla="*/ 3633824 h 3633824"/>
                <a:gd name="connsiteX1" fmla="*/ 1040673 w 5572374"/>
                <a:gd name="connsiteY1" fmla="*/ 3168569 h 3633824"/>
                <a:gd name="connsiteX2" fmla="*/ 1401769 w 5572374"/>
                <a:gd name="connsiteY2" fmla="*/ 2502674 h 3633824"/>
                <a:gd name="connsiteX3" fmla="*/ 1903373 w 5572374"/>
                <a:gd name="connsiteY3" fmla="*/ 2400287 h 3633824"/>
                <a:gd name="connsiteX4" fmla="*/ 2609216 w 5572374"/>
                <a:gd name="connsiteY4" fmla="*/ 1044443 h 3633824"/>
                <a:gd name="connsiteX5" fmla="*/ 3840360 w 5572374"/>
                <a:gd name="connsiteY5" fmla="*/ 72741 h 3633824"/>
                <a:gd name="connsiteX6" fmla="*/ 4305369 w 5572374"/>
                <a:gd name="connsiteY6" fmla="*/ 97076 h 3633824"/>
                <a:gd name="connsiteX7" fmla="*/ 5572374 w 5572374"/>
                <a:gd name="connsiteY7" fmla="*/ 179758 h 3633824"/>
                <a:gd name="connsiteX0" fmla="*/ 0 w 5572374"/>
                <a:gd name="connsiteY0" fmla="*/ 3547887 h 3547887"/>
                <a:gd name="connsiteX1" fmla="*/ 1040673 w 5572374"/>
                <a:gd name="connsiteY1" fmla="*/ 3082632 h 3547887"/>
                <a:gd name="connsiteX2" fmla="*/ 1401769 w 5572374"/>
                <a:gd name="connsiteY2" fmla="*/ 2416737 h 3547887"/>
                <a:gd name="connsiteX3" fmla="*/ 1903373 w 5572374"/>
                <a:gd name="connsiteY3" fmla="*/ 2314350 h 3547887"/>
                <a:gd name="connsiteX4" fmla="*/ 2609216 w 5572374"/>
                <a:gd name="connsiteY4" fmla="*/ 958506 h 3547887"/>
                <a:gd name="connsiteX5" fmla="*/ 3360108 w 5572374"/>
                <a:gd name="connsiteY5" fmla="*/ 197272 h 3547887"/>
                <a:gd name="connsiteX6" fmla="*/ 4305369 w 5572374"/>
                <a:gd name="connsiteY6" fmla="*/ 11139 h 3547887"/>
                <a:gd name="connsiteX7" fmla="*/ 5572374 w 5572374"/>
                <a:gd name="connsiteY7" fmla="*/ 93821 h 3547887"/>
                <a:gd name="connsiteX0" fmla="*/ 0 w 5572374"/>
                <a:gd name="connsiteY0" fmla="*/ 3547887 h 3547887"/>
                <a:gd name="connsiteX1" fmla="*/ 1040673 w 5572374"/>
                <a:gd name="connsiteY1" fmla="*/ 3082632 h 3547887"/>
                <a:gd name="connsiteX2" fmla="*/ 1401769 w 5572374"/>
                <a:gd name="connsiteY2" fmla="*/ 2416737 h 3547887"/>
                <a:gd name="connsiteX3" fmla="*/ 1864953 w 5572374"/>
                <a:gd name="connsiteY3" fmla="*/ 2438156 h 3547887"/>
                <a:gd name="connsiteX4" fmla="*/ 2609216 w 5572374"/>
                <a:gd name="connsiteY4" fmla="*/ 958506 h 3547887"/>
                <a:gd name="connsiteX5" fmla="*/ 3360108 w 5572374"/>
                <a:gd name="connsiteY5" fmla="*/ 197272 h 3547887"/>
                <a:gd name="connsiteX6" fmla="*/ 4305369 w 5572374"/>
                <a:gd name="connsiteY6" fmla="*/ 11139 h 3547887"/>
                <a:gd name="connsiteX7" fmla="*/ 5572374 w 5572374"/>
                <a:gd name="connsiteY7" fmla="*/ 93821 h 3547887"/>
                <a:gd name="connsiteX0" fmla="*/ 0 w 5572374"/>
                <a:gd name="connsiteY0" fmla="*/ 3547887 h 3547887"/>
                <a:gd name="connsiteX1" fmla="*/ 1040673 w 5572374"/>
                <a:gd name="connsiteY1" fmla="*/ 3082632 h 3547887"/>
                <a:gd name="connsiteX2" fmla="*/ 1440189 w 5572374"/>
                <a:gd name="connsiteY2" fmla="*/ 1983428 h 3547887"/>
                <a:gd name="connsiteX3" fmla="*/ 1864953 w 5572374"/>
                <a:gd name="connsiteY3" fmla="*/ 2438156 h 3547887"/>
                <a:gd name="connsiteX4" fmla="*/ 2609216 w 5572374"/>
                <a:gd name="connsiteY4" fmla="*/ 958506 h 3547887"/>
                <a:gd name="connsiteX5" fmla="*/ 3360108 w 5572374"/>
                <a:gd name="connsiteY5" fmla="*/ 197272 h 3547887"/>
                <a:gd name="connsiteX6" fmla="*/ 4305369 w 5572374"/>
                <a:gd name="connsiteY6" fmla="*/ 11139 h 3547887"/>
                <a:gd name="connsiteX7" fmla="*/ 5572374 w 5572374"/>
                <a:gd name="connsiteY7" fmla="*/ 93821 h 3547887"/>
                <a:gd name="connsiteX0" fmla="*/ 0 w 5572374"/>
                <a:gd name="connsiteY0" fmla="*/ 3547887 h 3547887"/>
                <a:gd name="connsiteX1" fmla="*/ 1067567 w 5572374"/>
                <a:gd name="connsiteY1" fmla="*/ 2958829 h 3547887"/>
                <a:gd name="connsiteX2" fmla="*/ 1440189 w 5572374"/>
                <a:gd name="connsiteY2" fmla="*/ 1983428 h 3547887"/>
                <a:gd name="connsiteX3" fmla="*/ 1864953 w 5572374"/>
                <a:gd name="connsiteY3" fmla="*/ 2438156 h 3547887"/>
                <a:gd name="connsiteX4" fmla="*/ 2609216 w 5572374"/>
                <a:gd name="connsiteY4" fmla="*/ 958506 h 3547887"/>
                <a:gd name="connsiteX5" fmla="*/ 3360108 w 5572374"/>
                <a:gd name="connsiteY5" fmla="*/ 197272 h 3547887"/>
                <a:gd name="connsiteX6" fmla="*/ 4305369 w 5572374"/>
                <a:gd name="connsiteY6" fmla="*/ 11139 h 3547887"/>
                <a:gd name="connsiteX7" fmla="*/ 5572374 w 5572374"/>
                <a:gd name="connsiteY7" fmla="*/ 93821 h 3547887"/>
                <a:gd name="connsiteX0" fmla="*/ 0 w 5572374"/>
                <a:gd name="connsiteY0" fmla="*/ 3547887 h 3547887"/>
                <a:gd name="connsiteX1" fmla="*/ 1067567 w 5572374"/>
                <a:gd name="connsiteY1" fmla="*/ 2958829 h 3547887"/>
                <a:gd name="connsiteX2" fmla="*/ 1440189 w 5572374"/>
                <a:gd name="connsiteY2" fmla="*/ 1983428 h 3547887"/>
                <a:gd name="connsiteX3" fmla="*/ 1961004 w 5572374"/>
                <a:gd name="connsiteY3" fmla="*/ 2103889 h 3547887"/>
                <a:gd name="connsiteX4" fmla="*/ 2609216 w 5572374"/>
                <a:gd name="connsiteY4" fmla="*/ 958506 h 3547887"/>
                <a:gd name="connsiteX5" fmla="*/ 3360108 w 5572374"/>
                <a:gd name="connsiteY5" fmla="*/ 197272 h 3547887"/>
                <a:gd name="connsiteX6" fmla="*/ 4305369 w 5572374"/>
                <a:gd name="connsiteY6" fmla="*/ 11139 h 3547887"/>
                <a:gd name="connsiteX7" fmla="*/ 5572374 w 5572374"/>
                <a:gd name="connsiteY7" fmla="*/ 93821 h 3547887"/>
                <a:gd name="connsiteX0" fmla="*/ 0 w 5572374"/>
                <a:gd name="connsiteY0" fmla="*/ 3454065 h 3454065"/>
                <a:gd name="connsiteX1" fmla="*/ 1067567 w 5572374"/>
                <a:gd name="connsiteY1" fmla="*/ 2865007 h 3454065"/>
                <a:gd name="connsiteX2" fmla="*/ 1440189 w 5572374"/>
                <a:gd name="connsiteY2" fmla="*/ 1889606 h 3454065"/>
                <a:gd name="connsiteX3" fmla="*/ 1961004 w 5572374"/>
                <a:gd name="connsiteY3" fmla="*/ 2010067 h 3454065"/>
                <a:gd name="connsiteX4" fmla="*/ 2609216 w 5572374"/>
                <a:gd name="connsiteY4" fmla="*/ 864684 h 3454065"/>
                <a:gd name="connsiteX5" fmla="*/ 3360108 w 5572374"/>
                <a:gd name="connsiteY5" fmla="*/ 103450 h 3454065"/>
                <a:gd name="connsiteX6" fmla="*/ 4320737 w 5572374"/>
                <a:gd name="connsiteY6" fmla="*/ 152542 h 3454065"/>
                <a:gd name="connsiteX7" fmla="*/ 5572374 w 5572374"/>
                <a:gd name="connsiteY7" fmla="*/ -1 h 3454065"/>
                <a:gd name="connsiteX0" fmla="*/ 0 w 5572374"/>
                <a:gd name="connsiteY0" fmla="*/ 3454065 h 3454065"/>
                <a:gd name="connsiteX1" fmla="*/ 1067567 w 5572374"/>
                <a:gd name="connsiteY1" fmla="*/ 2865007 h 3454065"/>
                <a:gd name="connsiteX2" fmla="*/ 1440189 w 5572374"/>
                <a:gd name="connsiteY2" fmla="*/ 1889606 h 3454065"/>
                <a:gd name="connsiteX3" fmla="*/ 1961004 w 5572374"/>
                <a:gd name="connsiteY3" fmla="*/ 2010067 h 3454065"/>
                <a:gd name="connsiteX4" fmla="*/ 2609216 w 5572374"/>
                <a:gd name="connsiteY4" fmla="*/ 864684 h 3454065"/>
                <a:gd name="connsiteX5" fmla="*/ 3801940 w 5572374"/>
                <a:gd name="connsiteY5" fmla="*/ 524382 h 3454065"/>
                <a:gd name="connsiteX6" fmla="*/ 4320737 w 5572374"/>
                <a:gd name="connsiteY6" fmla="*/ 152542 h 3454065"/>
                <a:gd name="connsiteX7" fmla="*/ 5572374 w 5572374"/>
                <a:gd name="connsiteY7" fmla="*/ -1 h 3454065"/>
                <a:gd name="connsiteX0" fmla="*/ 0 w 5572374"/>
                <a:gd name="connsiteY0" fmla="*/ 3454065 h 3454065"/>
                <a:gd name="connsiteX1" fmla="*/ 1067567 w 5572374"/>
                <a:gd name="connsiteY1" fmla="*/ 2865007 h 3454065"/>
                <a:gd name="connsiteX2" fmla="*/ 1440189 w 5572374"/>
                <a:gd name="connsiteY2" fmla="*/ 1889606 h 3454065"/>
                <a:gd name="connsiteX3" fmla="*/ 1961004 w 5572374"/>
                <a:gd name="connsiteY3" fmla="*/ 2010067 h 3454065"/>
                <a:gd name="connsiteX4" fmla="*/ 2609216 w 5572374"/>
                <a:gd name="connsiteY4" fmla="*/ 864684 h 3454065"/>
                <a:gd name="connsiteX5" fmla="*/ 3801940 w 5572374"/>
                <a:gd name="connsiteY5" fmla="*/ 524382 h 3454065"/>
                <a:gd name="connsiteX6" fmla="*/ 4485944 w 5572374"/>
                <a:gd name="connsiteY6" fmla="*/ 115402 h 3454065"/>
                <a:gd name="connsiteX7" fmla="*/ 5572374 w 5572374"/>
                <a:gd name="connsiteY7" fmla="*/ -1 h 3454065"/>
                <a:gd name="connsiteX0" fmla="*/ 0 w 5572374"/>
                <a:gd name="connsiteY0" fmla="*/ 3454065 h 3454065"/>
                <a:gd name="connsiteX1" fmla="*/ 1067567 w 5572374"/>
                <a:gd name="connsiteY1" fmla="*/ 2865007 h 3454065"/>
                <a:gd name="connsiteX2" fmla="*/ 1440189 w 5572374"/>
                <a:gd name="connsiteY2" fmla="*/ 1889606 h 3454065"/>
                <a:gd name="connsiteX3" fmla="*/ 1961004 w 5572374"/>
                <a:gd name="connsiteY3" fmla="*/ 2010067 h 3454065"/>
                <a:gd name="connsiteX4" fmla="*/ 2993417 w 5572374"/>
                <a:gd name="connsiteY4" fmla="*/ 357094 h 3454065"/>
                <a:gd name="connsiteX5" fmla="*/ 3801940 w 5572374"/>
                <a:gd name="connsiteY5" fmla="*/ 524382 h 3454065"/>
                <a:gd name="connsiteX6" fmla="*/ 4485944 w 5572374"/>
                <a:gd name="connsiteY6" fmla="*/ 115402 h 3454065"/>
                <a:gd name="connsiteX7" fmla="*/ 5572374 w 5572374"/>
                <a:gd name="connsiteY7" fmla="*/ -1 h 3454065"/>
                <a:gd name="connsiteX0" fmla="*/ 0 w 5572374"/>
                <a:gd name="connsiteY0" fmla="*/ 3454065 h 3454065"/>
                <a:gd name="connsiteX1" fmla="*/ 1067567 w 5572374"/>
                <a:gd name="connsiteY1" fmla="*/ 2865007 h 3454065"/>
                <a:gd name="connsiteX2" fmla="*/ 1440189 w 5572374"/>
                <a:gd name="connsiteY2" fmla="*/ 1889606 h 3454065"/>
                <a:gd name="connsiteX3" fmla="*/ 2103158 w 5572374"/>
                <a:gd name="connsiteY3" fmla="*/ 1849124 h 3454065"/>
                <a:gd name="connsiteX4" fmla="*/ 2993417 w 5572374"/>
                <a:gd name="connsiteY4" fmla="*/ 357094 h 3454065"/>
                <a:gd name="connsiteX5" fmla="*/ 3801940 w 5572374"/>
                <a:gd name="connsiteY5" fmla="*/ 524382 h 3454065"/>
                <a:gd name="connsiteX6" fmla="*/ 4485944 w 5572374"/>
                <a:gd name="connsiteY6" fmla="*/ 115402 h 3454065"/>
                <a:gd name="connsiteX7" fmla="*/ 5572374 w 5572374"/>
                <a:gd name="connsiteY7" fmla="*/ -1 h 3454065"/>
                <a:gd name="connsiteX0" fmla="*/ 0 w 5572374"/>
                <a:gd name="connsiteY0" fmla="*/ 3454065 h 3454065"/>
                <a:gd name="connsiteX1" fmla="*/ 1067567 w 5572374"/>
                <a:gd name="connsiteY1" fmla="*/ 2865007 h 3454065"/>
                <a:gd name="connsiteX2" fmla="*/ 1440189 w 5572374"/>
                <a:gd name="connsiteY2" fmla="*/ 1889606 h 3454065"/>
                <a:gd name="connsiteX3" fmla="*/ 2103158 w 5572374"/>
                <a:gd name="connsiteY3" fmla="*/ 1923405 h 3454065"/>
                <a:gd name="connsiteX4" fmla="*/ 2993417 w 5572374"/>
                <a:gd name="connsiteY4" fmla="*/ 357094 h 3454065"/>
                <a:gd name="connsiteX5" fmla="*/ 3801940 w 5572374"/>
                <a:gd name="connsiteY5" fmla="*/ 524382 h 3454065"/>
                <a:gd name="connsiteX6" fmla="*/ 4485944 w 5572374"/>
                <a:gd name="connsiteY6" fmla="*/ 115402 h 3454065"/>
                <a:gd name="connsiteX7" fmla="*/ 5572374 w 5572374"/>
                <a:gd name="connsiteY7" fmla="*/ -1 h 3454065"/>
                <a:gd name="connsiteX0" fmla="*/ 0 w 5572374"/>
                <a:gd name="connsiteY0" fmla="*/ 3454065 h 3474688"/>
                <a:gd name="connsiteX1" fmla="*/ 1067567 w 5572374"/>
                <a:gd name="connsiteY1" fmla="*/ 2865007 h 3474688"/>
                <a:gd name="connsiteX2" fmla="*/ 1440189 w 5572374"/>
                <a:gd name="connsiteY2" fmla="*/ 1889606 h 3474688"/>
                <a:gd name="connsiteX3" fmla="*/ 2103158 w 5572374"/>
                <a:gd name="connsiteY3" fmla="*/ 1923405 h 3474688"/>
                <a:gd name="connsiteX4" fmla="*/ 2993417 w 5572374"/>
                <a:gd name="connsiteY4" fmla="*/ 357094 h 3474688"/>
                <a:gd name="connsiteX5" fmla="*/ 3801940 w 5572374"/>
                <a:gd name="connsiteY5" fmla="*/ 524382 h 3474688"/>
                <a:gd name="connsiteX6" fmla="*/ 4485944 w 5572374"/>
                <a:gd name="connsiteY6" fmla="*/ 115402 h 3474688"/>
                <a:gd name="connsiteX7" fmla="*/ 5572374 w 5572374"/>
                <a:gd name="connsiteY7" fmla="*/ -1 h 3474688"/>
                <a:gd name="connsiteX0" fmla="*/ 0 w 5572374"/>
                <a:gd name="connsiteY0" fmla="*/ 3454065 h 3462749"/>
                <a:gd name="connsiteX1" fmla="*/ 1067567 w 5572374"/>
                <a:gd name="connsiteY1" fmla="*/ 2865007 h 3462749"/>
                <a:gd name="connsiteX2" fmla="*/ 1440189 w 5572374"/>
                <a:gd name="connsiteY2" fmla="*/ 1889606 h 3462749"/>
                <a:gd name="connsiteX3" fmla="*/ 2103158 w 5572374"/>
                <a:gd name="connsiteY3" fmla="*/ 1923405 h 3462749"/>
                <a:gd name="connsiteX4" fmla="*/ 2993417 w 5572374"/>
                <a:gd name="connsiteY4" fmla="*/ 357094 h 3462749"/>
                <a:gd name="connsiteX5" fmla="*/ 3801940 w 5572374"/>
                <a:gd name="connsiteY5" fmla="*/ 524382 h 3462749"/>
                <a:gd name="connsiteX6" fmla="*/ 4485944 w 5572374"/>
                <a:gd name="connsiteY6" fmla="*/ 115402 h 3462749"/>
                <a:gd name="connsiteX7" fmla="*/ 5572374 w 5572374"/>
                <a:gd name="connsiteY7" fmla="*/ -1 h 3462749"/>
                <a:gd name="connsiteX0" fmla="*/ 0 w 5572374"/>
                <a:gd name="connsiteY0" fmla="*/ 3454065 h 3463741"/>
                <a:gd name="connsiteX1" fmla="*/ 1067567 w 5572374"/>
                <a:gd name="connsiteY1" fmla="*/ 2865007 h 3463741"/>
                <a:gd name="connsiteX2" fmla="*/ 1440189 w 5572374"/>
                <a:gd name="connsiteY2" fmla="*/ 1889606 h 3463741"/>
                <a:gd name="connsiteX3" fmla="*/ 2103158 w 5572374"/>
                <a:gd name="connsiteY3" fmla="*/ 1923405 h 3463741"/>
                <a:gd name="connsiteX4" fmla="*/ 2993417 w 5572374"/>
                <a:gd name="connsiteY4" fmla="*/ 357094 h 3463741"/>
                <a:gd name="connsiteX5" fmla="*/ 3801940 w 5572374"/>
                <a:gd name="connsiteY5" fmla="*/ 524382 h 3463741"/>
                <a:gd name="connsiteX6" fmla="*/ 4485944 w 5572374"/>
                <a:gd name="connsiteY6" fmla="*/ 115402 h 3463741"/>
                <a:gd name="connsiteX7" fmla="*/ 5572374 w 5572374"/>
                <a:gd name="connsiteY7" fmla="*/ -1 h 3463741"/>
                <a:gd name="connsiteX0" fmla="*/ 0 w 5572374"/>
                <a:gd name="connsiteY0" fmla="*/ 3454065 h 3464640"/>
                <a:gd name="connsiteX1" fmla="*/ 1067567 w 5572374"/>
                <a:gd name="connsiteY1" fmla="*/ 2865007 h 3464640"/>
                <a:gd name="connsiteX2" fmla="*/ 1440189 w 5572374"/>
                <a:gd name="connsiteY2" fmla="*/ 1889606 h 3464640"/>
                <a:gd name="connsiteX3" fmla="*/ 2103158 w 5572374"/>
                <a:gd name="connsiteY3" fmla="*/ 1923405 h 3464640"/>
                <a:gd name="connsiteX4" fmla="*/ 2993417 w 5572374"/>
                <a:gd name="connsiteY4" fmla="*/ 357094 h 3464640"/>
                <a:gd name="connsiteX5" fmla="*/ 3801940 w 5572374"/>
                <a:gd name="connsiteY5" fmla="*/ 524382 h 3464640"/>
                <a:gd name="connsiteX6" fmla="*/ 4485944 w 5572374"/>
                <a:gd name="connsiteY6" fmla="*/ 115402 h 3464640"/>
                <a:gd name="connsiteX7" fmla="*/ 5572374 w 5572374"/>
                <a:gd name="connsiteY7" fmla="*/ -1 h 3464640"/>
                <a:gd name="connsiteX0" fmla="*/ 0 w 5572374"/>
                <a:gd name="connsiteY0" fmla="*/ 3454065 h 3464640"/>
                <a:gd name="connsiteX1" fmla="*/ 1067567 w 5572374"/>
                <a:gd name="connsiteY1" fmla="*/ 2865007 h 3464640"/>
                <a:gd name="connsiteX2" fmla="*/ 1440189 w 5572374"/>
                <a:gd name="connsiteY2" fmla="*/ 1889606 h 3464640"/>
                <a:gd name="connsiteX3" fmla="*/ 2103158 w 5572374"/>
                <a:gd name="connsiteY3" fmla="*/ 1923405 h 3464640"/>
                <a:gd name="connsiteX4" fmla="*/ 2939629 w 5572374"/>
                <a:gd name="connsiteY4" fmla="*/ 357094 h 3464640"/>
                <a:gd name="connsiteX5" fmla="*/ 3801940 w 5572374"/>
                <a:gd name="connsiteY5" fmla="*/ 524382 h 3464640"/>
                <a:gd name="connsiteX6" fmla="*/ 4485944 w 5572374"/>
                <a:gd name="connsiteY6" fmla="*/ 115402 h 3464640"/>
                <a:gd name="connsiteX7" fmla="*/ 5572374 w 5572374"/>
                <a:gd name="connsiteY7" fmla="*/ -1 h 34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2374" h="3464640">
                  <a:moveTo>
                    <a:pt x="0" y="3454065"/>
                  </a:moveTo>
                  <a:cubicBezTo>
                    <a:pt x="505758" y="3526848"/>
                    <a:pt x="839062" y="3212412"/>
                    <a:pt x="1067567" y="2865007"/>
                  </a:cubicBezTo>
                  <a:cubicBezTo>
                    <a:pt x="1296072" y="2517602"/>
                    <a:pt x="1267591" y="2046540"/>
                    <a:pt x="1440189" y="1889606"/>
                  </a:cubicBezTo>
                  <a:cubicBezTo>
                    <a:pt x="1612787" y="1732672"/>
                    <a:pt x="1853251" y="2178824"/>
                    <a:pt x="2103158" y="1923405"/>
                  </a:cubicBezTo>
                  <a:cubicBezTo>
                    <a:pt x="2353065" y="1667986"/>
                    <a:pt x="2656499" y="590264"/>
                    <a:pt x="2939629" y="357094"/>
                  </a:cubicBezTo>
                  <a:cubicBezTo>
                    <a:pt x="3222759" y="123924"/>
                    <a:pt x="3544221" y="564664"/>
                    <a:pt x="3801940" y="524382"/>
                  </a:cubicBezTo>
                  <a:cubicBezTo>
                    <a:pt x="4059659" y="484100"/>
                    <a:pt x="4168624" y="75586"/>
                    <a:pt x="4485944" y="115402"/>
                  </a:cubicBezTo>
                  <a:cubicBezTo>
                    <a:pt x="4803264" y="155218"/>
                    <a:pt x="5209334" y="101083"/>
                    <a:pt x="5572374" y="-1"/>
                  </a:cubicBezTo>
                </a:path>
              </a:pathLst>
            </a:custGeom>
            <a:ln w="38100">
              <a:solidFill>
                <a:schemeClr val="accent4">
                  <a:lumMod val="75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solidFill>
                  <a:srgbClr val="0070C0"/>
                </a:solidFill>
              </a:endParaRPr>
            </a:p>
          </p:txBody>
        </p:sp>
        <p:sp>
          <p:nvSpPr>
            <p:cNvPr id="78" name="Freeform: Shape 77">
              <a:extLst>
                <a:ext uri="{FF2B5EF4-FFF2-40B4-BE49-F238E27FC236}">
                  <a16:creationId xmlns:a16="http://schemas.microsoft.com/office/drawing/2014/main" id="{0A604C9B-0293-83A9-D30E-686549E1956C}"/>
                </a:ext>
              </a:extLst>
            </p:cNvPr>
            <p:cNvSpPr/>
            <p:nvPr/>
          </p:nvSpPr>
          <p:spPr>
            <a:xfrm>
              <a:off x="443356" y="4279735"/>
              <a:ext cx="3726455" cy="1079291"/>
            </a:xfrm>
            <a:custGeom>
              <a:avLst/>
              <a:gdLst>
                <a:gd name="connsiteX0" fmla="*/ 0 w 6041036"/>
                <a:gd name="connsiteY0" fmla="*/ 3695107 h 3695107"/>
                <a:gd name="connsiteX1" fmla="*/ 809468 w 6041036"/>
                <a:gd name="connsiteY1" fmla="*/ 2443428 h 3695107"/>
                <a:gd name="connsiteX2" fmla="*/ 981855 w 6041036"/>
                <a:gd name="connsiteY2" fmla="*/ 2008713 h 3695107"/>
                <a:gd name="connsiteX3" fmla="*/ 1394085 w 6041036"/>
                <a:gd name="connsiteY3" fmla="*/ 966897 h 3695107"/>
                <a:gd name="connsiteX4" fmla="*/ 1918741 w 6041036"/>
                <a:gd name="connsiteY4" fmla="*/ 592143 h 3695107"/>
                <a:gd name="connsiteX5" fmla="*/ 2278505 w 6041036"/>
                <a:gd name="connsiteY5" fmla="*/ 217389 h 3695107"/>
                <a:gd name="connsiteX6" fmla="*/ 2660754 w 6041036"/>
                <a:gd name="connsiteY6" fmla="*/ 367290 h 3695107"/>
                <a:gd name="connsiteX7" fmla="*/ 3357796 w 6041036"/>
                <a:gd name="connsiteY7" fmla="*/ 31 h 3695107"/>
                <a:gd name="connsiteX8" fmla="*/ 4616970 w 6041036"/>
                <a:gd name="connsiteY8" fmla="*/ 344805 h 3695107"/>
                <a:gd name="connsiteX9" fmla="*/ 6041036 w 6041036"/>
                <a:gd name="connsiteY9" fmla="*/ 112458 h 3695107"/>
                <a:gd name="connsiteX10" fmla="*/ 6041036 w 6041036"/>
                <a:gd name="connsiteY10" fmla="*/ 112458 h 3695107"/>
                <a:gd name="connsiteX0" fmla="*/ 0 w 6041036"/>
                <a:gd name="connsiteY0" fmla="*/ 3695107 h 3743541"/>
                <a:gd name="connsiteX1" fmla="*/ 656461 w 6041036"/>
                <a:gd name="connsiteY1" fmla="*/ 3678414 h 3743541"/>
                <a:gd name="connsiteX2" fmla="*/ 981855 w 6041036"/>
                <a:gd name="connsiteY2" fmla="*/ 2008713 h 3743541"/>
                <a:gd name="connsiteX3" fmla="*/ 1394085 w 6041036"/>
                <a:gd name="connsiteY3" fmla="*/ 966897 h 3743541"/>
                <a:gd name="connsiteX4" fmla="*/ 1918741 w 6041036"/>
                <a:gd name="connsiteY4" fmla="*/ 592143 h 3743541"/>
                <a:gd name="connsiteX5" fmla="*/ 2278505 w 6041036"/>
                <a:gd name="connsiteY5" fmla="*/ 217389 h 3743541"/>
                <a:gd name="connsiteX6" fmla="*/ 2660754 w 6041036"/>
                <a:gd name="connsiteY6" fmla="*/ 367290 h 3743541"/>
                <a:gd name="connsiteX7" fmla="*/ 3357796 w 6041036"/>
                <a:gd name="connsiteY7" fmla="*/ 31 h 3743541"/>
                <a:gd name="connsiteX8" fmla="*/ 4616970 w 6041036"/>
                <a:gd name="connsiteY8" fmla="*/ 344805 h 3743541"/>
                <a:gd name="connsiteX9" fmla="*/ 6041036 w 6041036"/>
                <a:gd name="connsiteY9" fmla="*/ 112458 h 3743541"/>
                <a:gd name="connsiteX10" fmla="*/ 6041036 w 6041036"/>
                <a:gd name="connsiteY10" fmla="*/ 112458 h 3743541"/>
                <a:gd name="connsiteX0" fmla="*/ 0 w 6041036"/>
                <a:gd name="connsiteY0" fmla="*/ 3695107 h 3729956"/>
                <a:gd name="connsiteX1" fmla="*/ 656461 w 6041036"/>
                <a:gd name="connsiteY1" fmla="*/ 3678414 h 3729956"/>
                <a:gd name="connsiteX2" fmla="*/ 854349 w 6041036"/>
                <a:gd name="connsiteY2" fmla="*/ 2249153 h 3729956"/>
                <a:gd name="connsiteX3" fmla="*/ 1394085 w 6041036"/>
                <a:gd name="connsiteY3" fmla="*/ 966897 h 3729956"/>
                <a:gd name="connsiteX4" fmla="*/ 1918741 w 6041036"/>
                <a:gd name="connsiteY4" fmla="*/ 592143 h 3729956"/>
                <a:gd name="connsiteX5" fmla="*/ 2278505 w 6041036"/>
                <a:gd name="connsiteY5" fmla="*/ 217389 h 3729956"/>
                <a:gd name="connsiteX6" fmla="*/ 2660754 w 6041036"/>
                <a:gd name="connsiteY6" fmla="*/ 367290 h 3729956"/>
                <a:gd name="connsiteX7" fmla="*/ 3357796 w 6041036"/>
                <a:gd name="connsiteY7" fmla="*/ 31 h 3729956"/>
                <a:gd name="connsiteX8" fmla="*/ 4616970 w 6041036"/>
                <a:gd name="connsiteY8" fmla="*/ 344805 h 3729956"/>
                <a:gd name="connsiteX9" fmla="*/ 6041036 w 6041036"/>
                <a:gd name="connsiteY9" fmla="*/ 112458 h 3729956"/>
                <a:gd name="connsiteX10" fmla="*/ 6041036 w 6041036"/>
                <a:gd name="connsiteY10"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65048 w 6041036"/>
                <a:gd name="connsiteY3" fmla="*/ 1619895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94192 w 6041036"/>
                <a:gd name="connsiteY3" fmla="*/ 1914980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7370"/>
                <a:gd name="connsiteX1" fmla="*/ 656461 w 6041036"/>
                <a:gd name="connsiteY1" fmla="*/ 3678414 h 3727370"/>
                <a:gd name="connsiteX2" fmla="*/ 850706 w 6041036"/>
                <a:gd name="connsiteY2" fmla="*/ 2296512 h 3727370"/>
                <a:gd name="connsiteX3" fmla="*/ 1094192 w 6041036"/>
                <a:gd name="connsiteY3" fmla="*/ 1914980 h 3727370"/>
                <a:gd name="connsiteX4" fmla="*/ 1394085 w 6041036"/>
                <a:gd name="connsiteY4" fmla="*/ 966897 h 3727370"/>
                <a:gd name="connsiteX5" fmla="*/ 1918741 w 6041036"/>
                <a:gd name="connsiteY5" fmla="*/ 592143 h 3727370"/>
                <a:gd name="connsiteX6" fmla="*/ 2278505 w 6041036"/>
                <a:gd name="connsiteY6" fmla="*/ 217389 h 3727370"/>
                <a:gd name="connsiteX7" fmla="*/ 2660754 w 6041036"/>
                <a:gd name="connsiteY7" fmla="*/ 367290 h 3727370"/>
                <a:gd name="connsiteX8" fmla="*/ 3357796 w 6041036"/>
                <a:gd name="connsiteY8" fmla="*/ 31 h 3727370"/>
                <a:gd name="connsiteX9" fmla="*/ 4616970 w 6041036"/>
                <a:gd name="connsiteY9" fmla="*/ 344805 h 3727370"/>
                <a:gd name="connsiteX10" fmla="*/ 6041036 w 6041036"/>
                <a:gd name="connsiteY10" fmla="*/ 112458 h 3727370"/>
                <a:gd name="connsiteX11" fmla="*/ 6041036 w 6041036"/>
                <a:gd name="connsiteY11" fmla="*/ 112458 h 3727370"/>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080 h 3695080"/>
                <a:gd name="connsiteX1" fmla="*/ 572671 w 6041036"/>
                <a:gd name="connsiteY1" fmla="*/ 3361444 h 3695080"/>
                <a:gd name="connsiteX2" fmla="*/ 850706 w 6041036"/>
                <a:gd name="connsiteY2" fmla="*/ 2296485 h 3695080"/>
                <a:gd name="connsiteX3" fmla="*/ 1094192 w 6041036"/>
                <a:gd name="connsiteY3" fmla="*/ 1914953 h 3695080"/>
                <a:gd name="connsiteX4" fmla="*/ 1394085 w 6041036"/>
                <a:gd name="connsiteY4" fmla="*/ 966870 h 3695080"/>
                <a:gd name="connsiteX5" fmla="*/ 1918741 w 6041036"/>
                <a:gd name="connsiteY5" fmla="*/ 592116 h 3695080"/>
                <a:gd name="connsiteX6" fmla="*/ 2278505 w 6041036"/>
                <a:gd name="connsiteY6" fmla="*/ 217362 h 3695080"/>
                <a:gd name="connsiteX7" fmla="*/ 2689898 w 6041036"/>
                <a:gd name="connsiteY7" fmla="*/ 338119 h 3695080"/>
                <a:gd name="connsiteX8" fmla="*/ 3357796 w 6041036"/>
                <a:gd name="connsiteY8" fmla="*/ 4 h 3695080"/>
                <a:gd name="connsiteX9" fmla="*/ 4616970 w 6041036"/>
                <a:gd name="connsiteY9" fmla="*/ 344778 h 3695080"/>
                <a:gd name="connsiteX10" fmla="*/ 6041036 w 6041036"/>
                <a:gd name="connsiteY10" fmla="*/ 112431 h 3695080"/>
                <a:gd name="connsiteX11" fmla="*/ 6041036 w 6041036"/>
                <a:gd name="connsiteY11" fmla="*/ 112431 h 3695080"/>
                <a:gd name="connsiteX0" fmla="*/ 0 w 6041036"/>
                <a:gd name="connsiteY0" fmla="*/ 3709650 h 3709650"/>
                <a:gd name="connsiteX1" fmla="*/ 572671 w 6041036"/>
                <a:gd name="connsiteY1" fmla="*/ 3376014 h 3709650"/>
                <a:gd name="connsiteX2" fmla="*/ 850706 w 6041036"/>
                <a:gd name="connsiteY2" fmla="*/ 2311055 h 3709650"/>
                <a:gd name="connsiteX3" fmla="*/ 1094192 w 6041036"/>
                <a:gd name="connsiteY3" fmla="*/ 1929523 h 3709650"/>
                <a:gd name="connsiteX4" fmla="*/ 1394085 w 6041036"/>
                <a:gd name="connsiteY4" fmla="*/ 981440 h 3709650"/>
                <a:gd name="connsiteX5" fmla="*/ 1918741 w 6041036"/>
                <a:gd name="connsiteY5" fmla="*/ 606686 h 3709650"/>
                <a:gd name="connsiteX6" fmla="*/ 2278505 w 6041036"/>
                <a:gd name="connsiteY6" fmla="*/ 231932 h 3709650"/>
                <a:gd name="connsiteX7" fmla="*/ 2689898 w 6041036"/>
                <a:gd name="connsiteY7" fmla="*/ 352689 h 3709650"/>
                <a:gd name="connsiteX8" fmla="*/ 3456158 w 6041036"/>
                <a:gd name="connsiteY8" fmla="*/ 2 h 3709650"/>
                <a:gd name="connsiteX9" fmla="*/ 4616970 w 6041036"/>
                <a:gd name="connsiteY9" fmla="*/ 359348 h 3709650"/>
                <a:gd name="connsiteX10" fmla="*/ 6041036 w 6041036"/>
                <a:gd name="connsiteY10" fmla="*/ 127001 h 3709650"/>
                <a:gd name="connsiteX11" fmla="*/ 6041036 w 6041036"/>
                <a:gd name="connsiteY11" fmla="*/ 127001 h 3709650"/>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5454296 w 6041036"/>
                <a:gd name="connsiteY11" fmla="*/ 238259 h 3709671"/>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 name="connsiteX0" fmla="*/ 0 w 5576216"/>
                <a:gd name="connsiteY0" fmla="*/ 3709672 h 3709672"/>
                <a:gd name="connsiteX1" fmla="*/ 572671 w 5576216"/>
                <a:gd name="connsiteY1" fmla="*/ 3376036 h 3709672"/>
                <a:gd name="connsiteX2" fmla="*/ 850706 w 5576216"/>
                <a:gd name="connsiteY2" fmla="*/ 2311077 h 3709672"/>
                <a:gd name="connsiteX3" fmla="*/ 1094192 w 5576216"/>
                <a:gd name="connsiteY3" fmla="*/ 1929545 h 3709672"/>
                <a:gd name="connsiteX4" fmla="*/ 1394085 w 5576216"/>
                <a:gd name="connsiteY4" fmla="*/ 981462 h 3709672"/>
                <a:gd name="connsiteX5" fmla="*/ 1918741 w 5576216"/>
                <a:gd name="connsiteY5" fmla="*/ 606708 h 3709672"/>
                <a:gd name="connsiteX6" fmla="*/ 2278505 w 5576216"/>
                <a:gd name="connsiteY6" fmla="*/ 231954 h 3709672"/>
                <a:gd name="connsiteX7" fmla="*/ 2689898 w 5576216"/>
                <a:gd name="connsiteY7" fmla="*/ 352711 h 3709672"/>
                <a:gd name="connsiteX8" fmla="*/ 3456158 w 5576216"/>
                <a:gd name="connsiteY8" fmla="*/ 24 h 3709672"/>
                <a:gd name="connsiteX9" fmla="*/ 4624256 w 5576216"/>
                <a:gd name="connsiteY9" fmla="*/ 333869 h 3709672"/>
                <a:gd name="connsiteX10" fmla="*/ 5576216 w 5576216"/>
                <a:gd name="connsiteY10" fmla="*/ 230844 h 3709672"/>
                <a:gd name="connsiteX0" fmla="*/ 0 w 5576216"/>
                <a:gd name="connsiteY0" fmla="*/ 3709672 h 3762048"/>
                <a:gd name="connsiteX1" fmla="*/ 572671 w 5576216"/>
                <a:gd name="connsiteY1" fmla="*/ 3376036 h 3762048"/>
                <a:gd name="connsiteX2" fmla="*/ 952306 w 5576216"/>
                <a:gd name="connsiteY2" fmla="*/ 3702486 h 3762048"/>
                <a:gd name="connsiteX3" fmla="*/ 1094192 w 5576216"/>
                <a:gd name="connsiteY3" fmla="*/ 1929545 h 3762048"/>
                <a:gd name="connsiteX4" fmla="*/ 1394085 w 5576216"/>
                <a:gd name="connsiteY4" fmla="*/ 981462 h 3762048"/>
                <a:gd name="connsiteX5" fmla="*/ 1918741 w 5576216"/>
                <a:gd name="connsiteY5" fmla="*/ 606708 h 3762048"/>
                <a:gd name="connsiteX6" fmla="*/ 2278505 w 5576216"/>
                <a:gd name="connsiteY6" fmla="*/ 231954 h 3762048"/>
                <a:gd name="connsiteX7" fmla="*/ 2689898 w 5576216"/>
                <a:gd name="connsiteY7" fmla="*/ 352711 h 3762048"/>
                <a:gd name="connsiteX8" fmla="*/ 3456158 w 5576216"/>
                <a:gd name="connsiteY8" fmla="*/ 24 h 3762048"/>
                <a:gd name="connsiteX9" fmla="*/ 4624256 w 5576216"/>
                <a:gd name="connsiteY9" fmla="*/ 333869 h 3762048"/>
                <a:gd name="connsiteX10" fmla="*/ 5576216 w 5576216"/>
                <a:gd name="connsiteY10" fmla="*/ 230844 h 3762048"/>
                <a:gd name="connsiteX0" fmla="*/ 0 w 5576216"/>
                <a:gd name="connsiteY0" fmla="*/ 3709672 h 3835895"/>
                <a:gd name="connsiteX1" fmla="*/ 952306 w 5576216"/>
                <a:gd name="connsiteY1" fmla="*/ 3702486 h 3835895"/>
                <a:gd name="connsiteX2" fmla="*/ 1094192 w 5576216"/>
                <a:gd name="connsiteY2" fmla="*/ 1929545 h 3835895"/>
                <a:gd name="connsiteX3" fmla="*/ 1394085 w 5576216"/>
                <a:gd name="connsiteY3" fmla="*/ 981462 h 3835895"/>
                <a:gd name="connsiteX4" fmla="*/ 1918741 w 5576216"/>
                <a:gd name="connsiteY4" fmla="*/ 606708 h 3835895"/>
                <a:gd name="connsiteX5" fmla="*/ 2278505 w 5576216"/>
                <a:gd name="connsiteY5" fmla="*/ 231954 h 3835895"/>
                <a:gd name="connsiteX6" fmla="*/ 2689898 w 5576216"/>
                <a:gd name="connsiteY6" fmla="*/ 352711 h 3835895"/>
                <a:gd name="connsiteX7" fmla="*/ 3456158 w 5576216"/>
                <a:gd name="connsiteY7" fmla="*/ 24 h 3835895"/>
                <a:gd name="connsiteX8" fmla="*/ 4624256 w 5576216"/>
                <a:gd name="connsiteY8" fmla="*/ 333869 h 3835895"/>
                <a:gd name="connsiteX9" fmla="*/ 5576216 w 5576216"/>
                <a:gd name="connsiteY9" fmla="*/ 230844 h 3835895"/>
                <a:gd name="connsiteX0" fmla="*/ 0 w 5576216"/>
                <a:gd name="connsiteY0" fmla="*/ 3709672 h 3722307"/>
                <a:gd name="connsiteX1" fmla="*/ 1136723 w 5576216"/>
                <a:gd name="connsiteY1" fmla="*/ 3504402 h 3722307"/>
                <a:gd name="connsiteX2" fmla="*/ 1094192 w 5576216"/>
                <a:gd name="connsiteY2" fmla="*/ 1929545 h 3722307"/>
                <a:gd name="connsiteX3" fmla="*/ 1394085 w 5576216"/>
                <a:gd name="connsiteY3" fmla="*/ 981462 h 3722307"/>
                <a:gd name="connsiteX4" fmla="*/ 1918741 w 5576216"/>
                <a:gd name="connsiteY4" fmla="*/ 606708 h 3722307"/>
                <a:gd name="connsiteX5" fmla="*/ 2278505 w 5576216"/>
                <a:gd name="connsiteY5" fmla="*/ 231954 h 3722307"/>
                <a:gd name="connsiteX6" fmla="*/ 2689898 w 5576216"/>
                <a:gd name="connsiteY6" fmla="*/ 352711 h 3722307"/>
                <a:gd name="connsiteX7" fmla="*/ 3456158 w 5576216"/>
                <a:gd name="connsiteY7" fmla="*/ 24 h 3722307"/>
                <a:gd name="connsiteX8" fmla="*/ 4624256 w 5576216"/>
                <a:gd name="connsiteY8" fmla="*/ 333869 h 3722307"/>
                <a:gd name="connsiteX9" fmla="*/ 5576216 w 5576216"/>
                <a:gd name="connsiteY9" fmla="*/ 230844 h 3722307"/>
                <a:gd name="connsiteX0" fmla="*/ 0 w 5576216"/>
                <a:gd name="connsiteY0" fmla="*/ 3709672 h 3722307"/>
                <a:gd name="connsiteX1" fmla="*/ 1136723 w 5576216"/>
                <a:gd name="connsiteY1" fmla="*/ 3504402 h 3722307"/>
                <a:gd name="connsiteX2" fmla="*/ 1424605 w 5576216"/>
                <a:gd name="connsiteY2" fmla="*/ 1929545 h 3722307"/>
                <a:gd name="connsiteX3" fmla="*/ 1394085 w 5576216"/>
                <a:gd name="connsiteY3" fmla="*/ 981462 h 3722307"/>
                <a:gd name="connsiteX4" fmla="*/ 1918741 w 5576216"/>
                <a:gd name="connsiteY4" fmla="*/ 606708 h 3722307"/>
                <a:gd name="connsiteX5" fmla="*/ 2278505 w 5576216"/>
                <a:gd name="connsiteY5" fmla="*/ 231954 h 3722307"/>
                <a:gd name="connsiteX6" fmla="*/ 2689898 w 5576216"/>
                <a:gd name="connsiteY6" fmla="*/ 352711 h 3722307"/>
                <a:gd name="connsiteX7" fmla="*/ 3456158 w 5576216"/>
                <a:gd name="connsiteY7" fmla="*/ 24 h 3722307"/>
                <a:gd name="connsiteX8" fmla="*/ 4624256 w 5576216"/>
                <a:gd name="connsiteY8" fmla="*/ 333869 h 3722307"/>
                <a:gd name="connsiteX9" fmla="*/ 5576216 w 5576216"/>
                <a:gd name="connsiteY9" fmla="*/ 230844 h 3722307"/>
                <a:gd name="connsiteX0" fmla="*/ 0 w 5576216"/>
                <a:gd name="connsiteY0" fmla="*/ 3709672 h 3777406"/>
                <a:gd name="connsiteX1" fmla="*/ 1136723 w 5576216"/>
                <a:gd name="connsiteY1" fmla="*/ 3504402 h 3777406"/>
                <a:gd name="connsiteX2" fmla="*/ 1394085 w 5576216"/>
                <a:gd name="connsiteY2" fmla="*/ 981462 h 3777406"/>
                <a:gd name="connsiteX3" fmla="*/ 1918741 w 5576216"/>
                <a:gd name="connsiteY3" fmla="*/ 606708 h 3777406"/>
                <a:gd name="connsiteX4" fmla="*/ 2278505 w 5576216"/>
                <a:gd name="connsiteY4" fmla="*/ 231954 h 3777406"/>
                <a:gd name="connsiteX5" fmla="*/ 2689898 w 5576216"/>
                <a:gd name="connsiteY5" fmla="*/ 352711 h 3777406"/>
                <a:gd name="connsiteX6" fmla="*/ 3456158 w 5576216"/>
                <a:gd name="connsiteY6" fmla="*/ 24 h 3777406"/>
                <a:gd name="connsiteX7" fmla="*/ 4624256 w 5576216"/>
                <a:gd name="connsiteY7" fmla="*/ 333869 h 3777406"/>
                <a:gd name="connsiteX8" fmla="*/ 5576216 w 5576216"/>
                <a:gd name="connsiteY8" fmla="*/ 230844 h 3777406"/>
                <a:gd name="connsiteX0" fmla="*/ 0 w 5576216"/>
                <a:gd name="connsiteY0" fmla="*/ 3709672 h 3709672"/>
                <a:gd name="connsiteX1" fmla="*/ 1044515 w 5576216"/>
                <a:gd name="connsiteY1" fmla="*/ 3120614 h 3709672"/>
                <a:gd name="connsiteX2" fmla="*/ 1394085 w 5576216"/>
                <a:gd name="connsiteY2" fmla="*/ 981462 h 3709672"/>
                <a:gd name="connsiteX3" fmla="*/ 1918741 w 5576216"/>
                <a:gd name="connsiteY3" fmla="*/ 606708 h 3709672"/>
                <a:gd name="connsiteX4" fmla="*/ 2278505 w 5576216"/>
                <a:gd name="connsiteY4" fmla="*/ 231954 h 3709672"/>
                <a:gd name="connsiteX5" fmla="*/ 2689898 w 5576216"/>
                <a:gd name="connsiteY5" fmla="*/ 352711 h 3709672"/>
                <a:gd name="connsiteX6" fmla="*/ 3456158 w 5576216"/>
                <a:gd name="connsiteY6" fmla="*/ 24 h 3709672"/>
                <a:gd name="connsiteX7" fmla="*/ 4624256 w 5576216"/>
                <a:gd name="connsiteY7" fmla="*/ 333869 h 3709672"/>
                <a:gd name="connsiteX8" fmla="*/ 5576216 w 5576216"/>
                <a:gd name="connsiteY8" fmla="*/ 230844 h 3709672"/>
                <a:gd name="connsiteX0" fmla="*/ 0 w 5572374"/>
                <a:gd name="connsiteY0" fmla="*/ 3585869 h 3585869"/>
                <a:gd name="connsiteX1" fmla="*/ 1040673 w 5572374"/>
                <a:gd name="connsiteY1" fmla="*/ 3120614 h 3585869"/>
                <a:gd name="connsiteX2" fmla="*/ 1390243 w 5572374"/>
                <a:gd name="connsiteY2" fmla="*/ 981462 h 3585869"/>
                <a:gd name="connsiteX3" fmla="*/ 1914899 w 5572374"/>
                <a:gd name="connsiteY3" fmla="*/ 606708 h 3585869"/>
                <a:gd name="connsiteX4" fmla="*/ 2274663 w 5572374"/>
                <a:gd name="connsiteY4" fmla="*/ 231954 h 3585869"/>
                <a:gd name="connsiteX5" fmla="*/ 2686056 w 5572374"/>
                <a:gd name="connsiteY5" fmla="*/ 352711 h 3585869"/>
                <a:gd name="connsiteX6" fmla="*/ 3452316 w 5572374"/>
                <a:gd name="connsiteY6" fmla="*/ 24 h 3585869"/>
                <a:gd name="connsiteX7" fmla="*/ 4620414 w 5572374"/>
                <a:gd name="connsiteY7" fmla="*/ 333869 h 3585869"/>
                <a:gd name="connsiteX8" fmla="*/ 5572374 w 5572374"/>
                <a:gd name="connsiteY8" fmla="*/ 230844 h 3585869"/>
                <a:gd name="connsiteX0" fmla="*/ 0 w 5572374"/>
                <a:gd name="connsiteY0" fmla="*/ 3585869 h 3585869"/>
                <a:gd name="connsiteX1" fmla="*/ 1040673 w 5572374"/>
                <a:gd name="connsiteY1" fmla="*/ 3120614 h 3585869"/>
                <a:gd name="connsiteX2" fmla="*/ 1582344 w 5572374"/>
                <a:gd name="connsiteY2" fmla="*/ 1848083 h 3585869"/>
                <a:gd name="connsiteX3" fmla="*/ 1914899 w 5572374"/>
                <a:gd name="connsiteY3" fmla="*/ 606708 h 3585869"/>
                <a:gd name="connsiteX4" fmla="*/ 2274663 w 5572374"/>
                <a:gd name="connsiteY4" fmla="*/ 231954 h 3585869"/>
                <a:gd name="connsiteX5" fmla="*/ 2686056 w 5572374"/>
                <a:gd name="connsiteY5" fmla="*/ 352711 h 3585869"/>
                <a:gd name="connsiteX6" fmla="*/ 3452316 w 5572374"/>
                <a:gd name="connsiteY6" fmla="*/ 24 h 3585869"/>
                <a:gd name="connsiteX7" fmla="*/ 4620414 w 5572374"/>
                <a:gd name="connsiteY7" fmla="*/ 333869 h 3585869"/>
                <a:gd name="connsiteX8" fmla="*/ 5572374 w 5572374"/>
                <a:gd name="connsiteY8" fmla="*/ 230844 h 3585869"/>
                <a:gd name="connsiteX0" fmla="*/ 0 w 5572374"/>
                <a:gd name="connsiteY0" fmla="*/ 3585869 h 3585869"/>
                <a:gd name="connsiteX1" fmla="*/ 1040673 w 5572374"/>
                <a:gd name="connsiteY1" fmla="*/ 3120614 h 3585869"/>
                <a:gd name="connsiteX2" fmla="*/ 1582344 w 5572374"/>
                <a:gd name="connsiteY2" fmla="*/ 1848083 h 3585869"/>
                <a:gd name="connsiteX3" fmla="*/ 1914899 w 5572374"/>
                <a:gd name="connsiteY3" fmla="*/ 606708 h 3585869"/>
                <a:gd name="connsiteX4" fmla="*/ 2686056 w 5572374"/>
                <a:gd name="connsiteY4" fmla="*/ 352711 h 3585869"/>
                <a:gd name="connsiteX5" fmla="*/ 3452316 w 5572374"/>
                <a:gd name="connsiteY5" fmla="*/ 24 h 3585869"/>
                <a:gd name="connsiteX6" fmla="*/ 4620414 w 5572374"/>
                <a:gd name="connsiteY6" fmla="*/ 333869 h 3585869"/>
                <a:gd name="connsiteX7" fmla="*/ 5572374 w 5572374"/>
                <a:gd name="connsiteY7" fmla="*/ 230844 h 3585869"/>
                <a:gd name="connsiteX0" fmla="*/ 0 w 5572374"/>
                <a:gd name="connsiteY0" fmla="*/ 3587113 h 3587113"/>
                <a:gd name="connsiteX1" fmla="*/ 1040673 w 5572374"/>
                <a:gd name="connsiteY1" fmla="*/ 3121858 h 3587113"/>
                <a:gd name="connsiteX2" fmla="*/ 1582344 w 5572374"/>
                <a:gd name="connsiteY2" fmla="*/ 1849327 h 3587113"/>
                <a:gd name="connsiteX3" fmla="*/ 1914899 w 5572374"/>
                <a:gd name="connsiteY3" fmla="*/ 607952 h 3587113"/>
                <a:gd name="connsiteX4" fmla="*/ 2686056 w 5572374"/>
                <a:gd name="connsiteY4" fmla="*/ 353955 h 3587113"/>
                <a:gd name="connsiteX5" fmla="*/ 3452316 w 5572374"/>
                <a:gd name="connsiteY5" fmla="*/ 1268 h 3587113"/>
                <a:gd name="connsiteX6" fmla="*/ 4731833 w 5572374"/>
                <a:gd name="connsiteY6" fmla="*/ 236072 h 3587113"/>
                <a:gd name="connsiteX7" fmla="*/ 5572374 w 5572374"/>
                <a:gd name="connsiteY7" fmla="*/ 232088 h 3587113"/>
                <a:gd name="connsiteX0" fmla="*/ 0 w 5572374"/>
                <a:gd name="connsiteY0" fmla="*/ 3587113 h 3587113"/>
                <a:gd name="connsiteX1" fmla="*/ 1040673 w 5572374"/>
                <a:gd name="connsiteY1" fmla="*/ 3121858 h 3587113"/>
                <a:gd name="connsiteX2" fmla="*/ 1582344 w 5572374"/>
                <a:gd name="connsiteY2" fmla="*/ 1849327 h 3587113"/>
                <a:gd name="connsiteX3" fmla="*/ 1914899 w 5572374"/>
                <a:gd name="connsiteY3" fmla="*/ 607952 h 3587113"/>
                <a:gd name="connsiteX4" fmla="*/ 2686056 w 5572374"/>
                <a:gd name="connsiteY4" fmla="*/ 353955 h 3587113"/>
                <a:gd name="connsiteX5" fmla="*/ 3452316 w 5572374"/>
                <a:gd name="connsiteY5" fmla="*/ 1268 h 3587113"/>
                <a:gd name="connsiteX6" fmla="*/ 4731833 w 5572374"/>
                <a:gd name="connsiteY6" fmla="*/ 236072 h 3587113"/>
                <a:gd name="connsiteX7" fmla="*/ 5572374 w 5572374"/>
                <a:gd name="connsiteY7" fmla="*/ 133047 h 3587113"/>
                <a:gd name="connsiteX0" fmla="*/ 0 w 5572374"/>
                <a:gd name="connsiteY0" fmla="*/ 3454066 h 3454066"/>
                <a:gd name="connsiteX1" fmla="*/ 1040673 w 5572374"/>
                <a:gd name="connsiteY1" fmla="*/ 2988811 h 3454066"/>
                <a:gd name="connsiteX2" fmla="*/ 1582344 w 5572374"/>
                <a:gd name="connsiteY2" fmla="*/ 1716280 h 3454066"/>
                <a:gd name="connsiteX3" fmla="*/ 1914899 w 5572374"/>
                <a:gd name="connsiteY3" fmla="*/ 474905 h 3454066"/>
                <a:gd name="connsiteX4" fmla="*/ 2686056 w 5572374"/>
                <a:gd name="connsiteY4" fmla="*/ 220908 h 3454066"/>
                <a:gd name="connsiteX5" fmla="*/ 3709731 w 5572374"/>
                <a:gd name="connsiteY5" fmla="*/ 313915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582344 w 5572374"/>
                <a:gd name="connsiteY2" fmla="*/ 1716280 h 3454066"/>
                <a:gd name="connsiteX3" fmla="*/ 1914899 w 5572374"/>
                <a:gd name="connsiteY3" fmla="*/ 474905 h 3454066"/>
                <a:gd name="connsiteX4" fmla="*/ 2686056 w 5572374"/>
                <a:gd name="connsiteY4" fmla="*/ 220908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582344 w 5572374"/>
                <a:gd name="connsiteY2" fmla="*/ 1716280 h 3454066"/>
                <a:gd name="connsiteX3" fmla="*/ 1914899 w 5572374"/>
                <a:gd name="connsiteY3" fmla="*/ 474905 h 3454066"/>
                <a:gd name="connsiteX4" fmla="*/ 3216254 w 5572374"/>
                <a:gd name="connsiteY4" fmla="*/ 146626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582344 w 5572374"/>
                <a:gd name="connsiteY2" fmla="*/ 1716280 h 3454066"/>
                <a:gd name="connsiteX3" fmla="*/ 2130052 w 5572374"/>
                <a:gd name="connsiteY3" fmla="*/ 1192964 h 3454066"/>
                <a:gd name="connsiteX4" fmla="*/ 3216254 w 5572374"/>
                <a:gd name="connsiteY4" fmla="*/ 146626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616922 w 5572374"/>
                <a:gd name="connsiteY2" fmla="*/ 1852463 h 3454066"/>
                <a:gd name="connsiteX3" fmla="*/ 2130052 w 5572374"/>
                <a:gd name="connsiteY3" fmla="*/ 1192964 h 3454066"/>
                <a:gd name="connsiteX4" fmla="*/ 3216254 w 5572374"/>
                <a:gd name="connsiteY4" fmla="*/ 146626 h 3454066"/>
                <a:gd name="connsiteX5" fmla="*/ 3713573 w 5572374"/>
                <a:gd name="connsiteY5" fmla="*/ 37581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616922 w 5572374"/>
                <a:gd name="connsiteY2" fmla="*/ 1852463 h 3454066"/>
                <a:gd name="connsiteX3" fmla="*/ 2130052 w 5572374"/>
                <a:gd name="connsiteY3" fmla="*/ 1192964 h 3454066"/>
                <a:gd name="connsiteX4" fmla="*/ 3216254 w 5572374"/>
                <a:gd name="connsiteY4" fmla="*/ 146626 h 3454066"/>
                <a:gd name="connsiteX5" fmla="*/ 3655943 w 5572374"/>
                <a:gd name="connsiteY5" fmla="*/ 400576 h 3454066"/>
                <a:gd name="connsiteX6" fmla="*/ 4731833 w 5572374"/>
                <a:gd name="connsiteY6" fmla="*/ 103025 h 3454066"/>
                <a:gd name="connsiteX7" fmla="*/ 5572374 w 5572374"/>
                <a:gd name="connsiteY7" fmla="*/ 0 h 3454066"/>
                <a:gd name="connsiteX0" fmla="*/ 0 w 5572374"/>
                <a:gd name="connsiteY0" fmla="*/ 3454066 h 3454066"/>
                <a:gd name="connsiteX1" fmla="*/ 1040673 w 5572374"/>
                <a:gd name="connsiteY1" fmla="*/ 2988811 h 3454066"/>
                <a:gd name="connsiteX2" fmla="*/ 1616922 w 5572374"/>
                <a:gd name="connsiteY2" fmla="*/ 1852463 h 3454066"/>
                <a:gd name="connsiteX3" fmla="*/ 2130052 w 5572374"/>
                <a:gd name="connsiteY3" fmla="*/ 1192964 h 3454066"/>
                <a:gd name="connsiteX4" fmla="*/ 3216254 w 5572374"/>
                <a:gd name="connsiteY4" fmla="*/ 146626 h 3454066"/>
                <a:gd name="connsiteX5" fmla="*/ 3655943 w 5572374"/>
                <a:gd name="connsiteY5" fmla="*/ 400576 h 3454066"/>
                <a:gd name="connsiteX6" fmla="*/ 4251581 w 5572374"/>
                <a:gd name="connsiteY6" fmla="*/ 115405 h 3454066"/>
                <a:gd name="connsiteX7" fmla="*/ 5572374 w 5572374"/>
                <a:gd name="connsiteY7" fmla="*/ 0 h 3454066"/>
                <a:gd name="connsiteX0" fmla="*/ 0 w 5572374"/>
                <a:gd name="connsiteY0" fmla="*/ 3454066 h 3454066"/>
                <a:gd name="connsiteX1" fmla="*/ 1040673 w 5572374"/>
                <a:gd name="connsiteY1" fmla="*/ 2988811 h 3454066"/>
                <a:gd name="connsiteX2" fmla="*/ 1401769 w 5572374"/>
                <a:gd name="connsiteY2" fmla="*/ 2322916 h 3454066"/>
                <a:gd name="connsiteX3" fmla="*/ 2130052 w 5572374"/>
                <a:gd name="connsiteY3" fmla="*/ 1192964 h 3454066"/>
                <a:gd name="connsiteX4" fmla="*/ 3216254 w 5572374"/>
                <a:gd name="connsiteY4" fmla="*/ 146626 h 3454066"/>
                <a:gd name="connsiteX5" fmla="*/ 3655943 w 5572374"/>
                <a:gd name="connsiteY5" fmla="*/ 400576 h 3454066"/>
                <a:gd name="connsiteX6" fmla="*/ 4251581 w 5572374"/>
                <a:gd name="connsiteY6" fmla="*/ 115405 h 3454066"/>
                <a:gd name="connsiteX7" fmla="*/ 5572374 w 5572374"/>
                <a:gd name="connsiteY7" fmla="*/ 0 h 3454066"/>
                <a:gd name="connsiteX0" fmla="*/ 0 w 5572374"/>
                <a:gd name="connsiteY0" fmla="*/ 3454066 h 3454066"/>
                <a:gd name="connsiteX1" fmla="*/ 1040673 w 5572374"/>
                <a:gd name="connsiteY1" fmla="*/ 2988811 h 3454066"/>
                <a:gd name="connsiteX2" fmla="*/ 1401769 w 5572374"/>
                <a:gd name="connsiteY2" fmla="*/ 2322916 h 3454066"/>
                <a:gd name="connsiteX3" fmla="*/ 1903373 w 5572374"/>
                <a:gd name="connsiteY3" fmla="*/ 2220529 h 3454066"/>
                <a:gd name="connsiteX4" fmla="*/ 3216254 w 5572374"/>
                <a:gd name="connsiteY4" fmla="*/ 146626 h 3454066"/>
                <a:gd name="connsiteX5" fmla="*/ 3655943 w 5572374"/>
                <a:gd name="connsiteY5" fmla="*/ 400576 h 3454066"/>
                <a:gd name="connsiteX6" fmla="*/ 4251581 w 5572374"/>
                <a:gd name="connsiteY6" fmla="*/ 115405 h 3454066"/>
                <a:gd name="connsiteX7" fmla="*/ 5572374 w 5572374"/>
                <a:gd name="connsiteY7" fmla="*/ 0 h 3454066"/>
                <a:gd name="connsiteX0" fmla="*/ 0 w 5572374"/>
                <a:gd name="connsiteY0" fmla="*/ 3581329 h 3581329"/>
                <a:gd name="connsiteX1" fmla="*/ 1040673 w 5572374"/>
                <a:gd name="connsiteY1" fmla="*/ 3116074 h 3581329"/>
                <a:gd name="connsiteX2" fmla="*/ 1401769 w 5572374"/>
                <a:gd name="connsiteY2" fmla="*/ 2450179 h 3581329"/>
                <a:gd name="connsiteX3" fmla="*/ 1903373 w 5572374"/>
                <a:gd name="connsiteY3" fmla="*/ 2347792 h 3581329"/>
                <a:gd name="connsiteX4" fmla="*/ 3216254 w 5572374"/>
                <a:gd name="connsiteY4" fmla="*/ 273889 h 3581329"/>
                <a:gd name="connsiteX5" fmla="*/ 3840360 w 5572374"/>
                <a:gd name="connsiteY5" fmla="*/ 20246 h 3581329"/>
                <a:gd name="connsiteX6" fmla="*/ 4251581 w 5572374"/>
                <a:gd name="connsiteY6" fmla="*/ 242668 h 3581329"/>
                <a:gd name="connsiteX7" fmla="*/ 5572374 w 5572374"/>
                <a:gd name="connsiteY7" fmla="*/ 127263 h 3581329"/>
                <a:gd name="connsiteX0" fmla="*/ 0 w 5572374"/>
                <a:gd name="connsiteY0" fmla="*/ 3580707 h 3580707"/>
                <a:gd name="connsiteX1" fmla="*/ 1040673 w 5572374"/>
                <a:gd name="connsiteY1" fmla="*/ 3115452 h 3580707"/>
                <a:gd name="connsiteX2" fmla="*/ 1401769 w 5572374"/>
                <a:gd name="connsiteY2" fmla="*/ 2449557 h 3580707"/>
                <a:gd name="connsiteX3" fmla="*/ 1903373 w 5572374"/>
                <a:gd name="connsiteY3" fmla="*/ 2347170 h 3580707"/>
                <a:gd name="connsiteX4" fmla="*/ 3216254 w 5572374"/>
                <a:gd name="connsiteY4" fmla="*/ 273267 h 3580707"/>
                <a:gd name="connsiteX5" fmla="*/ 3840360 w 5572374"/>
                <a:gd name="connsiteY5" fmla="*/ 19624 h 3580707"/>
                <a:gd name="connsiteX6" fmla="*/ 4305369 w 5572374"/>
                <a:gd name="connsiteY6" fmla="*/ 43959 h 3580707"/>
                <a:gd name="connsiteX7" fmla="*/ 5572374 w 5572374"/>
                <a:gd name="connsiteY7" fmla="*/ 126641 h 3580707"/>
                <a:gd name="connsiteX0" fmla="*/ 0 w 5572374"/>
                <a:gd name="connsiteY0" fmla="*/ 3633824 h 3633824"/>
                <a:gd name="connsiteX1" fmla="*/ 1040673 w 5572374"/>
                <a:gd name="connsiteY1" fmla="*/ 3168569 h 3633824"/>
                <a:gd name="connsiteX2" fmla="*/ 1401769 w 5572374"/>
                <a:gd name="connsiteY2" fmla="*/ 2502674 h 3633824"/>
                <a:gd name="connsiteX3" fmla="*/ 1903373 w 5572374"/>
                <a:gd name="connsiteY3" fmla="*/ 2400287 h 3633824"/>
                <a:gd name="connsiteX4" fmla="*/ 2609216 w 5572374"/>
                <a:gd name="connsiteY4" fmla="*/ 1044443 h 3633824"/>
                <a:gd name="connsiteX5" fmla="*/ 3840360 w 5572374"/>
                <a:gd name="connsiteY5" fmla="*/ 72741 h 3633824"/>
                <a:gd name="connsiteX6" fmla="*/ 4305369 w 5572374"/>
                <a:gd name="connsiteY6" fmla="*/ 97076 h 3633824"/>
                <a:gd name="connsiteX7" fmla="*/ 5572374 w 5572374"/>
                <a:gd name="connsiteY7" fmla="*/ 179758 h 3633824"/>
                <a:gd name="connsiteX0" fmla="*/ 0 w 5572374"/>
                <a:gd name="connsiteY0" fmla="*/ 3547887 h 3547887"/>
                <a:gd name="connsiteX1" fmla="*/ 1040673 w 5572374"/>
                <a:gd name="connsiteY1" fmla="*/ 3082632 h 3547887"/>
                <a:gd name="connsiteX2" fmla="*/ 1401769 w 5572374"/>
                <a:gd name="connsiteY2" fmla="*/ 2416737 h 3547887"/>
                <a:gd name="connsiteX3" fmla="*/ 1903373 w 5572374"/>
                <a:gd name="connsiteY3" fmla="*/ 2314350 h 3547887"/>
                <a:gd name="connsiteX4" fmla="*/ 2609216 w 5572374"/>
                <a:gd name="connsiteY4" fmla="*/ 958506 h 3547887"/>
                <a:gd name="connsiteX5" fmla="*/ 3360108 w 5572374"/>
                <a:gd name="connsiteY5" fmla="*/ 197272 h 3547887"/>
                <a:gd name="connsiteX6" fmla="*/ 4305369 w 5572374"/>
                <a:gd name="connsiteY6" fmla="*/ 11139 h 3547887"/>
                <a:gd name="connsiteX7" fmla="*/ 5572374 w 5572374"/>
                <a:gd name="connsiteY7" fmla="*/ 93821 h 3547887"/>
                <a:gd name="connsiteX0" fmla="*/ 0 w 5572374"/>
                <a:gd name="connsiteY0" fmla="*/ 3547887 h 3547887"/>
                <a:gd name="connsiteX1" fmla="*/ 1040673 w 5572374"/>
                <a:gd name="connsiteY1" fmla="*/ 3082632 h 3547887"/>
                <a:gd name="connsiteX2" fmla="*/ 1401769 w 5572374"/>
                <a:gd name="connsiteY2" fmla="*/ 2416737 h 3547887"/>
                <a:gd name="connsiteX3" fmla="*/ 1864953 w 5572374"/>
                <a:gd name="connsiteY3" fmla="*/ 2438156 h 3547887"/>
                <a:gd name="connsiteX4" fmla="*/ 2609216 w 5572374"/>
                <a:gd name="connsiteY4" fmla="*/ 958506 h 3547887"/>
                <a:gd name="connsiteX5" fmla="*/ 3360108 w 5572374"/>
                <a:gd name="connsiteY5" fmla="*/ 197272 h 3547887"/>
                <a:gd name="connsiteX6" fmla="*/ 4305369 w 5572374"/>
                <a:gd name="connsiteY6" fmla="*/ 11139 h 3547887"/>
                <a:gd name="connsiteX7" fmla="*/ 5572374 w 5572374"/>
                <a:gd name="connsiteY7" fmla="*/ 93821 h 3547887"/>
                <a:gd name="connsiteX0" fmla="*/ 0 w 5572374"/>
                <a:gd name="connsiteY0" fmla="*/ 3547887 h 3547887"/>
                <a:gd name="connsiteX1" fmla="*/ 1040673 w 5572374"/>
                <a:gd name="connsiteY1" fmla="*/ 3082632 h 3547887"/>
                <a:gd name="connsiteX2" fmla="*/ 1440189 w 5572374"/>
                <a:gd name="connsiteY2" fmla="*/ 1983428 h 3547887"/>
                <a:gd name="connsiteX3" fmla="*/ 1864953 w 5572374"/>
                <a:gd name="connsiteY3" fmla="*/ 2438156 h 3547887"/>
                <a:gd name="connsiteX4" fmla="*/ 2609216 w 5572374"/>
                <a:gd name="connsiteY4" fmla="*/ 958506 h 3547887"/>
                <a:gd name="connsiteX5" fmla="*/ 3360108 w 5572374"/>
                <a:gd name="connsiteY5" fmla="*/ 197272 h 3547887"/>
                <a:gd name="connsiteX6" fmla="*/ 4305369 w 5572374"/>
                <a:gd name="connsiteY6" fmla="*/ 11139 h 3547887"/>
                <a:gd name="connsiteX7" fmla="*/ 5572374 w 5572374"/>
                <a:gd name="connsiteY7" fmla="*/ 93821 h 3547887"/>
                <a:gd name="connsiteX0" fmla="*/ 0 w 5572374"/>
                <a:gd name="connsiteY0" fmla="*/ 3547887 h 3547887"/>
                <a:gd name="connsiteX1" fmla="*/ 1067567 w 5572374"/>
                <a:gd name="connsiteY1" fmla="*/ 2958829 h 3547887"/>
                <a:gd name="connsiteX2" fmla="*/ 1440189 w 5572374"/>
                <a:gd name="connsiteY2" fmla="*/ 1983428 h 3547887"/>
                <a:gd name="connsiteX3" fmla="*/ 1864953 w 5572374"/>
                <a:gd name="connsiteY3" fmla="*/ 2438156 h 3547887"/>
                <a:gd name="connsiteX4" fmla="*/ 2609216 w 5572374"/>
                <a:gd name="connsiteY4" fmla="*/ 958506 h 3547887"/>
                <a:gd name="connsiteX5" fmla="*/ 3360108 w 5572374"/>
                <a:gd name="connsiteY5" fmla="*/ 197272 h 3547887"/>
                <a:gd name="connsiteX6" fmla="*/ 4305369 w 5572374"/>
                <a:gd name="connsiteY6" fmla="*/ 11139 h 3547887"/>
                <a:gd name="connsiteX7" fmla="*/ 5572374 w 5572374"/>
                <a:gd name="connsiteY7" fmla="*/ 93821 h 3547887"/>
                <a:gd name="connsiteX0" fmla="*/ 0 w 5572374"/>
                <a:gd name="connsiteY0" fmla="*/ 3547887 h 3547887"/>
                <a:gd name="connsiteX1" fmla="*/ 1067567 w 5572374"/>
                <a:gd name="connsiteY1" fmla="*/ 2958829 h 3547887"/>
                <a:gd name="connsiteX2" fmla="*/ 1440189 w 5572374"/>
                <a:gd name="connsiteY2" fmla="*/ 1983428 h 3547887"/>
                <a:gd name="connsiteX3" fmla="*/ 1961004 w 5572374"/>
                <a:gd name="connsiteY3" fmla="*/ 2103889 h 3547887"/>
                <a:gd name="connsiteX4" fmla="*/ 2609216 w 5572374"/>
                <a:gd name="connsiteY4" fmla="*/ 958506 h 3547887"/>
                <a:gd name="connsiteX5" fmla="*/ 3360108 w 5572374"/>
                <a:gd name="connsiteY5" fmla="*/ 197272 h 3547887"/>
                <a:gd name="connsiteX6" fmla="*/ 4305369 w 5572374"/>
                <a:gd name="connsiteY6" fmla="*/ 11139 h 3547887"/>
                <a:gd name="connsiteX7" fmla="*/ 5572374 w 5572374"/>
                <a:gd name="connsiteY7" fmla="*/ 93821 h 3547887"/>
                <a:gd name="connsiteX0" fmla="*/ 0 w 5572374"/>
                <a:gd name="connsiteY0" fmla="*/ 3454065 h 3454065"/>
                <a:gd name="connsiteX1" fmla="*/ 1067567 w 5572374"/>
                <a:gd name="connsiteY1" fmla="*/ 2865007 h 3454065"/>
                <a:gd name="connsiteX2" fmla="*/ 1440189 w 5572374"/>
                <a:gd name="connsiteY2" fmla="*/ 1889606 h 3454065"/>
                <a:gd name="connsiteX3" fmla="*/ 1961004 w 5572374"/>
                <a:gd name="connsiteY3" fmla="*/ 2010067 h 3454065"/>
                <a:gd name="connsiteX4" fmla="*/ 2609216 w 5572374"/>
                <a:gd name="connsiteY4" fmla="*/ 864684 h 3454065"/>
                <a:gd name="connsiteX5" fmla="*/ 3360108 w 5572374"/>
                <a:gd name="connsiteY5" fmla="*/ 103450 h 3454065"/>
                <a:gd name="connsiteX6" fmla="*/ 4320737 w 5572374"/>
                <a:gd name="connsiteY6" fmla="*/ 152542 h 3454065"/>
                <a:gd name="connsiteX7" fmla="*/ 5572374 w 5572374"/>
                <a:gd name="connsiteY7" fmla="*/ -1 h 3454065"/>
                <a:gd name="connsiteX0" fmla="*/ 0 w 5572374"/>
                <a:gd name="connsiteY0" fmla="*/ 3454065 h 3454065"/>
                <a:gd name="connsiteX1" fmla="*/ 1067567 w 5572374"/>
                <a:gd name="connsiteY1" fmla="*/ 2865007 h 3454065"/>
                <a:gd name="connsiteX2" fmla="*/ 1440189 w 5572374"/>
                <a:gd name="connsiteY2" fmla="*/ 1889606 h 3454065"/>
                <a:gd name="connsiteX3" fmla="*/ 1961004 w 5572374"/>
                <a:gd name="connsiteY3" fmla="*/ 2010067 h 3454065"/>
                <a:gd name="connsiteX4" fmla="*/ 2609216 w 5572374"/>
                <a:gd name="connsiteY4" fmla="*/ 864684 h 3454065"/>
                <a:gd name="connsiteX5" fmla="*/ 3801940 w 5572374"/>
                <a:gd name="connsiteY5" fmla="*/ 524382 h 3454065"/>
                <a:gd name="connsiteX6" fmla="*/ 4320737 w 5572374"/>
                <a:gd name="connsiteY6" fmla="*/ 152542 h 3454065"/>
                <a:gd name="connsiteX7" fmla="*/ 5572374 w 5572374"/>
                <a:gd name="connsiteY7" fmla="*/ -1 h 3454065"/>
                <a:gd name="connsiteX0" fmla="*/ 0 w 5572374"/>
                <a:gd name="connsiteY0" fmla="*/ 3454065 h 3454065"/>
                <a:gd name="connsiteX1" fmla="*/ 1067567 w 5572374"/>
                <a:gd name="connsiteY1" fmla="*/ 2865007 h 3454065"/>
                <a:gd name="connsiteX2" fmla="*/ 1440189 w 5572374"/>
                <a:gd name="connsiteY2" fmla="*/ 1889606 h 3454065"/>
                <a:gd name="connsiteX3" fmla="*/ 1961004 w 5572374"/>
                <a:gd name="connsiteY3" fmla="*/ 2010067 h 3454065"/>
                <a:gd name="connsiteX4" fmla="*/ 2609216 w 5572374"/>
                <a:gd name="connsiteY4" fmla="*/ 864684 h 3454065"/>
                <a:gd name="connsiteX5" fmla="*/ 3801940 w 5572374"/>
                <a:gd name="connsiteY5" fmla="*/ 524382 h 3454065"/>
                <a:gd name="connsiteX6" fmla="*/ 4485944 w 5572374"/>
                <a:gd name="connsiteY6" fmla="*/ 115402 h 3454065"/>
                <a:gd name="connsiteX7" fmla="*/ 5572374 w 5572374"/>
                <a:gd name="connsiteY7" fmla="*/ -1 h 3454065"/>
                <a:gd name="connsiteX0" fmla="*/ 0 w 5572374"/>
                <a:gd name="connsiteY0" fmla="*/ 3454065 h 3454065"/>
                <a:gd name="connsiteX1" fmla="*/ 1067567 w 5572374"/>
                <a:gd name="connsiteY1" fmla="*/ 2865007 h 3454065"/>
                <a:gd name="connsiteX2" fmla="*/ 1440189 w 5572374"/>
                <a:gd name="connsiteY2" fmla="*/ 1889606 h 3454065"/>
                <a:gd name="connsiteX3" fmla="*/ 1961004 w 5572374"/>
                <a:gd name="connsiteY3" fmla="*/ 2010067 h 3454065"/>
                <a:gd name="connsiteX4" fmla="*/ 2993417 w 5572374"/>
                <a:gd name="connsiteY4" fmla="*/ 357094 h 3454065"/>
                <a:gd name="connsiteX5" fmla="*/ 3801940 w 5572374"/>
                <a:gd name="connsiteY5" fmla="*/ 524382 h 3454065"/>
                <a:gd name="connsiteX6" fmla="*/ 4485944 w 5572374"/>
                <a:gd name="connsiteY6" fmla="*/ 115402 h 3454065"/>
                <a:gd name="connsiteX7" fmla="*/ 5572374 w 5572374"/>
                <a:gd name="connsiteY7" fmla="*/ -1 h 3454065"/>
                <a:gd name="connsiteX0" fmla="*/ 0 w 5572374"/>
                <a:gd name="connsiteY0" fmla="*/ 3454065 h 3454065"/>
                <a:gd name="connsiteX1" fmla="*/ 1067567 w 5572374"/>
                <a:gd name="connsiteY1" fmla="*/ 2865007 h 3454065"/>
                <a:gd name="connsiteX2" fmla="*/ 1440189 w 5572374"/>
                <a:gd name="connsiteY2" fmla="*/ 1889606 h 3454065"/>
                <a:gd name="connsiteX3" fmla="*/ 2103158 w 5572374"/>
                <a:gd name="connsiteY3" fmla="*/ 1849124 h 3454065"/>
                <a:gd name="connsiteX4" fmla="*/ 2993417 w 5572374"/>
                <a:gd name="connsiteY4" fmla="*/ 357094 h 3454065"/>
                <a:gd name="connsiteX5" fmla="*/ 3801940 w 5572374"/>
                <a:gd name="connsiteY5" fmla="*/ 524382 h 3454065"/>
                <a:gd name="connsiteX6" fmla="*/ 4485944 w 5572374"/>
                <a:gd name="connsiteY6" fmla="*/ 115402 h 3454065"/>
                <a:gd name="connsiteX7" fmla="*/ 5572374 w 5572374"/>
                <a:gd name="connsiteY7" fmla="*/ -1 h 3454065"/>
                <a:gd name="connsiteX0" fmla="*/ 0 w 5572374"/>
                <a:gd name="connsiteY0" fmla="*/ 3454065 h 3454065"/>
                <a:gd name="connsiteX1" fmla="*/ 1067567 w 5572374"/>
                <a:gd name="connsiteY1" fmla="*/ 2865007 h 3454065"/>
                <a:gd name="connsiteX2" fmla="*/ 1440189 w 5572374"/>
                <a:gd name="connsiteY2" fmla="*/ 1889606 h 3454065"/>
                <a:gd name="connsiteX3" fmla="*/ 2103158 w 5572374"/>
                <a:gd name="connsiteY3" fmla="*/ 1923405 h 3454065"/>
                <a:gd name="connsiteX4" fmla="*/ 2993417 w 5572374"/>
                <a:gd name="connsiteY4" fmla="*/ 357094 h 3454065"/>
                <a:gd name="connsiteX5" fmla="*/ 3801940 w 5572374"/>
                <a:gd name="connsiteY5" fmla="*/ 524382 h 3454065"/>
                <a:gd name="connsiteX6" fmla="*/ 4485944 w 5572374"/>
                <a:gd name="connsiteY6" fmla="*/ 115402 h 3454065"/>
                <a:gd name="connsiteX7" fmla="*/ 5572374 w 5572374"/>
                <a:gd name="connsiteY7" fmla="*/ -1 h 3454065"/>
                <a:gd name="connsiteX0" fmla="*/ 0 w 5572374"/>
                <a:gd name="connsiteY0" fmla="*/ 3454065 h 3474688"/>
                <a:gd name="connsiteX1" fmla="*/ 1067567 w 5572374"/>
                <a:gd name="connsiteY1" fmla="*/ 2865007 h 3474688"/>
                <a:gd name="connsiteX2" fmla="*/ 1440189 w 5572374"/>
                <a:gd name="connsiteY2" fmla="*/ 1889606 h 3474688"/>
                <a:gd name="connsiteX3" fmla="*/ 2103158 w 5572374"/>
                <a:gd name="connsiteY3" fmla="*/ 1923405 h 3474688"/>
                <a:gd name="connsiteX4" fmla="*/ 2993417 w 5572374"/>
                <a:gd name="connsiteY4" fmla="*/ 357094 h 3474688"/>
                <a:gd name="connsiteX5" fmla="*/ 3801940 w 5572374"/>
                <a:gd name="connsiteY5" fmla="*/ 524382 h 3474688"/>
                <a:gd name="connsiteX6" fmla="*/ 4485944 w 5572374"/>
                <a:gd name="connsiteY6" fmla="*/ 115402 h 3474688"/>
                <a:gd name="connsiteX7" fmla="*/ 5572374 w 5572374"/>
                <a:gd name="connsiteY7" fmla="*/ -1 h 3474688"/>
                <a:gd name="connsiteX0" fmla="*/ 0 w 5572374"/>
                <a:gd name="connsiteY0" fmla="*/ 3454065 h 3462749"/>
                <a:gd name="connsiteX1" fmla="*/ 1067567 w 5572374"/>
                <a:gd name="connsiteY1" fmla="*/ 2865007 h 3462749"/>
                <a:gd name="connsiteX2" fmla="*/ 1440189 w 5572374"/>
                <a:gd name="connsiteY2" fmla="*/ 1889606 h 3462749"/>
                <a:gd name="connsiteX3" fmla="*/ 2103158 w 5572374"/>
                <a:gd name="connsiteY3" fmla="*/ 1923405 h 3462749"/>
                <a:gd name="connsiteX4" fmla="*/ 2993417 w 5572374"/>
                <a:gd name="connsiteY4" fmla="*/ 357094 h 3462749"/>
                <a:gd name="connsiteX5" fmla="*/ 3801940 w 5572374"/>
                <a:gd name="connsiteY5" fmla="*/ 524382 h 3462749"/>
                <a:gd name="connsiteX6" fmla="*/ 4485944 w 5572374"/>
                <a:gd name="connsiteY6" fmla="*/ 115402 h 3462749"/>
                <a:gd name="connsiteX7" fmla="*/ 5572374 w 5572374"/>
                <a:gd name="connsiteY7" fmla="*/ -1 h 3462749"/>
                <a:gd name="connsiteX0" fmla="*/ 0 w 5572374"/>
                <a:gd name="connsiteY0" fmla="*/ 3454065 h 3463741"/>
                <a:gd name="connsiteX1" fmla="*/ 1067567 w 5572374"/>
                <a:gd name="connsiteY1" fmla="*/ 2865007 h 3463741"/>
                <a:gd name="connsiteX2" fmla="*/ 1440189 w 5572374"/>
                <a:gd name="connsiteY2" fmla="*/ 1889606 h 3463741"/>
                <a:gd name="connsiteX3" fmla="*/ 2103158 w 5572374"/>
                <a:gd name="connsiteY3" fmla="*/ 1923405 h 3463741"/>
                <a:gd name="connsiteX4" fmla="*/ 2993417 w 5572374"/>
                <a:gd name="connsiteY4" fmla="*/ 357094 h 3463741"/>
                <a:gd name="connsiteX5" fmla="*/ 3801940 w 5572374"/>
                <a:gd name="connsiteY5" fmla="*/ 524382 h 3463741"/>
                <a:gd name="connsiteX6" fmla="*/ 4485944 w 5572374"/>
                <a:gd name="connsiteY6" fmla="*/ 115402 h 3463741"/>
                <a:gd name="connsiteX7" fmla="*/ 5572374 w 5572374"/>
                <a:gd name="connsiteY7" fmla="*/ -1 h 3463741"/>
                <a:gd name="connsiteX0" fmla="*/ 0 w 5572374"/>
                <a:gd name="connsiteY0" fmla="*/ 3454065 h 3464640"/>
                <a:gd name="connsiteX1" fmla="*/ 1067567 w 5572374"/>
                <a:gd name="connsiteY1" fmla="*/ 2865007 h 3464640"/>
                <a:gd name="connsiteX2" fmla="*/ 1440189 w 5572374"/>
                <a:gd name="connsiteY2" fmla="*/ 1889606 h 3464640"/>
                <a:gd name="connsiteX3" fmla="*/ 2103158 w 5572374"/>
                <a:gd name="connsiteY3" fmla="*/ 1923405 h 3464640"/>
                <a:gd name="connsiteX4" fmla="*/ 2993417 w 5572374"/>
                <a:gd name="connsiteY4" fmla="*/ 357094 h 3464640"/>
                <a:gd name="connsiteX5" fmla="*/ 3801940 w 5572374"/>
                <a:gd name="connsiteY5" fmla="*/ 524382 h 3464640"/>
                <a:gd name="connsiteX6" fmla="*/ 4485944 w 5572374"/>
                <a:gd name="connsiteY6" fmla="*/ 115402 h 3464640"/>
                <a:gd name="connsiteX7" fmla="*/ 5572374 w 5572374"/>
                <a:gd name="connsiteY7" fmla="*/ -1 h 3464640"/>
                <a:gd name="connsiteX0" fmla="*/ 0 w 5572374"/>
                <a:gd name="connsiteY0" fmla="*/ 3454065 h 3464640"/>
                <a:gd name="connsiteX1" fmla="*/ 1067567 w 5572374"/>
                <a:gd name="connsiteY1" fmla="*/ 2865007 h 3464640"/>
                <a:gd name="connsiteX2" fmla="*/ 1440189 w 5572374"/>
                <a:gd name="connsiteY2" fmla="*/ 1889606 h 3464640"/>
                <a:gd name="connsiteX3" fmla="*/ 2103158 w 5572374"/>
                <a:gd name="connsiteY3" fmla="*/ 1923405 h 3464640"/>
                <a:gd name="connsiteX4" fmla="*/ 2939629 w 5572374"/>
                <a:gd name="connsiteY4" fmla="*/ 357094 h 3464640"/>
                <a:gd name="connsiteX5" fmla="*/ 3801940 w 5572374"/>
                <a:gd name="connsiteY5" fmla="*/ 524382 h 3464640"/>
                <a:gd name="connsiteX6" fmla="*/ 4485944 w 5572374"/>
                <a:gd name="connsiteY6" fmla="*/ 115402 h 3464640"/>
                <a:gd name="connsiteX7" fmla="*/ 5572374 w 5572374"/>
                <a:gd name="connsiteY7" fmla="*/ -1 h 3464640"/>
                <a:gd name="connsiteX0" fmla="*/ 0 w 5572374"/>
                <a:gd name="connsiteY0" fmla="*/ 3454065 h 3462458"/>
                <a:gd name="connsiteX1" fmla="*/ 1067567 w 5572374"/>
                <a:gd name="connsiteY1" fmla="*/ 2865007 h 3462458"/>
                <a:gd name="connsiteX2" fmla="*/ 1467083 w 5572374"/>
                <a:gd name="connsiteY2" fmla="*/ 1988648 h 3462458"/>
                <a:gd name="connsiteX3" fmla="*/ 2103158 w 5572374"/>
                <a:gd name="connsiteY3" fmla="*/ 1923405 h 3462458"/>
                <a:gd name="connsiteX4" fmla="*/ 2939629 w 5572374"/>
                <a:gd name="connsiteY4" fmla="*/ 357094 h 3462458"/>
                <a:gd name="connsiteX5" fmla="*/ 3801940 w 5572374"/>
                <a:gd name="connsiteY5" fmla="*/ 524382 h 3462458"/>
                <a:gd name="connsiteX6" fmla="*/ 4485944 w 5572374"/>
                <a:gd name="connsiteY6" fmla="*/ 115402 h 3462458"/>
                <a:gd name="connsiteX7" fmla="*/ 5572374 w 5572374"/>
                <a:gd name="connsiteY7" fmla="*/ -1 h 3462458"/>
                <a:gd name="connsiteX0" fmla="*/ 0 w 5572374"/>
                <a:gd name="connsiteY0" fmla="*/ 3454065 h 3477848"/>
                <a:gd name="connsiteX1" fmla="*/ 956148 w 5572374"/>
                <a:gd name="connsiteY1" fmla="*/ 3186893 h 3477848"/>
                <a:gd name="connsiteX2" fmla="*/ 1467083 w 5572374"/>
                <a:gd name="connsiteY2" fmla="*/ 1988648 h 3477848"/>
                <a:gd name="connsiteX3" fmla="*/ 2103158 w 5572374"/>
                <a:gd name="connsiteY3" fmla="*/ 1923405 h 3477848"/>
                <a:gd name="connsiteX4" fmla="*/ 2939629 w 5572374"/>
                <a:gd name="connsiteY4" fmla="*/ 357094 h 3477848"/>
                <a:gd name="connsiteX5" fmla="*/ 3801940 w 5572374"/>
                <a:gd name="connsiteY5" fmla="*/ 524382 h 3477848"/>
                <a:gd name="connsiteX6" fmla="*/ 4485944 w 5572374"/>
                <a:gd name="connsiteY6" fmla="*/ 115402 h 3477848"/>
                <a:gd name="connsiteX7" fmla="*/ 5572374 w 5572374"/>
                <a:gd name="connsiteY7" fmla="*/ -1 h 3477848"/>
                <a:gd name="connsiteX0" fmla="*/ 0 w 5572374"/>
                <a:gd name="connsiteY0" fmla="*/ 3454065 h 3477848"/>
                <a:gd name="connsiteX1" fmla="*/ 956148 w 5572374"/>
                <a:gd name="connsiteY1" fmla="*/ 3186893 h 3477848"/>
                <a:gd name="connsiteX2" fmla="*/ 1467083 w 5572374"/>
                <a:gd name="connsiteY2" fmla="*/ 1988648 h 3477848"/>
                <a:gd name="connsiteX3" fmla="*/ 2057054 w 5572374"/>
                <a:gd name="connsiteY3" fmla="*/ 2232914 h 3477848"/>
                <a:gd name="connsiteX4" fmla="*/ 2939629 w 5572374"/>
                <a:gd name="connsiteY4" fmla="*/ 357094 h 3477848"/>
                <a:gd name="connsiteX5" fmla="*/ 3801940 w 5572374"/>
                <a:gd name="connsiteY5" fmla="*/ 524382 h 3477848"/>
                <a:gd name="connsiteX6" fmla="*/ 4485944 w 5572374"/>
                <a:gd name="connsiteY6" fmla="*/ 115402 h 3477848"/>
                <a:gd name="connsiteX7" fmla="*/ 5572374 w 5572374"/>
                <a:gd name="connsiteY7" fmla="*/ -1 h 3477848"/>
                <a:gd name="connsiteX0" fmla="*/ 0 w 5572374"/>
                <a:gd name="connsiteY0" fmla="*/ 3454065 h 3477848"/>
                <a:gd name="connsiteX1" fmla="*/ 956148 w 5572374"/>
                <a:gd name="connsiteY1" fmla="*/ 3186893 h 3477848"/>
                <a:gd name="connsiteX2" fmla="*/ 1467083 w 5572374"/>
                <a:gd name="connsiteY2" fmla="*/ 1988648 h 3477848"/>
                <a:gd name="connsiteX3" fmla="*/ 2057054 w 5572374"/>
                <a:gd name="connsiteY3" fmla="*/ 2171013 h 3477848"/>
                <a:gd name="connsiteX4" fmla="*/ 2939629 w 5572374"/>
                <a:gd name="connsiteY4" fmla="*/ 357094 h 3477848"/>
                <a:gd name="connsiteX5" fmla="*/ 3801940 w 5572374"/>
                <a:gd name="connsiteY5" fmla="*/ 524382 h 3477848"/>
                <a:gd name="connsiteX6" fmla="*/ 4485944 w 5572374"/>
                <a:gd name="connsiteY6" fmla="*/ 115402 h 3477848"/>
                <a:gd name="connsiteX7" fmla="*/ 5572374 w 5572374"/>
                <a:gd name="connsiteY7" fmla="*/ -1 h 3477848"/>
                <a:gd name="connsiteX0" fmla="*/ 0 w 5572374"/>
                <a:gd name="connsiteY0" fmla="*/ 3454065 h 3477848"/>
                <a:gd name="connsiteX1" fmla="*/ 956148 w 5572374"/>
                <a:gd name="connsiteY1" fmla="*/ 3186893 h 3477848"/>
                <a:gd name="connsiteX2" fmla="*/ 1467083 w 5572374"/>
                <a:gd name="connsiteY2" fmla="*/ 1988648 h 3477848"/>
                <a:gd name="connsiteX3" fmla="*/ 2057054 w 5572374"/>
                <a:gd name="connsiteY3" fmla="*/ 2171013 h 3477848"/>
                <a:gd name="connsiteX4" fmla="*/ 3001101 w 5572374"/>
                <a:gd name="connsiteY4" fmla="*/ 493277 h 3477848"/>
                <a:gd name="connsiteX5" fmla="*/ 3801940 w 5572374"/>
                <a:gd name="connsiteY5" fmla="*/ 524382 h 3477848"/>
                <a:gd name="connsiteX6" fmla="*/ 4485944 w 5572374"/>
                <a:gd name="connsiteY6" fmla="*/ 115402 h 3477848"/>
                <a:gd name="connsiteX7" fmla="*/ 5572374 w 5572374"/>
                <a:gd name="connsiteY7" fmla="*/ -1 h 3477848"/>
                <a:gd name="connsiteX0" fmla="*/ 0 w 5572374"/>
                <a:gd name="connsiteY0" fmla="*/ 3454065 h 3477848"/>
                <a:gd name="connsiteX1" fmla="*/ 956148 w 5572374"/>
                <a:gd name="connsiteY1" fmla="*/ 3186893 h 3477848"/>
                <a:gd name="connsiteX2" fmla="*/ 1467083 w 5572374"/>
                <a:gd name="connsiteY2" fmla="*/ 1988648 h 3477848"/>
                <a:gd name="connsiteX3" fmla="*/ 2057054 w 5572374"/>
                <a:gd name="connsiteY3" fmla="*/ 2171013 h 3477848"/>
                <a:gd name="connsiteX4" fmla="*/ 2901209 w 5572374"/>
                <a:gd name="connsiteY4" fmla="*/ 530417 h 3477848"/>
                <a:gd name="connsiteX5" fmla="*/ 3801940 w 5572374"/>
                <a:gd name="connsiteY5" fmla="*/ 524382 h 3477848"/>
                <a:gd name="connsiteX6" fmla="*/ 4485944 w 5572374"/>
                <a:gd name="connsiteY6" fmla="*/ 115402 h 3477848"/>
                <a:gd name="connsiteX7" fmla="*/ 5572374 w 5572374"/>
                <a:gd name="connsiteY7" fmla="*/ -1 h 3477848"/>
                <a:gd name="connsiteX0" fmla="*/ 0 w 5572374"/>
                <a:gd name="connsiteY0" fmla="*/ 3454065 h 3477848"/>
                <a:gd name="connsiteX1" fmla="*/ 956148 w 5572374"/>
                <a:gd name="connsiteY1" fmla="*/ 3186893 h 3477848"/>
                <a:gd name="connsiteX2" fmla="*/ 1467083 w 5572374"/>
                <a:gd name="connsiteY2" fmla="*/ 1988648 h 3477848"/>
                <a:gd name="connsiteX3" fmla="*/ 2057054 w 5572374"/>
                <a:gd name="connsiteY3" fmla="*/ 2171013 h 3477848"/>
                <a:gd name="connsiteX4" fmla="*/ 2966523 w 5572374"/>
                <a:gd name="connsiteY4" fmla="*/ 530417 h 3477848"/>
                <a:gd name="connsiteX5" fmla="*/ 3801940 w 5572374"/>
                <a:gd name="connsiteY5" fmla="*/ 524382 h 3477848"/>
                <a:gd name="connsiteX6" fmla="*/ 4485944 w 5572374"/>
                <a:gd name="connsiteY6" fmla="*/ 115402 h 3477848"/>
                <a:gd name="connsiteX7" fmla="*/ 5572374 w 5572374"/>
                <a:gd name="connsiteY7" fmla="*/ -1 h 3477848"/>
                <a:gd name="connsiteX0" fmla="*/ 0 w 5572374"/>
                <a:gd name="connsiteY0" fmla="*/ 3454065 h 3477848"/>
                <a:gd name="connsiteX1" fmla="*/ 956148 w 5572374"/>
                <a:gd name="connsiteY1" fmla="*/ 3186893 h 3477848"/>
                <a:gd name="connsiteX2" fmla="*/ 1467083 w 5572374"/>
                <a:gd name="connsiteY2" fmla="*/ 1988648 h 3477848"/>
                <a:gd name="connsiteX3" fmla="*/ 2057054 w 5572374"/>
                <a:gd name="connsiteY3" fmla="*/ 2171013 h 3477848"/>
                <a:gd name="connsiteX4" fmla="*/ 2966523 w 5572374"/>
                <a:gd name="connsiteY4" fmla="*/ 530417 h 3477848"/>
                <a:gd name="connsiteX5" fmla="*/ 3801940 w 5572374"/>
                <a:gd name="connsiteY5" fmla="*/ 524382 h 3477848"/>
                <a:gd name="connsiteX6" fmla="*/ 4485944 w 5572374"/>
                <a:gd name="connsiteY6" fmla="*/ 115402 h 3477848"/>
                <a:gd name="connsiteX7" fmla="*/ 5572374 w 5572374"/>
                <a:gd name="connsiteY7" fmla="*/ -1 h 3477848"/>
                <a:gd name="connsiteX0" fmla="*/ 0 w 5572374"/>
                <a:gd name="connsiteY0" fmla="*/ 3454065 h 3477848"/>
                <a:gd name="connsiteX1" fmla="*/ 956148 w 5572374"/>
                <a:gd name="connsiteY1" fmla="*/ 3186893 h 3477848"/>
                <a:gd name="connsiteX2" fmla="*/ 1467083 w 5572374"/>
                <a:gd name="connsiteY2" fmla="*/ 1988648 h 3477848"/>
                <a:gd name="connsiteX3" fmla="*/ 2057054 w 5572374"/>
                <a:gd name="connsiteY3" fmla="*/ 2171013 h 3477848"/>
                <a:gd name="connsiteX4" fmla="*/ 2966523 w 5572374"/>
                <a:gd name="connsiteY4" fmla="*/ 530417 h 3477848"/>
                <a:gd name="connsiteX5" fmla="*/ 4178457 w 5572374"/>
                <a:gd name="connsiteY5" fmla="*/ 437720 h 3477848"/>
                <a:gd name="connsiteX6" fmla="*/ 4485944 w 5572374"/>
                <a:gd name="connsiteY6" fmla="*/ 115402 h 3477848"/>
                <a:gd name="connsiteX7" fmla="*/ 5572374 w 5572374"/>
                <a:gd name="connsiteY7" fmla="*/ -1 h 3477848"/>
                <a:gd name="connsiteX0" fmla="*/ 0 w 5572374"/>
                <a:gd name="connsiteY0" fmla="*/ 3454065 h 3477848"/>
                <a:gd name="connsiteX1" fmla="*/ 956148 w 5572374"/>
                <a:gd name="connsiteY1" fmla="*/ 3186893 h 3477848"/>
                <a:gd name="connsiteX2" fmla="*/ 1467083 w 5572374"/>
                <a:gd name="connsiteY2" fmla="*/ 1988648 h 3477848"/>
                <a:gd name="connsiteX3" fmla="*/ 2057054 w 5572374"/>
                <a:gd name="connsiteY3" fmla="*/ 2171013 h 3477848"/>
                <a:gd name="connsiteX4" fmla="*/ 2966523 w 5572374"/>
                <a:gd name="connsiteY4" fmla="*/ 530417 h 3477848"/>
                <a:gd name="connsiteX5" fmla="*/ 4178457 w 5572374"/>
                <a:gd name="connsiteY5" fmla="*/ 437720 h 3477848"/>
                <a:gd name="connsiteX6" fmla="*/ 5572374 w 5572374"/>
                <a:gd name="connsiteY6" fmla="*/ -1 h 3477848"/>
                <a:gd name="connsiteX0" fmla="*/ 0 w 5572374"/>
                <a:gd name="connsiteY0" fmla="*/ 3454065 h 3477848"/>
                <a:gd name="connsiteX1" fmla="*/ 956148 w 5572374"/>
                <a:gd name="connsiteY1" fmla="*/ 3186893 h 3477848"/>
                <a:gd name="connsiteX2" fmla="*/ 1467083 w 5572374"/>
                <a:gd name="connsiteY2" fmla="*/ 1988648 h 3477848"/>
                <a:gd name="connsiteX3" fmla="*/ 2057054 w 5572374"/>
                <a:gd name="connsiteY3" fmla="*/ 2171013 h 3477848"/>
                <a:gd name="connsiteX4" fmla="*/ 2966523 w 5572374"/>
                <a:gd name="connsiteY4" fmla="*/ 530417 h 3477848"/>
                <a:gd name="connsiteX5" fmla="*/ 4543449 w 5572374"/>
                <a:gd name="connsiteY5" fmla="*/ 437720 h 3477848"/>
                <a:gd name="connsiteX6" fmla="*/ 5572374 w 5572374"/>
                <a:gd name="connsiteY6" fmla="*/ -1 h 3477848"/>
                <a:gd name="connsiteX0" fmla="*/ 0 w 5572374"/>
                <a:gd name="connsiteY0" fmla="*/ 3454065 h 3477848"/>
                <a:gd name="connsiteX1" fmla="*/ 956148 w 5572374"/>
                <a:gd name="connsiteY1" fmla="*/ 3186893 h 3477848"/>
                <a:gd name="connsiteX2" fmla="*/ 1467083 w 5572374"/>
                <a:gd name="connsiteY2" fmla="*/ 1988648 h 3477848"/>
                <a:gd name="connsiteX3" fmla="*/ 1999424 w 5572374"/>
                <a:gd name="connsiteY3" fmla="*/ 2245295 h 3477848"/>
                <a:gd name="connsiteX4" fmla="*/ 2966523 w 5572374"/>
                <a:gd name="connsiteY4" fmla="*/ 530417 h 3477848"/>
                <a:gd name="connsiteX5" fmla="*/ 4543449 w 5572374"/>
                <a:gd name="connsiteY5" fmla="*/ 437720 h 3477848"/>
                <a:gd name="connsiteX6" fmla="*/ 5572374 w 5572374"/>
                <a:gd name="connsiteY6" fmla="*/ -1 h 347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374" h="3477848">
                  <a:moveTo>
                    <a:pt x="0" y="3454065"/>
                  </a:moveTo>
                  <a:cubicBezTo>
                    <a:pt x="505758" y="3526848"/>
                    <a:pt x="711634" y="3431129"/>
                    <a:pt x="956148" y="3186893"/>
                  </a:cubicBezTo>
                  <a:cubicBezTo>
                    <a:pt x="1200662" y="2942657"/>
                    <a:pt x="1293204" y="2145581"/>
                    <a:pt x="1467083" y="1988648"/>
                  </a:cubicBezTo>
                  <a:cubicBezTo>
                    <a:pt x="1640962" y="1831715"/>
                    <a:pt x="1749517" y="2488333"/>
                    <a:pt x="1999424" y="2245295"/>
                  </a:cubicBezTo>
                  <a:cubicBezTo>
                    <a:pt x="2249331" y="2002257"/>
                    <a:pt x="2542519" y="831679"/>
                    <a:pt x="2966523" y="530417"/>
                  </a:cubicBezTo>
                  <a:cubicBezTo>
                    <a:pt x="3390527" y="229155"/>
                    <a:pt x="4109141" y="526123"/>
                    <a:pt x="4543449" y="437720"/>
                  </a:cubicBezTo>
                  <a:cubicBezTo>
                    <a:pt x="4977757" y="349317"/>
                    <a:pt x="5281975" y="91191"/>
                    <a:pt x="5572374" y="-1"/>
                  </a:cubicBezTo>
                </a:path>
              </a:pathLst>
            </a:custGeom>
            <a:ln w="38100">
              <a:solidFill>
                <a:schemeClr val="accent4">
                  <a:lumMod val="75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solidFill>
                  <a:srgbClr val="0070C0"/>
                </a:solidFill>
              </a:endParaRPr>
            </a:p>
          </p:txBody>
        </p:sp>
        <p:cxnSp>
          <p:nvCxnSpPr>
            <p:cNvPr id="82" name="Straight Connector 81">
              <a:extLst>
                <a:ext uri="{FF2B5EF4-FFF2-40B4-BE49-F238E27FC236}">
                  <a16:creationId xmlns:a16="http://schemas.microsoft.com/office/drawing/2014/main" id="{C23E8ABB-2497-678D-D431-43A9166F2767}"/>
                </a:ext>
              </a:extLst>
            </p:cNvPr>
            <p:cNvCxnSpPr>
              <a:cxnSpLocks/>
            </p:cNvCxnSpPr>
            <p:nvPr/>
          </p:nvCxnSpPr>
          <p:spPr>
            <a:xfrm>
              <a:off x="392313" y="5565225"/>
              <a:ext cx="3745850" cy="218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BAA545D-7633-4427-E7E5-926A35B4D0DD}"/>
                </a:ext>
              </a:extLst>
            </p:cNvPr>
            <p:cNvCxnSpPr>
              <a:cxnSpLocks/>
            </p:cNvCxnSpPr>
            <p:nvPr/>
          </p:nvCxnSpPr>
          <p:spPr>
            <a:xfrm flipV="1">
              <a:off x="1130540" y="5443758"/>
              <a:ext cx="0" cy="137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F5A7633-3E02-CADA-24FE-2D24143EABE6}"/>
                </a:ext>
              </a:extLst>
            </p:cNvPr>
            <p:cNvCxnSpPr>
              <a:cxnSpLocks/>
            </p:cNvCxnSpPr>
            <p:nvPr/>
          </p:nvCxnSpPr>
          <p:spPr>
            <a:xfrm flipV="1">
              <a:off x="1757434" y="5443758"/>
              <a:ext cx="0" cy="137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E8611B9-219E-E045-9E33-BE04FC434E6F}"/>
                </a:ext>
              </a:extLst>
            </p:cNvPr>
            <p:cNvCxnSpPr>
              <a:cxnSpLocks/>
            </p:cNvCxnSpPr>
            <p:nvPr/>
          </p:nvCxnSpPr>
          <p:spPr>
            <a:xfrm flipV="1">
              <a:off x="3011223" y="5443758"/>
              <a:ext cx="0" cy="137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B3ABEF9-4D30-99BF-333E-C5807E804ECA}"/>
                </a:ext>
              </a:extLst>
            </p:cNvPr>
            <p:cNvCxnSpPr>
              <a:cxnSpLocks/>
            </p:cNvCxnSpPr>
            <p:nvPr/>
          </p:nvCxnSpPr>
          <p:spPr>
            <a:xfrm flipV="1">
              <a:off x="3638116" y="5443758"/>
              <a:ext cx="0" cy="137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5A60E61-2F37-5235-CCCA-7D1B874904CA}"/>
                </a:ext>
              </a:extLst>
            </p:cNvPr>
            <p:cNvCxnSpPr>
              <a:cxnSpLocks/>
            </p:cNvCxnSpPr>
            <p:nvPr/>
          </p:nvCxnSpPr>
          <p:spPr>
            <a:xfrm flipV="1">
              <a:off x="2384328" y="5443758"/>
              <a:ext cx="0" cy="137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2ED3AA2-A8D8-DDEB-331C-C54E3CBE4461}"/>
                </a:ext>
              </a:extLst>
            </p:cNvPr>
            <p:cNvSpPr txBox="1"/>
            <p:nvPr/>
          </p:nvSpPr>
          <p:spPr>
            <a:xfrm>
              <a:off x="774722" y="5576576"/>
              <a:ext cx="827811" cy="276999"/>
            </a:xfrm>
            <a:prstGeom prst="rect">
              <a:avLst/>
            </a:prstGeom>
            <a:noFill/>
          </p:spPr>
          <p:txBody>
            <a:bodyPr wrap="square" rtlCol="0">
              <a:spAutoFit/>
            </a:bodyPr>
            <a:lstStyle/>
            <a:p>
              <a:r>
                <a:rPr lang="en-US" sz="1200"/>
                <a:t>12280</a:t>
              </a:r>
            </a:p>
          </p:txBody>
        </p:sp>
        <p:sp>
          <p:nvSpPr>
            <p:cNvPr id="89" name="TextBox 88">
              <a:extLst>
                <a:ext uri="{FF2B5EF4-FFF2-40B4-BE49-F238E27FC236}">
                  <a16:creationId xmlns:a16="http://schemas.microsoft.com/office/drawing/2014/main" id="{B91E214D-1DE1-2766-C3D3-3702AFC87904}"/>
                </a:ext>
              </a:extLst>
            </p:cNvPr>
            <p:cNvSpPr txBox="1"/>
            <p:nvPr/>
          </p:nvSpPr>
          <p:spPr>
            <a:xfrm>
              <a:off x="1401139" y="5576576"/>
              <a:ext cx="769093" cy="276999"/>
            </a:xfrm>
            <a:prstGeom prst="rect">
              <a:avLst/>
            </a:prstGeom>
            <a:noFill/>
          </p:spPr>
          <p:txBody>
            <a:bodyPr wrap="square" rtlCol="0">
              <a:spAutoFit/>
            </a:bodyPr>
            <a:lstStyle/>
            <a:p>
              <a:r>
                <a:rPr lang="en-US" sz="1200"/>
                <a:t>12290</a:t>
              </a:r>
            </a:p>
          </p:txBody>
        </p:sp>
        <p:sp>
          <p:nvSpPr>
            <p:cNvPr id="90" name="TextBox 89">
              <a:extLst>
                <a:ext uri="{FF2B5EF4-FFF2-40B4-BE49-F238E27FC236}">
                  <a16:creationId xmlns:a16="http://schemas.microsoft.com/office/drawing/2014/main" id="{9B64D43E-6AFF-F47F-AAAF-93A0574A4A56}"/>
                </a:ext>
              </a:extLst>
            </p:cNvPr>
            <p:cNvSpPr txBox="1"/>
            <p:nvPr/>
          </p:nvSpPr>
          <p:spPr>
            <a:xfrm>
              <a:off x="2027557" y="5576576"/>
              <a:ext cx="769093" cy="276999"/>
            </a:xfrm>
            <a:prstGeom prst="rect">
              <a:avLst/>
            </a:prstGeom>
            <a:noFill/>
          </p:spPr>
          <p:txBody>
            <a:bodyPr wrap="square" rtlCol="0">
              <a:spAutoFit/>
            </a:bodyPr>
            <a:lstStyle/>
            <a:p>
              <a:r>
                <a:rPr lang="en-US" sz="1200"/>
                <a:t>12300</a:t>
              </a:r>
            </a:p>
          </p:txBody>
        </p:sp>
        <p:sp>
          <p:nvSpPr>
            <p:cNvPr id="91" name="TextBox 90">
              <a:extLst>
                <a:ext uri="{FF2B5EF4-FFF2-40B4-BE49-F238E27FC236}">
                  <a16:creationId xmlns:a16="http://schemas.microsoft.com/office/drawing/2014/main" id="{19635251-F152-B590-E5B2-758848BB3FE6}"/>
                </a:ext>
              </a:extLst>
            </p:cNvPr>
            <p:cNvSpPr txBox="1"/>
            <p:nvPr/>
          </p:nvSpPr>
          <p:spPr>
            <a:xfrm>
              <a:off x="2653975" y="5576576"/>
              <a:ext cx="769093" cy="276999"/>
            </a:xfrm>
            <a:prstGeom prst="rect">
              <a:avLst/>
            </a:prstGeom>
            <a:noFill/>
          </p:spPr>
          <p:txBody>
            <a:bodyPr wrap="square" rtlCol="0">
              <a:spAutoFit/>
            </a:bodyPr>
            <a:lstStyle/>
            <a:p>
              <a:r>
                <a:rPr lang="en-US" sz="1200"/>
                <a:t>12310</a:t>
              </a:r>
            </a:p>
          </p:txBody>
        </p:sp>
        <p:sp>
          <p:nvSpPr>
            <p:cNvPr id="92" name="TextBox 91">
              <a:extLst>
                <a:ext uri="{FF2B5EF4-FFF2-40B4-BE49-F238E27FC236}">
                  <a16:creationId xmlns:a16="http://schemas.microsoft.com/office/drawing/2014/main" id="{9989BB46-B46C-2CF1-E006-CB48BB94AA7B}"/>
                </a:ext>
              </a:extLst>
            </p:cNvPr>
            <p:cNvSpPr txBox="1"/>
            <p:nvPr/>
          </p:nvSpPr>
          <p:spPr>
            <a:xfrm>
              <a:off x="3280394" y="5576576"/>
              <a:ext cx="769093" cy="276999"/>
            </a:xfrm>
            <a:prstGeom prst="rect">
              <a:avLst/>
            </a:prstGeom>
            <a:noFill/>
          </p:spPr>
          <p:txBody>
            <a:bodyPr wrap="square" rtlCol="0">
              <a:spAutoFit/>
            </a:bodyPr>
            <a:lstStyle/>
            <a:p>
              <a:r>
                <a:rPr lang="en-US" sz="1200"/>
                <a:t>12320</a:t>
              </a:r>
            </a:p>
          </p:txBody>
        </p:sp>
        <p:sp>
          <p:nvSpPr>
            <p:cNvPr id="93" name="TextBox 92">
              <a:extLst>
                <a:ext uri="{FF2B5EF4-FFF2-40B4-BE49-F238E27FC236}">
                  <a16:creationId xmlns:a16="http://schemas.microsoft.com/office/drawing/2014/main" id="{7A71456C-445C-625E-0E45-3A7C3866C0D3}"/>
                </a:ext>
              </a:extLst>
            </p:cNvPr>
            <p:cNvSpPr txBox="1"/>
            <p:nvPr/>
          </p:nvSpPr>
          <p:spPr>
            <a:xfrm>
              <a:off x="1765823" y="5799492"/>
              <a:ext cx="1384918" cy="307777"/>
            </a:xfrm>
            <a:prstGeom prst="rect">
              <a:avLst/>
            </a:prstGeom>
            <a:noFill/>
          </p:spPr>
          <p:txBody>
            <a:bodyPr wrap="square" rtlCol="0">
              <a:spAutoFit/>
            </a:bodyPr>
            <a:lstStyle/>
            <a:p>
              <a:r>
                <a:rPr lang="en-US" sz="1400"/>
                <a:t>Energy, eV</a:t>
              </a:r>
            </a:p>
          </p:txBody>
        </p:sp>
        <p:sp>
          <p:nvSpPr>
            <p:cNvPr id="94" name="TextBox 93">
              <a:extLst>
                <a:ext uri="{FF2B5EF4-FFF2-40B4-BE49-F238E27FC236}">
                  <a16:creationId xmlns:a16="http://schemas.microsoft.com/office/drawing/2014/main" id="{D18E9B66-CA95-9DEA-1B2C-D9CCF765808E}"/>
                </a:ext>
              </a:extLst>
            </p:cNvPr>
            <p:cNvSpPr txBox="1"/>
            <p:nvPr/>
          </p:nvSpPr>
          <p:spPr>
            <a:xfrm>
              <a:off x="3259260" y="3041507"/>
              <a:ext cx="1375384" cy="276999"/>
            </a:xfrm>
            <a:prstGeom prst="rect">
              <a:avLst/>
            </a:prstGeom>
            <a:noFill/>
          </p:spPr>
          <p:txBody>
            <a:bodyPr wrap="square" rtlCol="0">
              <a:spAutoFit/>
            </a:bodyPr>
            <a:lstStyle/>
            <a:p>
              <a:r>
                <a:rPr lang="en-US" sz="1200"/>
                <a:t>Hg oxide</a:t>
              </a:r>
            </a:p>
          </p:txBody>
        </p:sp>
        <p:sp>
          <p:nvSpPr>
            <p:cNvPr id="95" name="TextBox 94">
              <a:extLst>
                <a:ext uri="{FF2B5EF4-FFF2-40B4-BE49-F238E27FC236}">
                  <a16:creationId xmlns:a16="http://schemas.microsoft.com/office/drawing/2014/main" id="{4E1A7188-B0CE-1B60-CBA7-0FB5C0297E0B}"/>
                </a:ext>
              </a:extLst>
            </p:cNvPr>
            <p:cNvSpPr txBox="1"/>
            <p:nvPr/>
          </p:nvSpPr>
          <p:spPr>
            <a:xfrm>
              <a:off x="3141670" y="2205847"/>
              <a:ext cx="1747030" cy="276999"/>
            </a:xfrm>
            <a:prstGeom prst="rect">
              <a:avLst/>
            </a:prstGeom>
            <a:noFill/>
          </p:spPr>
          <p:txBody>
            <a:bodyPr wrap="square" rtlCol="0">
              <a:spAutoFit/>
            </a:bodyPr>
            <a:lstStyle/>
            <a:p>
              <a:r>
                <a:rPr lang="en-US" sz="1200"/>
                <a:t>Hg sulphate</a:t>
              </a:r>
            </a:p>
          </p:txBody>
        </p:sp>
        <p:sp>
          <p:nvSpPr>
            <p:cNvPr id="96" name="TextBox 95">
              <a:extLst>
                <a:ext uri="{FF2B5EF4-FFF2-40B4-BE49-F238E27FC236}">
                  <a16:creationId xmlns:a16="http://schemas.microsoft.com/office/drawing/2014/main" id="{3EC7671F-17FD-9F95-8190-CAC912DA9D90}"/>
                </a:ext>
              </a:extLst>
            </p:cNvPr>
            <p:cNvSpPr txBox="1"/>
            <p:nvPr/>
          </p:nvSpPr>
          <p:spPr>
            <a:xfrm>
              <a:off x="3348684" y="1316084"/>
              <a:ext cx="1392150" cy="276999"/>
            </a:xfrm>
            <a:prstGeom prst="rect">
              <a:avLst/>
            </a:prstGeom>
            <a:noFill/>
          </p:spPr>
          <p:txBody>
            <a:bodyPr wrap="square" rtlCol="0">
              <a:spAutoFit/>
            </a:bodyPr>
            <a:lstStyle/>
            <a:p>
              <a:r>
                <a:rPr lang="en-US" sz="1200"/>
                <a:t>Hg metal</a:t>
              </a:r>
            </a:p>
          </p:txBody>
        </p:sp>
        <p:sp>
          <p:nvSpPr>
            <p:cNvPr id="97" name="TextBox 96">
              <a:extLst>
                <a:ext uri="{FF2B5EF4-FFF2-40B4-BE49-F238E27FC236}">
                  <a16:creationId xmlns:a16="http://schemas.microsoft.com/office/drawing/2014/main" id="{C4B56951-2C50-12BF-5503-FE8F57CEFB1F}"/>
                </a:ext>
              </a:extLst>
            </p:cNvPr>
            <p:cNvSpPr txBox="1"/>
            <p:nvPr/>
          </p:nvSpPr>
          <p:spPr>
            <a:xfrm>
              <a:off x="3174198" y="3918145"/>
              <a:ext cx="1615698" cy="276999"/>
            </a:xfrm>
            <a:prstGeom prst="rect">
              <a:avLst/>
            </a:prstGeom>
            <a:noFill/>
          </p:spPr>
          <p:txBody>
            <a:bodyPr wrap="square" rtlCol="0">
              <a:spAutoFit/>
            </a:bodyPr>
            <a:lstStyle/>
            <a:p>
              <a:r>
                <a:rPr lang="en-US" sz="1200"/>
                <a:t>Hg acetate</a:t>
              </a:r>
            </a:p>
          </p:txBody>
        </p:sp>
      </p:grpSp>
      <p:grpSp>
        <p:nvGrpSpPr>
          <p:cNvPr id="103" name="Group 102">
            <a:extLst>
              <a:ext uri="{FF2B5EF4-FFF2-40B4-BE49-F238E27FC236}">
                <a16:creationId xmlns:a16="http://schemas.microsoft.com/office/drawing/2014/main" id="{A3C580F4-D01B-BBC1-E287-406D644F9F5F}"/>
              </a:ext>
            </a:extLst>
          </p:cNvPr>
          <p:cNvGrpSpPr/>
          <p:nvPr/>
        </p:nvGrpSpPr>
        <p:grpSpPr>
          <a:xfrm>
            <a:off x="1074318" y="2110532"/>
            <a:ext cx="3091069" cy="3791794"/>
            <a:chOff x="8500301" y="1508414"/>
            <a:chExt cx="3091069" cy="3791794"/>
          </a:xfrm>
        </p:grpSpPr>
        <p:sp>
          <p:nvSpPr>
            <p:cNvPr id="99" name="Freeform: Shape 98">
              <a:extLst>
                <a:ext uri="{FF2B5EF4-FFF2-40B4-BE49-F238E27FC236}">
                  <a16:creationId xmlns:a16="http://schemas.microsoft.com/office/drawing/2014/main" id="{59BC8609-A7EB-3D22-8D18-3E138D6D05E2}"/>
                </a:ext>
              </a:extLst>
            </p:cNvPr>
            <p:cNvSpPr/>
            <p:nvPr/>
          </p:nvSpPr>
          <p:spPr>
            <a:xfrm>
              <a:off x="8500301" y="4041763"/>
              <a:ext cx="3075193" cy="1258445"/>
            </a:xfrm>
            <a:custGeom>
              <a:avLst/>
              <a:gdLst>
                <a:gd name="connsiteX0" fmla="*/ 0 w 6041036"/>
                <a:gd name="connsiteY0" fmla="*/ 3695107 h 3695107"/>
                <a:gd name="connsiteX1" fmla="*/ 809468 w 6041036"/>
                <a:gd name="connsiteY1" fmla="*/ 2443428 h 3695107"/>
                <a:gd name="connsiteX2" fmla="*/ 981855 w 6041036"/>
                <a:gd name="connsiteY2" fmla="*/ 2008713 h 3695107"/>
                <a:gd name="connsiteX3" fmla="*/ 1394085 w 6041036"/>
                <a:gd name="connsiteY3" fmla="*/ 966897 h 3695107"/>
                <a:gd name="connsiteX4" fmla="*/ 1918741 w 6041036"/>
                <a:gd name="connsiteY4" fmla="*/ 592143 h 3695107"/>
                <a:gd name="connsiteX5" fmla="*/ 2278505 w 6041036"/>
                <a:gd name="connsiteY5" fmla="*/ 217389 h 3695107"/>
                <a:gd name="connsiteX6" fmla="*/ 2660754 w 6041036"/>
                <a:gd name="connsiteY6" fmla="*/ 367290 h 3695107"/>
                <a:gd name="connsiteX7" fmla="*/ 3357796 w 6041036"/>
                <a:gd name="connsiteY7" fmla="*/ 31 h 3695107"/>
                <a:gd name="connsiteX8" fmla="*/ 4616970 w 6041036"/>
                <a:gd name="connsiteY8" fmla="*/ 344805 h 3695107"/>
                <a:gd name="connsiteX9" fmla="*/ 6041036 w 6041036"/>
                <a:gd name="connsiteY9" fmla="*/ 112458 h 3695107"/>
                <a:gd name="connsiteX10" fmla="*/ 6041036 w 6041036"/>
                <a:gd name="connsiteY10" fmla="*/ 112458 h 3695107"/>
                <a:gd name="connsiteX0" fmla="*/ 0 w 6041036"/>
                <a:gd name="connsiteY0" fmla="*/ 3695107 h 3743541"/>
                <a:gd name="connsiteX1" fmla="*/ 656461 w 6041036"/>
                <a:gd name="connsiteY1" fmla="*/ 3678414 h 3743541"/>
                <a:gd name="connsiteX2" fmla="*/ 981855 w 6041036"/>
                <a:gd name="connsiteY2" fmla="*/ 2008713 h 3743541"/>
                <a:gd name="connsiteX3" fmla="*/ 1394085 w 6041036"/>
                <a:gd name="connsiteY3" fmla="*/ 966897 h 3743541"/>
                <a:gd name="connsiteX4" fmla="*/ 1918741 w 6041036"/>
                <a:gd name="connsiteY4" fmla="*/ 592143 h 3743541"/>
                <a:gd name="connsiteX5" fmla="*/ 2278505 w 6041036"/>
                <a:gd name="connsiteY5" fmla="*/ 217389 h 3743541"/>
                <a:gd name="connsiteX6" fmla="*/ 2660754 w 6041036"/>
                <a:gd name="connsiteY6" fmla="*/ 367290 h 3743541"/>
                <a:gd name="connsiteX7" fmla="*/ 3357796 w 6041036"/>
                <a:gd name="connsiteY7" fmla="*/ 31 h 3743541"/>
                <a:gd name="connsiteX8" fmla="*/ 4616970 w 6041036"/>
                <a:gd name="connsiteY8" fmla="*/ 344805 h 3743541"/>
                <a:gd name="connsiteX9" fmla="*/ 6041036 w 6041036"/>
                <a:gd name="connsiteY9" fmla="*/ 112458 h 3743541"/>
                <a:gd name="connsiteX10" fmla="*/ 6041036 w 6041036"/>
                <a:gd name="connsiteY10" fmla="*/ 112458 h 3743541"/>
                <a:gd name="connsiteX0" fmla="*/ 0 w 6041036"/>
                <a:gd name="connsiteY0" fmla="*/ 3695107 h 3729956"/>
                <a:gd name="connsiteX1" fmla="*/ 656461 w 6041036"/>
                <a:gd name="connsiteY1" fmla="*/ 3678414 h 3729956"/>
                <a:gd name="connsiteX2" fmla="*/ 854349 w 6041036"/>
                <a:gd name="connsiteY2" fmla="*/ 2249153 h 3729956"/>
                <a:gd name="connsiteX3" fmla="*/ 1394085 w 6041036"/>
                <a:gd name="connsiteY3" fmla="*/ 966897 h 3729956"/>
                <a:gd name="connsiteX4" fmla="*/ 1918741 w 6041036"/>
                <a:gd name="connsiteY4" fmla="*/ 592143 h 3729956"/>
                <a:gd name="connsiteX5" fmla="*/ 2278505 w 6041036"/>
                <a:gd name="connsiteY5" fmla="*/ 217389 h 3729956"/>
                <a:gd name="connsiteX6" fmla="*/ 2660754 w 6041036"/>
                <a:gd name="connsiteY6" fmla="*/ 367290 h 3729956"/>
                <a:gd name="connsiteX7" fmla="*/ 3357796 w 6041036"/>
                <a:gd name="connsiteY7" fmla="*/ 31 h 3729956"/>
                <a:gd name="connsiteX8" fmla="*/ 4616970 w 6041036"/>
                <a:gd name="connsiteY8" fmla="*/ 344805 h 3729956"/>
                <a:gd name="connsiteX9" fmla="*/ 6041036 w 6041036"/>
                <a:gd name="connsiteY9" fmla="*/ 112458 h 3729956"/>
                <a:gd name="connsiteX10" fmla="*/ 6041036 w 6041036"/>
                <a:gd name="connsiteY10"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65048 w 6041036"/>
                <a:gd name="connsiteY3" fmla="*/ 1619895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94192 w 6041036"/>
                <a:gd name="connsiteY3" fmla="*/ 1914980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7370"/>
                <a:gd name="connsiteX1" fmla="*/ 656461 w 6041036"/>
                <a:gd name="connsiteY1" fmla="*/ 3678414 h 3727370"/>
                <a:gd name="connsiteX2" fmla="*/ 850706 w 6041036"/>
                <a:gd name="connsiteY2" fmla="*/ 2296512 h 3727370"/>
                <a:gd name="connsiteX3" fmla="*/ 1094192 w 6041036"/>
                <a:gd name="connsiteY3" fmla="*/ 1914980 h 3727370"/>
                <a:gd name="connsiteX4" fmla="*/ 1394085 w 6041036"/>
                <a:gd name="connsiteY4" fmla="*/ 966897 h 3727370"/>
                <a:gd name="connsiteX5" fmla="*/ 1918741 w 6041036"/>
                <a:gd name="connsiteY5" fmla="*/ 592143 h 3727370"/>
                <a:gd name="connsiteX6" fmla="*/ 2278505 w 6041036"/>
                <a:gd name="connsiteY6" fmla="*/ 217389 h 3727370"/>
                <a:gd name="connsiteX7" fmla="*/ 2660754 w 6041036"/>
                <a:gd name="connsiteY7" fmla="*/ 367290 h 3727370"/>
                <a:gd name="connsiteX8" fmla="*/ 3357796 w 6041036"/>
                <a:gd name="connsiteY8" fmla="*/ 31 h 3727370"/>
                <a:gd name="connsiteX9" fmla="*/ 4616970 w 6041036"/>
                <a:gd name="connsiteY9" fmla="*/ 344805 h 3727370"/>
                <a:gd name="connsiteX10" fmla="*/ 6041036 w 6041036"/>
                <a:gd name="connsiteY10" fmla="*/ 112458 h 3727370"/>
                <a:gd name="connsiteX11" fmla="*/ 6041036 w 6041036"/>
                <a:gd name="connsiteY11" fmla="*/ 112458 h 3727370"/>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080 h 3695080"/>
                <a:gd name="connsiteX1" fmla="*/ 572671 w 6041036"/>
                <a:gd name="connsiteY1" fmla="*/ 3361444 h 3695080"/>
                <a:gd name="connsiteX2" fmla="*/ 850706 w 6041036"/>
                <a:gd name="connsiteY2" fmla="*/ 2296485 h 3695080"/>
                <a:gd name="connsiteX3" fmla="*/ 1094192 w 6041036"/>
                <a:gd name="connsiteY3" fmla="*/ 1914953 h 3695080"/>
                <a:gd name="connsiteX4" fmla="*/ 1394085 w 6041036"/>
                <a:gd name="connsiteY4" fmla="*/ 966870 h 3695080"/>
                <a:gd name="connsiteX5" fmla="*/ 1918741 w 6041036"/>
                <a:gd name="connsiteY5" fmla="*/ 592116 h 3695080"/>
                <a:gd name="connsiteX6" fmla="*/ 2278505 w 6041036"/>
                <a:gd name="connsiteY6" fmla="*/ 217362 h 3695080"/>
                <a:gd name="connsiteX7" fmla="*/ 2689898 w 6041036"/>
                <a:gd name="connsiteY7" fmla="*/ 338119 h 3695080"/>
                <a:gd name="connsiteX8" fmla="*/ 3357796 w 6041036"/>
                <a:gd name="connsiteY8" fmla="*/ 4 h 3695080"/>
                <a:gd name="connsiteX9" fmla="*/ 4616970 w 6041036"/>
                <a:gd name="connsiteY9" fmla="*/ 344778 h 3695080"/>
                <a:gd name="connsiteX10" fmla="*/ 6041036 w 6041036"/>
                <a:gd name="connsiteY10" fmla="*/ 112431 h 3695080"/>
                <a:gd name="connsiteX11" fmla="*/ 6041036 w 6041036"/>
                <a:gd name="connsiteY11" fmla="*/ 112431 h 3695080"/>
                <a:gd name="connsiteX0" fmla="*/ 0 w 6041036"/>
                <a:gd name="connsiteY0" fmla="*/ 3709650 h 3709650"/>
                <a:gd name="connsiteX1" fmla="*/ 572671 w 6041036"/>
                <a:gd name="connsiteY1" fmla="*/ 3376014 h 3709650"/>
                <a:gd name="connsiteX2" fmla="*/ 850706 w 6041036"/>
                <a:gd name="connsiteY2" fmla="*/ 2311055 h 3709650"/>
                <a:gd name="connsiteX3" fmla="*/ 1094192 w 6041036"/>
                <a:gd name="connsiteY3" fmla="*/ 1929523 h 3709650"/>
                <a:gd name="connsiteX4" fmla="*/ 1394085 w 6041036"/>
                <a:gd name="connsiteY4" fmla="*/ 981440 h 3709650"/>
                <a:gd name="connsiteX5" fmla="*/ 1918741 w 6041036"/>
                <a:gd name="connsiteY5" fmla="*/ 606686 h 3709650"/>
                <a:gd name="connsiteX6" fmla="*/ 2278505 w 6041036"/>
                <a:gd name="connsiteY6" fmla="*/ 231932 h 3709650"/>
                <a:gd name="connsiteX7" fmla="*/ 2689898 w 6041036"/>
                <a:gd name="connsiteY7" fmla="*/ 352689 h 3709650"/>
                <a:gd name="connsiteX8" fmla="*/ 3456158 w 6041036"/>
                <a:gd name="connsiteY8" fmla="*/ 2 h 3709650"/>
                <a:gd name="connsiteX9" fmla="*/ 4616970 w 6041036"/>
                <a:gd name="connsiteY9" fmla="*/ 359348 h 3709650"/>
                <a:gd name="connsiteX10" fmla="*/ 6041036 w 6041036"/>
                <a:gd name="connsiteY10" fmla="*/ 127001 h 3709650"/>
                <a:gd name="connsiteX11" fmla="*/ 6041036 w 6041036"/>
                <a:gd name="connsiteY11" fmla="*/ 127001 h 3709650"/>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2074"/>
                <a:gd name="connsiteX1" fmla="*/ 622419 w 6041036"/>
                <a:gd name="connsiteY1" fmla="*/ 3586681 h 3712074"/>
                <a:gd name="connsiteX2" fmla="*/ 850706 w 6041036"/>
                <a:gd name="connsiteY2" fmla="*/ 2311076 h 3712074"/>
                <a:gd name="connsiteX3" fmla="*/ 1094192 w 6041036"/>
                <a:gd name="connsiteY3" fmla="*/ 1929544 h 3712074"/>
                <a:gd name="connsiteX4" fmla="*/ 1394085 w 6041036"/>
                <a:gd name="connsiteY4" fmla="*/ 981461 h 3712074"/>
                <a:gd name="connsiteX5" fmla="*/ 1918741 w 6041036"/>
                <a:gd name="connsiteY5" fmla="*/ 606707 h 3712074"/>
                <a:gd name="connsiteX6" fmla="*/ 2278505 w 6041036"/>
                <a:gd name="connsiteY6" fmla="*/ 231953 h 3712074"/>
                <a:gd name="connsiteX7" fmla="*/ 2689898 w 6041036"/>
                <a:gd name="connsiteY7" fmla="*/ 352710 h 3712074"/>
                <a:gd name="connsiteX8" fmla="*/ 3456158 w 6041036"/>
                <a:gd name="connsiteY8" fmla="*/ 23 h 3712074"/>
                <a:gd name="connsiteX9" fmla="*/ 4624256 w 6041036"/>
                <a:gd name="connsiteY9" fmla="*/ 333868 h 3712074"/>
                <a:gd name="connsiteX10" fmla="*/ 6041036 w 6041036"/>
                <a:gd name="connsiteY10" fmla="*/ 127022 h 3712074"/>
                <a:gd name="connsiteX11" fmla="*/ 6041036 w 6041036"/>
                <a:gd name="connsiteY11" fmla="*/ 127022 h 3712074"/>
                <a:gd name="connsiteX0" fmla="*/ 0 w 6041036"/>
                <a:gd name="connsiteY0" fmla="*/ 3709671 h 3731492"/>
                <a:gd name="connsiteX1" fmla="*/ 622419 w 6041036"/>
                <a:gd name="connsiteY1" fmla="*/ 3586681 h 3731492"/>
                <a:gd name="connsiteX2" fmla="*/ 850706 w 6041036"/>
                <a:gd name="connsiteY2" fmla="*/ 2311076 h 3731492"/>
                <a:gd name="connsiteX3" fmla="*/ 1094192 w 6041036"/>
                <a:gd name="connsiteY3" fmla="*/ 1929544 h 3731492"/>
                <a:gd name="connsiteX4" fmla="*/ 1394085 w 6041036"/>
                <a:gd name="connsiteY4" fmla="*/ 981461 h 3731492"/>
                <a:gd name="connsiteX5" fmla="*/ 1918741 w 6041036"/>
                <a:gd name="connsiteY5" fmla="*/ 606707 h 3731492"/>
                <a:gd name="connsiteX6" fmla="*/ 2278505 w 6041036"/>
                <a:gd name="connsiteY6" fmla="*/ 231953 h 3731492"/>
                <a:gd name="connsiteX7" fmla="*/ 2689898 w 6041036"/>
                <a:gd name="connsiteY7" fmla="*/ 352710 h 3731492"/>
                <a:gd name="connsiteX8" fmla="*/ 3456158 w 6041036"/>
                <a:gd name="connsiteY8" fmla="*/ 23 h 3731492"/>
                <a:gd name="connsiteX9" fmla="*/ 4624256 w 6041036"/>
                <a:gd name="connsiteY9" fmla="*/ 333868 h 3731492"/>
                <a:gd name="connsiteX10" fmla="*/ 6041036 w 6041036"/>
                <a:gd name="connsiteY10" fmla="*/ 127022 h 3731492"/>
                <a:gd name="connsiteX11" fmla="*/ 6041036 w 6041036"/>
                <a:gd name="connsiteY11" fmla="*/ 127022 h 3731492"/>
                <a:gd name="connsiteX0" fmla="*/ 0 w 6041036"/>
                <a:gd name="connsiteY0" fmla="*/ 3709671 h 3712316"/>
                <a:gd name="connsiteX1" fmla="*/ 668613 w 6041036"/>
                <a:gd name="connsiteY1" fmla="*/ 3538638 h 3712316"/>
                <a:gd name="connsiteX2" fmla="*/ 850706 w 6041036"/>
                <a:gd name="connsiteY2" fmla="*/ 2311076 h 3712316"/>
                <a:gd name="connsiteX3" fmla="*/ 1094192 w 6041036"/>
                <a:gd name="connsiteY3" fmla="*/ 1929544 h 3712316"/>
                <a:gd name="connsiteX4" fmla="*/ 1394085 w 6041036"/>
                <a:gd name="connsiteY4" fmla="*/ 981461 h 3712316"/>
                <a:gd name="connsiteX5" fmla="*/ 1918741 w 6041036"/>
                <a:gd name="connsiteY5" fmla="*/ 606707 h 3712316"/>
                <a:gd name="connsiteX6" fmla="*/ 2278505 w 6041036"/>
                <a:gd name="connsiteY6" fmla="*/ 231953 h 3712316"/>
                <a:gd name="connsiteX7" fmla="*/ 2689898 w 6041036"/>
                <a:gd name="connsiteY7" fmla="*/ 352710 h 3712316"/>
                <a:gd name="connsiteX8" fmla="*/ 3456158 w 6041036"/>
                <a:gd name="connsiteY8" fmla="*/ 23 h 3712316"/>
                <a:gd name="connsiteX9" fmla="*/ 4624256 w 6041036"/>
                <a:gd name="connsiteY9" fmla="*/ 333868 h 3712316"/>
                <a:gd name="connsiteX10" fmla="*/ 6041036 w 6041036"/>
                <a:gd name="connsiteY10" fmla="*/ 127022 h 3712316"/>
                <a:gd name="connsiteX11" fmla="*/ 6041036 w 6041036"/>
                <a:gd name="connsiteY11" fmla="*/ 127022 h 3712316"/>
                <a:gd name="connsiteX0" fmla="*/ 0 w 6041036"/>
                <a:gd name="connsiteY0" fmla="*/ 3709671 h 3789993"/>
                <a:gd name="connsiteX1" fmla="*/ 668613 w 6041036"/>
                <a:gd name="connsiteY1" fmla="*/ 3538638 h 3789993"/>
                <a:gd name="connsiteX2" fmla="*/ 850706 w 6041036"/>
                <a:gd name="connsiteY2" fmla="*/ 1032415 h 3789993"/>
                <a:gd name="connsiteX3" fmla="*/ 1094192 w 6041036"/>
                <a:gd name="connsiteY3" fmla="*/ 1929544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89993"/>
                <a:gd name="connsiteX1" fmla="*/ 668613 w 6041036"/>
                <a:gd name="connsiteY1" fmla="*/ 3538638 h 3789993"/>
                <a:gd name="connsiteX2" fmla="*/ 850706 w 6041036"/>
                <a:gd name="connsiteY2" fmla="*/ 1032415 h 3789993"/>
                <a:gd name="connsiteX3" fmla="*/ 1023125 w 6041036"/>
                <a:gd name="connsiteY3" fmla="*/ 2125408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89993"/>
                <a:gd name="connsiteX1" fmla="*/ 668613 w 6041036"/>
                <a:gd name="connsiteY1" fmla="*/ 3538638 h 3789993"/>
                <a:gd name="connsiteX2" fmla="*/ 836492 w 6041036"/>
                <a:gd name="connsiteY2" fmla="*/ 1032415 h 3789993"/>
                <a:gd name="connsiteX3" fmla="*/ 1023125 w 6041036"/>
                <a:gd name="connsiteY3" fmla="*/ 2125408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09671"/>
                <a:gd name="connsiteX1" fmla="*/ 668613 w 6041036"/>
                <a:gd name="connsiteY1" fmla="*/ 3538638 h 3709671"/>
                <a:gd name="connsiteX2" fmla="*/ 836492 w 6041036"/>
                <a:gd name="connsiteY2" fmla="*/ 1032415 h 3709671"/>
                <a:gd name="connsiteX3" fmla="*/ 1023125 w 6041036"/>
                <a:gd name="connsiteY3" fmla="*/ 2125408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6920"/>
                <a:gd name="connsiteX1" fmla="*/ 625972 w 6041036"/>
                <a:gd name="connsiteY1" fmla="*/ 3601463 h 3716920"/>
                <a:gd name="connsiteX2" fmla="*/ 836492 w 6041036"/>
                <a:gd name="connsiteY2" fmla="*/ 1032415 h 3716920"/>
                <a:gd name="connsiteX3" fmla="*/ 1023125 w 6041036"/>
                <a:gd name="connsiteY3" fmla="*/ 2125408 h 3716920"/>
                <a:gd name="connsiteX4" fmla="*/ 1394085 w 6041036"/>
                <a:gd name="connsiteY4" fmla="*/ 981461 h 3716920"/>
                <a:gd name="connsiteX5" fmla="*/ 1918741 w 6041036"/>
                <a:gd name="connsiteY5" fmla="*/ 606707 h 3716920"/>
                <a:gd name="connsiteX6" fmla="*/ 2278505 w 6041036"/>
                <a:gd name="connsiteY6" fmla="*/ 231953 h 3716920"/>
                <a:gd name="connsiteX7" fmla="*/ 2689898 w 6041036"/>
                <a:gd name="connsiteY7" fmla="*/ 352710 h 3716920"/>
                <a:gd name="connsiteX8" fmla="*/ 3456158 w 6041036"/>
                <a:gd name="connsiteY8" fmla="*/ 23 h 3716920"/>
                <a:gd name="connsiteX9" fmla="*/ 4624256 w 6041036"/>
                <a:gd name="connsiteY9" fmla="*/ 333868 h 3716920"/>
                <a:gd name="connsiteX10" fmla="*/ 6041036 w 6041036"/>
                <a:gd name="connsiteY10" fmla="*/ 127022 h 3716920"/>
                <a:gd name="connsiteX11" fmla="*/ 6041036 w 6041036"/>
                <a:gd name="connsiteY11" fmla="*/ 127022 h 3716920"/>
                <a:gd name="connsiteX0" fmla="*/ 0 w 6041036"/>
                <a:gd name="connsiteY0" fmla="*/ 3709671 h 3737248"/>
                <a:gd name="connsiteX1" fmla="*/ 625972 w 6041036"/>
                <a:gd name="connsiteY1" fmla="*/ 3601463 h 3737248"/>
                <a:gd name="connsiteX2" fmla="*/ 836492 w 6041036"/>
                <a:gd name="connsiteY2" fmla="*/ 1032415 h 3737248"/>
                <a:gd name="connsiteX3" fmla="*/ 1023125 w 6041036"/>
                <a:gd name="connsiteY3" fmla="*/ 2125408 h 3737248"/>
                <a:gd name="connsiteX4" fmla="*/ 1394085 w 6041036"/>
                <a:gd name="connsiteY4" fmla="*/ 981461 h 3737248"/>
                <a:gd name="connsiteX5" fmla="*/ 1918741 w 6041036"/>
                <a:gd name="connsiteY5" fmla="*/ 606707 h 3737248"/>
                <a:gd name="connsiteX6" fmla="*/ 2278505 w 6041036"/>
                <a:gd name="connsiteY6" fmla="*/ 231953 h 3737248"/>
                <a:gd name="connsiteX7" fmla="*/ 2689898 w 6041036"/>
                <a:gd name="connsiteY7" fmla="*/ 352710 h 3737248"/>
                <a:gd name="connsiteX8" fmla="*/ 3456158 w 6041036"/>
                <a:gd name="connsiteY8" fmla="*/ 23 h 3737248"/>
                <a:gd name="connsiteX9" fmla="*/ 4624256 w 6041036"/>
                <a:gd name="connsiteY9" fmla="*/ 333868 h 3737248"/>
                <a:gd name="connsiteX10" fmla="*/ 6041036 w 6041036"/>
                <a:gd name="connsiteY10" fmla="*/ 127022 h 3737248"/>
                <a:gd name="connsiteX11" fmla="*/ 6041036 w 6041036"/>
                <a:gd name="connsiteY11" fmla="*/ 127022 h 3737248"/>
                <a:gd name="connsiteX0" fmla="*/ 0 w 6041036"/>
                <a:gd name="connsiteY0" fmla="*/ 3709671 h 3709671"/>
                <a:gd name="connsiteX1" fmla="*/ 682826 w 6041036"/>
                <a:gd name="connsiteY1" fmla="*/ 3509074 h 3709671"/>
                <a:gd name="connsiteX2" fmla="*/ 836492 w 6041036"/>
                <a:gd name="connsiteY2" fmla="*/ 1032415 h 3709671"/>
                <a:gd name="connsiteX3" fmla="*/ 1023125 w 6041036"/>
                <a:gd name="connsiteY3" fmla="*/ 2125408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1178"/>
                <a:gd name="connsiteX1" fmla="*/ 654399 w 6041036"/>
                <a:gd name="connsiteY1" fmla="*/ 3538638 h 3711178"/>
                <a:gd name="connsiteX2" fmla="*/ 836492 w 6041036"/>
                <a:gd name="connsiteY2" fmla="*/ 1032415 h 3711178"/>
                <a:gd name="connsiteX3" fmla="*/ 1023125 w 6041036"/>
                <a:gd name="connsiteY3" fmla="*/ 2125408 h 3711178"/>
                <a:gd name="connsiteX4" fmla="*/ 1394085 w 6041036"/>
                <a:gd name="connsiteY4" fmla="*/ 981461 h 3711178"/>
                <a:gd name="connsiteX5" fmla="*/ 1918741 w 6041036"/>
                <a:gd name="connsiteY5" fmla="*/ 606707 h 3711178"/>
                <a:gd name="connsiteX6" fmla="*/ 2278505 w 6041036"/>
                <a:gd name="connsiteY6" fmla="*/ 231953 h 3711178"/>
                <a:gd name="connsiteX7" fmla="*/ 2689898 w 6041036"/>
                <a:gd name="connsiteY7" fmla="*/ 352710 h 3711178"/>
                <a:gd name="connsiteX8" fmla="*/ 3456158 w 6041036"/>
                <a:gd name="connsiteY8" fmla="*/ 23 h 3711178"/>
                <a:gd name="connsiteX9" fmla="*/ 4624256 w 6041036"/>
                <a:gd name="connsiteY9" fmla="*/ 333868 h 3711178"/>
                <a:gd name="connsiteX10" fmla="*/ 6041036 w 6041036"/>
                <a:gd name="connsiteY10" fmla="*/ 127022 h 3711178"/>
                <a:gd name="connsiteX11" fmla="*/ 6041036 w 6041036"/>
                <a:gd name="connsiteY11" fmla="*/ 127022 h 3711178"/>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94085 w 6041036"/>
                <a:gd name="connsiteY4" fmla="*/ 981461 h 3712181"/>
                <a:gd name="connsiteX5" fmla="*/ 1918741 w 6041036"/>
                <a:gd name="connsiteY5" fmla="*/ 606707 h 3712181"/>
                <a:gd name="connsiteX6" fmla="*/ 2278505 w 6041036"/>
                <a:gd name="connsiteY6" fmla="*/ 231953 h 3712181"/>
                <a:gd name="connsiteX7" fmla="*/ 2689898 w 6041036"/>
                <a:gd name="connsiteY7" fmla="*/ 352710 h 3712181"/>
                <a:gd name="connsiteX8" fmla="*/ 3456158 w 6041036"/>
                <a:gd name="connsiteY8" fmla="*/ 23 h 3712181"/>
                <a:gd name="connsiteX9" fmla="*/ 4624256 w 6041036"/>
                <a:gd name="connsiteY9" fmla="*/ 333868 h 3712181"/>
                <a:gd name="connsiteX10" fmla="*/ 6041036 w 6041036"/>
                <a:gd name="connsiteY10" fmla="*/ 127022 h 3712181"/>
                <a:gd name="connsiteX11" fmla="*/ 6041036 w 6041036"/>
                <a:gd name="connsiteY11"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918741 w 6041036"/>
                <a:gd name="connsiteY5" fmla="*/ 606707 h 3712181"/>
                <a:gd name="connsiteX6" fmla="*/ 2278505 w 6041036"/>
                <a:gd name="connsiteY6" fmla="*/ 231953 h 3712181"/>
                <a:gd name="connsiteX7" fmla="*/ 2689898 w 6041036"/>
                <a:gd name="connsiteY7" fmla="*/ 352710 h 3712181"/>
                <a:gd name="connsiteX8" fmla="*/ 3456158 w 6041036"/>
                <a:gd name="connsiteY8" fmla="*/ 23 h 3712181"/>
                <a:gd name="connsiteX9" fmla="*/ 4624256 w 6041036"/>
                <a:gd name="connsiteY9" fmla="*/ 333868 h 3712181"/>
                <a:gd name="connsiteX10" fmla="*/ 6041036 w 6041036"/>
                <a:gd name="connsiteY10" fmla="*/ 127022 h 3712181"/>
                <a:gd name="connsiteX11" fmla="*/ 6041036 w 6041036"/>
                <a:gd name="connsiteY11"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607382 w 6041036"/>
                <a:gd name="connsiteY5" fmla="*/ 313459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465247 w 6041036"/>
                <a:gd name="connsiteY5" fmla="*/ 368892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65247 w 6041036"/>
                <a:gd name="connsiteY5" fmla="*/ 368892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650023 w 6041036"/>
                <a:gd name="connsiteY6" fmla="*/ 490845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1905400 w 6041036"/>
                <a:gd name="connsiteY8" fmla="*/ 40564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972018 h 3974528"/>
                <a:gd name="connsiteX1" fmla="*/ 668613 w 6041036"/>
                <a:gd name="connsiteY1" fmla="*/ 3804680 h 3974528"/>
                <a:gd name="connsiteX2" fmla="*/ 836492 w 6041036"/>
                <a:gd name="connsiteY2" fmla="*/ 1294762 h 3974528"/>
                <a:gd name="connsiteX3" fmla="*/ 1023125 w 6041036"/>
                <a:gd name="connsiteY3" fmla="*/ 2387755 h 3974528"/>
                <a:gd name="connsiteX4" fmla="*/ 1312357 w 6041036"/>
                <a:gd name="connsiteY4" fmla="*/ 689475 h 3974528"/>
                <a:gd name="connsiteX5" fmla="*/ 1458141 w 6041036"/>
                <a:gd name="connsiteY5" fmla="*/ 616457 h 3974528"/>
                <a:gd name="connsiteX6" fmla="*/ 1703323 w 6041036"/>
                <a:gd name="connsiteY6" fmla="*/ 697759 h 3974528"/>
                <a:gd name="connsiteX7" fmla="*/ 1787266 w 6041036"/>
                <a:gd name="connsiteY7" fmla="*/ 654711 h 3974528"/>
                <a:gd name="connsiteX8" fmla="*/ 1905400 w 6041036"/>
                <a:gd name="connsiteY8" fmla="*/ 667990 h 3974528"/>
                <a:gd name="connsiteX9" fmla="*/ 2227957 w 6041036"/>
                <a:gd name="connsiteY9" fmla="*/ 12683 h 3974528"/>
                <a:gd name="connsiteX10" fmla="*/ 3456158 w 6041036"/>
                <a:gd name="connsiteY10" fmla="*/ 262370 h 3974528"/>
                <a:gd name="connsiteX11" fmla="*/ 4624256 w 6041036"/>
                <a:gd name="connsiteY11" fmla="*/ 596215 h 3974528"/>
                <a:gd name="connsiteX12" fmla="*/ 6041036 w 6041036"/>
                <a:gd name="connsiteY12" fmla="*/ 389369 h 3974528"/>
                <a:gd name="connsiteX13" fmla="*/ 6041036 w 6041036"/>
                <a:gd name="connsiteY13" fmla="*/ 389369 h 3974528"/>
                <a:gd name="connsiteX0" fmla="*/ 0 w 6041036"/>
                <a:gd name="connsiteY0" fmla="*/ 3966010 h 3968520"/>
                <a:gd name="connsiteX1" fmla="*/ 668613 w 6041036"/>
                <a:gd name="connsiteY1" fmla="*/ 3798672 h 3968520"/>
                <a:gd name="connsiteX2" fmla="*/ 836492 w 6041036"/>
                <a:gd name="connsiteY2" fmla="*/ 1288754 h 3968520"/>
                <a:gd name="connsiteX3" fmla="*/ 1023125 w 6041036"/>
                <a:gd name="connsiteY3" fmla="*/ 2381747 h 3968520"/>
                <a:gd name="connsiteX4" fmla="*/ 1312357 w 6041036"/>
                <a:gd name="connsiteY4" fmla="*/ 683467 h 3968520"/>
                <a:gd name="connsiteX5" fmla="*/ 1458141 w 6041036"/>
                <a:gd name="connsiteY5" fmla="*/ 610449 h 3968520"/>
                <a:gd name="connsiteX6" fmla="*/ 1703323 w 6041036"/>
                <a:gd name="connsiteY6" fmla="*/ 691751 h 3968520"/>
                <a:gd name="connsiteX7" fmla="*/ 1787266 w 6041036"/>
                <a:gd name="connsiteY7" fmla="*/ 648703 h 3968520"/>
                <a:gd name="connsiteX8" fmla="*/ 1905400 w 6041036"/>
                <a:gd name="connsiteY8" fmla="*/ 661982 h 3968520"/>
                <a:gd name="connsiteX9" fmla="*/ 2227957 w 6041036"/>
                <a:gd name="connsiteY9" fmla="*/ 6675 h 3968520"/>
                <a:gd name="connsiteX10" fmla="*/ 3456158 w 6041036"/>
                <a:gd name="connsiteY10" fmla="*/ 256362 h 3968520"/>
                <a:gd name="connsiteX11" fmla="*/ 4624256 w 6041036"/>
                <a:gd name="connsiteY11" fmla="*/ 590207 h 3968520"/>
                <a:gd name="connsiteX12" fmla="*/ 6041036 w 6041036"/>
                <a:gd name="connsiteY12" fmla="*/ 383361 h 3968520"/>
                <a:gd name="connsiteX13" fmla="*/ 6041036 w 6041036"/>
                <a:gd name="connsiteY13" fmla="*/ 383361 h 3968520"/>
                <a:gd name="connsiteX0" fmla="*/ 0 w 6041036"/>
                <a:gd name="connsiteY0" fmla="*/ 3962751 h 3965261"/>
                <a:gd name="connsiteX1" fmla="*/ 668613 w 6041036"/>
                <a:gd name="connsiteY1" fmla="*/ 3795413 h 3965261"/>
                <a:gd name="connsiteX2" fmla="*/ 836492 w 6041036"/>
                <a:gd name="connsiteY2" fmla="*/ 1285495 h 3965261"/>
                <a:gd name="connsiteX3" fmla="*/ 1023125 w 6041036"/>
                <a:gd name="connsiteY3" fmla="*/ 2378488 h 3965261"/>
                <a:gd name="connsiteX4" fmla="*/ 1312357 w 6041036"/>
                <a:gd name="connsiteY4" fmla="*/ 680208 h 3965261"/>
                <a:gd name="connsiteX5" fmla="*/ 1458141 w 6041036"/>
                <a:gd name="connsiteY5" fmla="*/ 607190 h 3965261"/>
                <a:gd name="connsiteX6" fmla="*/ 1703323 w 6041036"/>
                <a:gd name="connsiteY6" fmla="*/ 688492 h 3965261"/>
                <a:gd name="connsiteX7" fmla="*/ 1787266 w 6041036"/>
                <a:gd name="connsiteY7" fmla="*/ 645444 h 3965261"/>
                <a:gd name="connsiteX8" fmla="*/ 1905400 w 6041036"/>
                <a:gd name="connsiteY8" fmla="*/ 658723 h 3965261"/>
                <a:gd name="connsiteX9" fmla="*/ 2227957 w 6041036"/>
                <a:gd name="connsiteY9" fmla="*/ 3416 h 3965261"/>
                <a:gd name="connsiteX10" fmla="*/ 3456158 w 6041036"/>
                <a:gd name="connsiteY10" fmla="*/ 253103 h 3965261"/>
                <a:gd name="connsiteX11" fmla="*/ 4624256 w 6041036"/>
                <a:gd name="connsiteY11" fmla="*/ 586948 h 3965261"/>
                <a:gd name="connsiteX12" fmla="*/ 6041036 w 6041036"/>
                <a:gd name="connsiteY12" fmla="*/ 380102 h 3965261"/>
                <a:gd name="connsiteX13" fmla="*/ 6041036 w 6041036"/>
                <a:gd name="connsiteY13" fmla="*/ 380102 h 3965261"/>
                <a:gd name="connsiteX0" fmla="*/ 0 w 6041036"/>
                <a:gd name="connsiteY0" fmla="*/ 3960274 h 3962784"/>
                <a:gd name="connsiteX1" fmla="*/ 668613 w 6041036"/>
                <a:gd name="connsiteY1" fmla="*/ 3792936 h 3962784"/>
                <a:gd name="connsiteX2" fmla="*/ 836492 w 6041036"/>
                <a:gd name="connsiteY2" fmla="*/ 1283018 h 3962784"/>
                <a:gd name="connsiteX3" fmla="*/ 1023125 w 6041036"/>
                <a:gd name="connsiteY3" fmla="*/ 2376011 h 3962784"/>
                <a:gd name="connsiteX4" fmla="*/ 1312357 w 6041036"/>
                <a:gd name="connsiteY4" fmla="*/ 677731 h 3962784"/>
                <a:gd name="connsiteX5" fmla="*/ 1458141 w 6041036"/>
                <a:gd name="connsiteY5" fmla="*/ 604713 h 3962784"/>
                <a:gd name="connsiteX6" fmla="*/ 1703323 w 6041036"/>
                <a:gd name="connsiteY6" fmla="*/ 686015 h 3962784"/>
                <a:gd name="connsiteX7" fmla="*/ 1787266 w 6041036"/>
                <a:gd name="connsiteY7" fmla="*/ 642967 h 3962784"/>
                <a:gd name="connsiteX8" fmla="*/ 1905400 w 6041036"/>
                <a:gd name="connsiteY8" fmla="*/ 656246 h 3962784"/>
                <a:gd name="connsiteX9" fmla="*/ 2227957 w 6041036"/>
                <a:gd name="connsiteY9" fmla="*/ 939 h 3962784"/>
                <a:gd name="connsiteX10" fmla="*/ 2582025 w 6041036"/>
                <a:gd name="connsiteY10" fmla="*/ 513010 h 3962784"/>
                <a:gd name="connsiteX11" fmla="*/ 4624256 w 6041036"/>
                <a:gd name="connsiteY11" fmla="*/ 584471 h 3962784"/>
                <a:gd name="connsiteX12" fmla="*/ 6041036 w 6041036"/>
                <a:gd name="connsiteY12" fmla="*/ 377625 h 3962784"/>
                <a:gd name="connsiteX13" fmla="*/ 6041036 w 6041036"/>
                <a:gd name="connsiteY13" fmla="*/ 377625 h 3962784"/>
                <a:gd name="connsiteX0" fmla="*/ 0 w 6041036"/>
                <a:gd name="connsiteY0" fmla="*/ 3960296 h 3962806"/>
                <a:gd name="connsiteX1" fmla="*/ 668613 w 6041036"/>
                <a:gd name="connsiteY1" fmla="*/ 3792958 h 3962806"/>
                <a:gd name="connsiteX2" fmla="*/ 836492 w 6041036"/>
                <a:gd name="connsiteY2" fmla="*/ 1283040 h 3962806"/>
                <a:gd name="connsiteX3" fmla="*/ 1023125 w 6041036"/>
                <a:gd name="connsiteY3" fmla="*/ 2376033 h 3962806"/>
                <a:gd name="connsiteX4" fmla="*/ 1312357 w 6041036"/>
                <a:gd name="connsiteY4" fmla="*/ 677753 h 3962806"/>
                <a:gd name="connsiteX5" fmla="*/ 1458141 w 6041036"/>
                <a:gd name="connsiteY5" fmla="*/ 604735 h 3962806"/>
                <a:gd name="connsiteX6" fmla="*/ 1703323 w 6041036"/>
                <a:gd name="connsiteY6" fmla="*/ 686037 h 3962806"/>
                <a:gd name="connsiteX7" fmla="*/ 1787266 w 6041036"/>
                <a:gd name="connsiteY7" fmla="*/ 642989 h 3962806"/>
                <a:gd name="connsiteX8" fmla="*/ 1905400 w 6041036"/>
                <a:gd name="connsiteY8" fmla="*/ 656268 h 3962806"/>
                <a:gd name="connsiteX9" fmla="*/ 2227957 w 6041036"/>
                <a:gd name="connsiteY9" fmla="*/ 961 h 3962806"/>
                <a:gd name="connsiteX10" fmla="*/ 2582025 w 6041036"/>
                <a:gd name="connsiteY10" fmla="*/ 513032 h 3962806"/>
                <a:gd name="connsiteX11" fmla="*/ 4624256 w 6041036"/>
                <a:gd name="connsiteY11" fmla="*/ 584493 h 3962806"/>
                <a:gd name="connsiteX12" fmla="*/ 6041036 w 6041036"/>
                <a:gd name="connsiteY12" fmla="*/ 377647 h 3962806"/>
                <a:gd name="connsiteX13" fmla="*/ 6041036 w 6041036"/>
                <a:gd name="connsiteY13" fmla="*/ 377647 h 3962806"/>
                <a:gd name="connsiteX0" fmla="*/ 0 w 6041036"/>
                <a:gd name="connsiteY0" fmla="*/ 3945518 h 3948028"/>
                <a:gd name="connsiteX1" fmla="*/ 668613 w 6041036"/>
                <a:gd name="connsiteY1" fmla="*/ 3778180 h 3948028"/>
                <a:gd name="connsiteX2" fmla="*/ 836492 w 6041036"/>
                <a:gd name="connsiteY2" fmla="*/ 1268262 h 3948028"/>
                <a:gd name="connsiteX3" fmla="*/ 1023125 w 6041036"/>
                <a:gd name="connsiteY3" fmla="*/ 2361255 h 3948028"/>
                <a:gd name="connsiteX4" fmla="*/ 1312357 w 6041036"/>
                <a:gd name="connsiteY4" fmla="*/ 662975 h 3948028"/>
                <a:gd name="connsiteX5" fmla="*/ 1458141 w 6041036"/>
                <a:gd name="connsiteY5" fmla="*/ 589957 h 3948028"/>
                <a:gd name="connsiteX6" fmla="*/ 1703323 w 6041036"/>
                <a:gd name="connsiteY6" fmla="*/ 671259 h 3948028"/>
                <a:gd name="connsiteX7" fmla="*/ 1787266 w 6041036"/>
                <a:gd name="connsiteY7" fmla="*/ 628211 h 3948028"/>
                <a:gd name="connsiteX8" fmla="*/ 1905400 w 6041036"/>
                <a:gd name="connsiteY8" fmla="*/ 641490 h 3948028"/>
                <a:gd name="connsiteX9" fmla="*/ 2203084 w 6041036"/>
                <a:gd name="connsiteY9" fmla="*/ 965 h 3948028"/>
                <a:gd name="connsiteX10" fmla="*/ 2582025 w 6041036"/>
                <a:gd name="connsiteY10" fmla="*/ 498254 h 3948028"/>
                <a:gd name="connsiteX11" fmla="*/ 4624256 w 6041036"/>
                <a:gd name="connsiteY11" fmla="*/ 569715 h 3948028"/>
                <a:gd name="connsiteX12" fmla="*/ 6041036 w 6041036"/>
                <a:gd name="connsiteY12" fmla="*/ 362869 h 3948028"/>
                <a:gd name="connsiteX13" fmla="*/ 6041036 w 6041036"/>
                <a:gd name="connsiteY13" fmla="*/ 362869 h 3948028"/>
                <a:gd name="connsiteX0" fmla="*/ 0 w 6041036"/>
                <a:gd name="connsiteY0" fmla="*/ 3946945 h 3949455"/>
                <a:gd name="connsiteX1" fmla="*/ 668613 w 6041036"/>
                <a:gd name="connsiteY1" fmla="*/ 3779607 h 3949455"/>
                <a:gd name="connsiteX2" fmla="*/ 836492 w 6041036"/>
                <a:gd name="connsiteY2" fmla="*/ 1269689 h 3949455"/>
                <a:gd name="connsiteX3" fmla="*/ 1023125 w 6041036"/>
                <a:gd name="connsiteY3" fmla="*/ 2362682 h 3949455"/>
                <a:gd name="connsiteX4" fmla="*/ 1312357 w 6041036"/>
                <a:gd name="connsiteY4" fmla="*/ 664402 h 3949455"/>
                <a:gd name="connsiteX5" fmla="*/ 1458141 w 6041036"/>
                <a:gd name="connsiteY5" fmla="*/ 591384 h 3949455"/>
                <a:gd name="connsiteX6" fmla="*/ 1703323 w 6041036"/>
                <a:gd name="connsiteY6" fmla="*/ 672686 h 3949455"/>
                <a:gd name="connsiteX7" fmla="*/ 1787266 w 6041036"/>
                <a:gd name="connsiteY7" fmla="*/ 629638 h 3949455"/>
                <a:gd name="connsiteX8" fmla="*/ 1905400 w 6041036"/>
                <a:gd name="connsiteY8" fmla="*/ 642917 h 3949455"/>
                <a:gd name="connsiteX9" fmla="*/ 2203084 w 6041036"/>
                <a:gd name="connsiteY9" fmla="*/ 2392 h 3949455"/>
                <a:gd name="connsiteX10" fmla="*/ 2582025 w 6041036"/>
                <a:gd name="connsiteY10" fmla="*/ 499681 h 3949455"/>
                <a:gd name="connsiteX11" fmla="*/ 4624256 w 6041036"/>
                <a:gd name="connsiteY11" fmla="*/ 571142 h 3949455"/>
                <a:gd name="connsiteX12" fmla="*/ 6041036 w 6041036"/>
                <a:gd name="connsiteY12" fmla="*/ 364296 h 3949455"/>
                <a:gd name="connsiteX13" fmla="*/ 6041036 w 6041036"/>
                <a:gd name="connsiteY13" fmla="*/ 364296 h 3949455"/>
                <a:gd name="connsiteX0" fmla="*/ 0 w 6041036"/>
                <a:gd name="connsiteY0" fmla="*/ 3949601 h 3952111"/>
                <a:gd name="connsiteX1" fmla="*/ 668613 w 6041036"/>
                <a:gd name="connsiteY1" fmla="*/ 3782263 h 3952111"/>
                <a:gd name="connsiteX2" fmla="*/ 836492 w 6041036"/>
                <a:gd name="connsiteY2" fmla="*/ 1272345 h 3952111"/>
                <a:gd name="connsiteX3" fmla="*/ 1023125 w 6041036"/>
                <a:gd name="connsiteY3" fmla="*/ 2365338 h 3952111"/>
                <a:gd name="connsiteX4" fmla="*/ 1312357 w 6041036"/>
                <a:gd name="connsiteY4" fmla="*/ 667058 h 3952111"/>
                <a:gd name="connsiteX5" fmla="*/ 1458141 w 6041036"/>
                <a:gd name="connsiteY5" fmla="*/ 594040 h 3952111"/>
                <a:gd name="connsiteX6" fmla="*/ 1703323 w 6041036"/>
                <a:gd name="connsiteY6" fmla="*/ 675342 h 3952111"/>
                <a:gd name="connsiteX7" fmla="*/ 1787266 w 6041036"/>
                <a:gd name="connsiteY7" fmla="*/ 632294 h 3952111"/>
                <a:gd name="connsiteX8" fmla="*/ 1905400 w 6041036"/>
                <a:gd name="connsiteY8" fmla="*/ 645573 h 3952111"/>
                <a:gd name="connsiteX9" fmla="*/ 2203084 w 6041036"/>
                <a:gd name="connsiteY9" fmla="*/ 5048 h 3952111"/>
                <a:gd name="connsiteX10" fmla="*/ 2418570 w 6041036"/>
                <a:gd name="connsiteY10" fmla="*/ 358210 h 3952111"/>
                <a:gd name="connsiteX11" fmla="*/ 4624256 w 6041036"/>
                <a:gd name="connsiteY11" fmla="*/ 573798 h 3952111"/>
                <a:gd name="connsiteX12" fmla="*/ 6041036 w 6041036"/>
                <a:gd name="connsiteY12" fmla="*/ 366952 h 3952111"/>
                <a:gd name="connsiteX13" fmla="*/ 6041036 w 6041036"/>
                <a:gd name="connsiteY13" fmla="*/ 366952 h 3952111"/>
                <a:gd name="connsiteX0" fmla="*/ 0 w 6041036"/>
                <a:gd name="connsiteY0" fmla="*/ 3963518 h 3966028"/>
                <a:gd name="connsiteX1" fmla="*/ 668613 w 6041036"/>
                <a:gd name="connsiteY1" fmla="*/ 3796180 h 3966028"/>
                <a:gd name="connsiteX2" fmla="*/ 836492 w 6041036"/>
                <a:gd name="connsiteY2" fmla="*/ 1286262 h 3966028"/>
                <a:gd name="connsiteX3" fmla="*/ 1023125 w 6041036"/>
                <a:gd name="connsiteY3" fmla="*/ 2379255 h 3966028"/>
                <a:gd name="connsiteX4" fmla="*/ 1312357 w 6041036"/>
                <a:gd name="connsiteY4" fmla="*/ 680975 h 3966028"/>
                <a:gd name="connsiteX5" fmla="*/ 1458141 w 6041036"/>
                <a:gd name="connsiteY5" fmla="*/ 607957 h 3966028"/>
                <a:gd name="connsiteX6" fmla="*/ 1703323 w 6041036"/>
                <a:gd name="connsiteY6" fmla="*/ 689259 h 3966028"/>
                <a:gd name="connsiteX7" fmla="*/ 1787266 w 6041036"/>
                <a:gd name="connsiteY7" fmla="*/ 646211 h 3966028"/>
                <a:gd name="connsiteX8" fmla="*/ 1905400 w 6041036"/>
                <a:gd name="connsiteY8" fmla="*/ 659490 h 3966028"/>
                <a:gd name="connsiteX9" fmla="*/ 2203084 w 6041036"/>
                <a:gd name="connsiteY9" fmla="*/ 18965 h 3966028"/>
                <a:gd name="connsiteX10" fmla="*/ 2418570 w 6041036"/>
                <a:gd name="connsiteY10" fmla="*/ 372127 h 3966028"/>
                <a:gd name="connsiteX11" fmla="*/ 4624256 w 6041036"/>
                <a:gd name="connsiteY11" fmla="*/ 587715 h 3966028"/>
                <a:gd name="connsiteX12" fmla="*/ 6041036 w 6041036"/>
                <a:gd name="connsiteY12" fmla="*/ 380869 h 3966028"/>
                <a:gd name="connsiteX13" fmla="*/ 6041036 w 6041036"/>
                <a:gd name="connsiteY13" fmla="*/ 380869 h 3966028"/>
                <a:gd name="connsiteX0" fmla="*/ 0 w 6041036"/>
                <a:gd name="connsiteY0" fmla="*/ 3945053 h 3947563"/>
                <a:gd name="connsiteX1" fmla="*/ 668613 w 6041036"/>
                <a:gd name="connsiteY1" fmla="*/ 3777715 h 3947563"/>
                <a:gd name="connsiteX2" fmla="*/ 836492 w 6041036"/>
                <a:gd name="connsiteY2" fmla="*/ 1267797 h 3947563"/>
                <a:gd name="connsiteX3" fmla="*/ 1023125 w 6041036"/>
                <a:gd name="connsiteY3" fmla="*/ 2360790 h 3947563"/>
                <a:gd name="connsiteX4" fmla="*/ 1312357 w 6041036"/>
                <a:gd name="connsiteY4" fmla="*/ 662510 h 3947563"/>
                <a:gd name="connsiteX5" fmla="*/ 1458141 w 6041036"/>
                <a:gd name="connsiteY5" fmla="*/ 589492 h 3947563"/>
                <a:gd name="connsiteX6" fmla="*/ 1703323 w 6041036"/>
                <a:gd name="connsiteY6" fmla="*/ 670794 h 3947563"/>
                <a:gd name="connsiteX7" fmla="*/ 1787266 w 6041036"/>
                <a:gd name="connsiteY7" fmla="*/ 627746 h 3947563"/>
                <a:gd name="connsiteX8" fmla="*/ 1905400 w 6041036"/>
                <a:gd name="connsiteY8" fmla="*/ 641025 h 3947563"/>
                <a:gd name="connsiteX9" fmla="*/ 2203084 w 6041036"/>
                <a:gd name="connsiteY9" fmla="*/ 500 h 3947563"/>
                <a:gd name="connsiteX10" fmla="*/ 2418570 w 6041036"/>
                <a:gd name="connsiteY10" fmla="*/ 353662 h 3947563"/>
                <a:gd name="connsiteX11" fmla="*/ 4624256 w 6041036"/>
                <a:gd name="connsiteY11" fmla="*/ 569250 h 3947563"/>
                <a:gd name="connsiteX12" fmla="*/ 6041036 w 6041036"/>
                <a:gd name="connsiteY12" fmla="*/ 362404 h 3947563"/>
                <a:gd name="connsiteX13" fmla="*/ 6041036 w 6041036"/>
                <a:gd name="connsiteY13" fmla="*/ 362404 h 3947563"/>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3192192 w 6041036"/>
                <a:gd name="connsiteY11" fmla="*/ 600077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3288133 w 6041036"/>
                <a:gd name="connsiteY12" fmla="*/ 559426 h 3947064"/>
                <a:gd name="connsiteX13" fmla="*/ 4624256 w 6041036"/>
                <a:gd name="connsiteY13" fmla="*/ 568751 h 3947064"/>
                <a:gd name="connsiteX14" fmla="*/ 6041036 w 6041036"/>
                <a:gd name="connsiteY14" fmla="*/ 361905 h 3947064"/>
                <a:gd name="connsiteX15" fmla="*/ 6041036 w 6041036"/>
                <a:gd name="connsiteY15" fmla="*/ 361905 h 3947064"/>
                <a:gd name="connsiteX0" fmla="*/ 0 w 6041036"/>
                <a:gd name="connsiteY0" fmla="*/ 3969141 h 3971651"/>
                <a:gd name="connsiteX1" fmla="*/ 668613 w 6041036"/>
                <a:gd name="connsiteY1" fmla="*/ 3801803 h 3971651"/>
                <a:gd name="connsiteX2" fmla="*/ 836492 w 6041036"/>
                <a:gd name="connsiteY2" fmla="*/ 1291885 h 3971651"/>
                <a:gd name="connsiteX3" fmla="*/ 1023125 w 6041036"/>
                <a:gd name="connsiteY3" fmla="*/ 2384878 h 3971651"/>
                <a:gd name="connsiteX4" fmla="*/ 1312357 w 6041036"/>
                <a:gd name="connsiteY4" fmla="*/ 686598 h 3971651"/>
                <a:gd name="connsiteX5" fmla="*/ 1458141 w 6041036"/>
                <a:gd name="connsiteY5" fmla="*/ 613580 h 3971651"/>
                <a:gd name="connsiteX6" fmla="*/ 1703323 w 6041036"/>
                <a:gd name="connsiteY6" fmla="*/ 694882 h 3971651"/>
                <a:gd name="connsiteX7" fmla="*/ 1787266 w 6041036"/>
                <a:gd name="connsiteY7" fmla="*/ 651834 h 3971651"/>
                <a:gd name="connsiteX8" fmla="*/ 1905400 w 6041036"/>
                <a:gd name="connsiteY8" fmla="*/ 665113 h 3971651"/>
                <a:gd name="connsiteX9" fmla="*/ 2203084 w 6041036"/>
                <a:gd name="connsiteY9" fmla="*/ 24588 h 3971651"/>
                <a:gd name="connsiteX10" fmla="*/ 2418570 w 6041036"/>
                <a:gd name="connsiteY10" fmla="*/ 377750 h 3971651"/>
                <a:gd name="connsiteX11" fmla="*/ 2566796 w 6041036"/>
                <a:gd name="connsiteY11" fmla="*/ 535971 h 3971651"/>
                <a:gd name="connsiteX12" fmla="*/ 3259706 w 6041036"/>
                <a:gd name="connsiteY12" fmla="*/ 116 h 3971651"/>
                <a:gd name="connsiteX13" fmla="*/ 4624256 w 6041036"/>
                <a:gd name="connsiteY13" fmla="*/ 593338 h 3971651"/>
                <a:gd name="connsiteX14" fmla="*/ 6041036 w 6041036"/>
                <a:gd name="connsiteY14" fmla="*/ 386492 h 3971651"/>
                <a:gd name="connsiteX15" fmla="*/ 6041036 w 6041036"/>
                <a:gd name="connsiteY15" fmla="*/ 386492 h 3971651"/>
                <a:gd name="connsiteX0" fmla="*/ 0 w 6041036"/>
                <a:gd name="connsiteY0" fmla="*/ 3969025 h 3971535"/>
                <a:gd name="connsiteX1" fmla="*/ 668613 w 6041036"/>
                <a:gd name="connsiteY1" fmla="*/ 3801687 h 3971535"/>
                <a:gd name="connsiteX2" fmla="*/ 836492 w 6041036"/>
                <a:gd name="connsiteY2" fmla="*/ 1291769 h 3971535"/>
                <a:gd name="connsiteX3" fmla="*/ 1023125 w 6041036"/>
                <a:gd name="connsiteY3" fmla="*/ 2384762 h 3971535"/>
                <a:gd name="connsiteX4" fmla="*/ 1312357 w 6041036"/>
                <a:gd name="connsiteY4" fmla="*/ 686482 h 3971535"/>
                <a:gd name="connsiteX5" fmla="*/ 1458141 w 6041036"/>
                <a:gd name="connsiteY5" fmla="*/ 613464 h 3971535"/>
                <a:gd name="connsiteX6" fmla="*/ 1703323 w 6041036"/>
                <a:gd name="connsiteY6" fmla="*/ 694766 h 3971535"/>
                <a:gd name="connsiteX7" fmla="*/ 1787266 w 6041036"/>
                <a:gd name="connsiteY7" fmla="*/ 651718 h 3971535"/>
                <a:gd name="connsiteX8" fmla="*/ 1905400 w 6041036"/>
                <a:gd name="connsiteY8" fmla="*/ 664997 h 3971535"/>
                <a:gd name="connsiteX9" fmla="*/ 2203084 w 6041036"/>
                <a:gd name="connsiteY9" fmla="*/ 24472 h 3971535"/>
                <a:gd name="connsiteX10" fmla="*/ 2418570 w 6041036"/>
                <a:gd name="connsiteY10" fmla="*/ 377634 h 3971535"/>
                <a:gd name="connsiteX11" fmla="*/ 2566796 w 6041036"/>
                <a:gd name="connsiteY11" fmla="*/ 535855 h 3971535"/>
                <a:gd name="connsiteX12" fmla="*/ 3259706 w 6041036"/>
                <a:gd name="connsiteY12" fmla="*/ 0 h 3971535"/>
                <a:gd name="connsiteX13" fmla="*/ 4624256 w 6041036"/>
                <a:gd name="connsiteY13" fmla="*/ 593222 h 3971535"/>
                <a:gd name="connsiteX14" fmla="*/ 6041036 w 6041036"/>
                <a:gd name="connsiteY14" fmla="*/ 386376 h 3971535"/>
                <a:gd name="connsiteX15" fmla="*/ 6041036 w 6041036"/>
                <a:gd name="connsiteY15" fmla="*/ 386376 h 3971535"/>
                <a:gd name="connsiteX0" fmla="*/ 0 w 6041036"/>
                <a:gd name="connsiteY0" fmla="*/ 3971248 h 3973758"/>
                <a:gd name="connsiteX1" fmla="*/ 668613 w 6041036"/>
                <a:gd name="connsiteY1" fmla="*/ 3803910 h 3973758"/>
                <a:gd name="connsiteX2" fmla="*/ 836492 w 6041036"/>
                <a:gd name="connsiteY2" fmla="*/ 1293992 h 3973758"/>
                <a:gd name="connsiteX3" fmla="*/ 1023125 w 6041036"/>
                <a:gd name="connsiteY3" fmla="*/ 2386985 h 3973758"/>
                <a:gd name="connsiteX4" fmla="*/ 1312357 w 6041036"/>
                <a:gd name="connsiteY4" fmla="*/ 688705 h 3973758"/>
                <a:gd name="connsiteX5" fmla="*/ 1458141 w 6041036"/>
                <a:gd name="connsiteY5" fmla="*/ 615687 h 3973758"/>
                <a:gd name="connsiteX6" fmla="*/ 1703323 w 6041036"/>
                <a:gd name="connsiteY6" fmla="*/ 696989 h 3973758"/>
                <a:gd name="connsiteX7" fmla="*/ 1787266 w 6041036"/>
                <a:gd name="connsiteY7" fmla="*/ 653941 h 3973758"/>
                <a:gd name="connsiteX8" fmla="*/ 1905400 w 6041036"/>
                <a:gd name="connsiteY8" fmla="*/ 667220 h 3973758"/>
                <a:gd name="connsiteX9" fmla="*/ 2203084 w 6041036"/>
                <a:gd name="connsiteY9" fmla="*/ 26695 h 3973758"/>
                <a:gd name="connsiteX10" fmla="*/ 2418570 w 6041036"/>
                <a:gd name="connsiteY10" fmla="*/ 379857 h 3973758"/>
                <a:gd name="connsiteX11" fmla="*/ 2566796 w 6041036"/>
                <a:gd name="connsiteY11" fmla="*/ 538078 h 3973758"/>
                <a:gd name="connsiteX12" fmla="*/ 3259706 w 6041036"/>
                <a:gd name="connsiteY12" fmla="*/ 2223 h 3973758"/>
                <a:gd name="connsiteX13" fmla="*/ 4624256 w 6041036"/>
                <a:gd name="connsiteY13" fmla="*/ 595445 h 3973758"/>
                <a:gd name="connsiteX14" fmla="*/ 6041036 w 6041036"/>
                <a:gd name="connsiteY14" fmla="*/ 388599 h 3973758"/>
                <a:gd name="connsiteX15" fmla="*/ 6041036 w 6041036"/>
                <a:gd name="connsiteY15" fmla="*/ 388599 h 3973758"/>
                <a:gd name="connsiteX0" fmla="*/ 0 w 6041036"/>
                <a:gd name="connsiteY0" fmla="*/ 3970273 h 3972783"/>
                <a:gd name="connsiteX1" fmla="*/ 668613 w 6041036"/>
                <a:gd name="connsiteY1" fmla="*/ 3802935 h 3972783"/>
                <a:gd name="connsiteX2" fmla="*/ 836492 w 6041036"/>
                <a:gd name="connsiteY2" fmla="*/ 1293017 h 3972783"/>
                <a:gd name="connsiteX3" fmla="*/ 1023125 w 6041036"/>
                <a:gd name="connsiteY3" fmla="*/ 2386010 h 3972783"/>
                <a:gd name="connsiteX4" fmla="*/ 1312357 w 6041036"/>
                <a:gd name="connsiteY4" fmla="*/ 687730 h 3972783"/>
                <a:gd name="connsiteX5" fmla="*/ 1458141 w 6041036"/>
                <a:gd name="connsiteY5" fmla="*/ 614712 h 3972783"/>
                <a:gd name="connsiteX6" fmla="*/ 1703323 w 6041036"/>
                <a:gd name="connsiteY6" fmla="*/ 696014 h 3972783"/>
                <a:gd name="connsiteX7" fmla="*/ 1787266 w 6041036"/>
                <a:gd name="connsiteY7" fmla="*/ 652966 h 3972783"/>
                <a:gd name="connsiteX8" fmla="*/ 1905400 w 6041036"/>
                <a:gd name="connsiteY8" fmla="*/ 666245 h 3972783"/>
                <a:gd name="connsiteX9" fmla="*/ 2203084 w 6041036"/>
                <a:gd name="connsiteY9" fmla="*/ 25720 h 3972783"/>
                <a:gd name="connsiteX10" fmla="*/ 2418570 w 6041036"/>
                <a:gd name="connsiteY10" fmla="*/ 378882 h 3972783"/>
                <a:gd name="connsiteX11" fmla="*/ 2566796 w 6041036"/>
                <a:gd name="connsiteY11" fmla="*/ 537103 h 3972783"/>
                <a:gd name="connsiteX12" fmla="*/ 3259706 w 6041036"/>
                <a:gd name="connsiteY12" fmla="*/ 1248 h 3972783"/>
                <a:gd name="connsiteX13" fmla="*/ 4624256 w 6041036"/>
                <a:gd name="connsiteY13" fmla="*/ 594470 h 3972783"/>
                <a:gd name="connsiteX14" fmla="*/ 6041036 w 6041036"/>
                <a:gd name="connsiteY14" fmla="*/ 387624 h 3972783"/>
                <a:gd name="connsiteX15" fmla="*/ 6041036 w 6041036"/>
                <a:gd name="connsiteY15" fmla="*/ 387624 h 3972783"/>
                <a:gd name="connsiteX0" fmla="*/ 0 w 6041036"/>
                <a:gd name="connsiteY0" fmla="*/ 3971556 h 3974066"/>
                <a:gd name="connsiteX1" fmla="*/ 668613 w 6041036"/>
                <a:gd name="connsiteY1" fmla="*/ 3804218 h 3974066"/>
                <a:gd name="connsiteX2" fmla="*/ 836492 w 6041036"/>
                <a:gd name="connsiteY2" fmla="*/ 1294300 h 3974066"/>
                <a:gd name="connsiteX3" fmla="*/ 1023125 w 6041036"/>
                <a:gd name="connsiteY3" fmla="*/ 2387293 h 3974066"/>
                <a:gd name="connsiteX4" fmla="*/ 1312357 w 6041036"/>
                <a:gd name="connsiteY4" fmla="*/ 689013 h 3974066"/>
                <a:gd name="connsiteX5" fmla="*/ 1458141 w 6041036"/>
                <a:gd name="connsiteY5" fmla="*/ 615995 h 3974066"/>
                <a:gd name="connsiteX6" fmla="*/ 1703323 w 6041036"/>
                <a:gd name="connsiteY6" fmla="*/ 697297 h 3974066"/>
                <a:gd name="connsiteX7" fmla="*/ 1787266 w 6041036"/>
                <a:gd name="connsiteY7" fmla="*/ 654249 h 3974066"/>
                <a:gd name="connsiteX8" fmla="*/ 1905400 w 6041036"/>
                <a:gd name="connsiteY8" fmla="*/ 667528 h 3974066"/>
                <a:gd name="connsiteX9" fmla="*/ 2203084 w 6041036"/>
                <a:gd name="connsiteY9" fmla="*/ 27003 h 3974066"/>
                <a:gd name="connsiteX10" fmla="*/ 2418570 w 6041036"/>
                <a:gd name="connsiteY10" fmla="*/ 380165 h 3974066"/>
                <a:gd name="connsiteX11" fmla="*/ 2566796 w 6041036"/>
                <a:gd name="connsiteY11" fmla="*/ 538386 h 3974066"/>
                <a:gd name="connsiteX12" fmla="*/ 3259706 w 6041036"/>
                <a:gd name="connsiteY12" fmla="*/ 2531 h 3974066"/>
                <a:gd name="connsiteX13" fmla="*/ 3885151 w 6041036"/>
                <a:gd name="connsiteY13" fmla="*/ 300109 h 3974066"/>
                <a:gd name="connsiteX14" fmla="*/ 6041036 w 6041036"/>
                <a:gd name="connsiteY14" fmla="*/ 388907 h 3974066"/>
                <a:gd name="connsiteX15" fmla="*/ 6041036 w 6041036"/>
                <a:gd name="connsiteY15" fmla="*/ 388907 h 3974066"/>
                <a:gd name="connsiteX0" fmla="*/ 0 w 6041036"/>
                <a:gd name="connsiteY0" fmla="*/ 3975183 h 3977693"/>
                <a:gd name="connsiteX1" fmla="*/ 668613 w 6041036"/>
                <a:gd name="connsiteY1" fmla="*/ 3807845 h 3977693"/>
                <a:gd name="connsiteX2" fmla="*/ 836492 w 6041036"/>
                <a:gd name="connsiteY2" fmla="*/ 1297927 h 3977693"/>
                <a:gd name="connsiteX3" fmla="*/ 1023125 w 6041036"/>
                <a:gd name="connsiteY3" fmla="*/ 2390920 h 3977693"/>
                <a:gd name="connsiteX4" fmla="*/ 1312357 w 6041036"/>
                <a:gd name="connsiteY4" fmla="*/ 692640 h 3977693"/>
                <a:gd name="connsiteX5" fmla="*/ 1458141 w 6041036"/>
                <a:gd name="connsiteY5" fmla="*/ 619622 h 3977693"/>
                <a:gd name="connsiteX6" fmla="*/ 1703323 w 6041036"/>
                <a:gd name="connsiteY6" fmla="*/ 700924 h 3977693"/>
                <a:gd name="connsiteX7" fmla="*/ 1787266 w 6041036"/>
                <a:gd name="connsiteY7" fmla="*/ 657876 h 3977693"/>
                <a:gd name="connsiteX8" fmla="*/ 1905400 w 6041036"/>
                <a:gd name="connsiteY8" fmla="*/ 671155 h 3977693"/>
                <a:gd name="connsiteX9" fmla="*/ 2203084 w 6041036"/>
                <a:gd name="connsiteY9" fmla="*/ 30630 h 3977693"/>
                <a:gd name="connsiteX10" fmla="*/ 2418570 w 6041036"/>
                <a:gd name="connsiteY10" fmla="*/ 383792 h 3977693"/>
                <a:gd name="connsiteX11" fmla="*/ 2566796 w 6041036"/>
                <a:gd name="connsiteY11" fmla="*/ 542013 h 3977693"/>
                <a:gd name="connsiteX12" fmla="*/ 3259706 w 6041036"/>
                <a:gd name="connsiteY12" fmla="*/ 6158 h 3977693"/>
                <a:gd name="connsiteX13" fmla="*/ 3885151 w 6041036"/>
                <a:gd name="connsiteY13" fmla="*/ 303736 h 3977693"/>
                <a:gd name="connsiteX14" fmla="*/ 6041036 w 6041036"/>
                <a:gd name="connsiteY14" fmla="*/ 392534 h 3977693"/>
                <a:gd name="connsiteX15" fmla="*/ 6041036 w 6041036"/>
                <a:gd name="connsiteY15" fmla="*/ 392534 h 3977693"/>
                <a:gd name="connsiteX0" fmla="*/ 0 w 6041036"/>
                <a:gd name="connsiteY0" fmla="*/ 3969337 h 3971847"/>
                <a:gd name="connsiteX1" fmla="*/ 668613 w 6041036"/>
                <a:gd name="connsiteY1" fmla="*/ 3801999 h 3971847"/>
                <a:gd name="connsiteX2" fmla="*/ 836492 w 6041036"/>
                <a:gd name="connsiteY2" fmla="*/ 1292081 h 3971847"/>
                <a:gd name="connsiteX3" fmla="*/ 1023125 w 6041036"/>
                <a:gd name="connsiteY3" fmla="*/ 2385074 h 3971847"/>
                <a:gd name="connsiteX4" fmla="*/ 1312357 w 6041036"/>
                <a:gd name="connsiteY4" fmla="*/ 686794 h 3971847"/>
                <a:gd name="connsiteX5" fmla="*/ 1458141 w 6041036"/>
                <a:gd name="connsiteY5" fmla="*/ 613776 h 3971847"/>
                <a:gd name="connsiteX6" fmla="*/ 1703323 w 6041036"/>
                <a:gd name="connsiteY6" fmla="*/ 695078 h 3971847"/>
                <a:gd name="connsiteX7" fmla="*/ 1787266 w 6041036"/>
                <a:gd name="connsiteY7" fmla="*/ 652030 h 3971847"/>
                <a:gd name="connsiteX8" fmla="*/ 1905400 w 6041036"/>
                <a:gd name="connsiteY8" fmla="*/ 665309 h 3971847"/>
                <a:gd name="connsiteX9" fmla="*/ 2203084 w 6041036"/>
                <a:gd name="connsiteY9" fmla="*/ 24784 h 3971847"/>
                <a:gd name="connsiteX10" fmla="*/ 2418570 w 6041036"/>
                <a:gd name="connsiteY10" fmla="*/ 377946 h 3971847"/>
                <a:gd name="connsiteX11" fmla="*/ 2566796 w 6041036"/>
                <a:gd name="connsiteY11" fmla="*/ 536167 h 3971847"/>
                <a:gd name="connsiteX12" fmla="*/ 3259706 w 6041036"/>
                <a:gd name="connsiteY12" fmla="*/ 312 h 3971847"/>
                <a:gd name="connsiteX13" fmla="*/ 3885151 w 6041036"/>
                <a:gd name="connsiteY13" fmla="*/ 297890 h 3971847"/>
                <a:gd name="connsiteX14" fmla="*/ 6041036 w 6041036"/>
                <a:gd name="connsiteY14" fmla="*/ 386688 h 3971847"/>
                <a:gd name="connsiteX15" fmla="*/ 6041036 w 6041036"/>
                <a:gd name="connsiteY15" fmla="*/ 386688 h 3971847"/>
                <a:gd name="connsiteX0" fmla="*/ 0 w 6041036"/>
                <a:gd name="connsiteY0" fmla="*/ 3969373 h 3971883"/>
                <a:gd name="connsiteX1" fmla="*/ 668613 w 6041036"/>
                <a:gd name="connsiteY1" fmla="*/ 3802035 h 3971883"/>
                <a:gd name="connsiteX2" fmla="*/ 836492 w 6041036"/>
                <a:gd name="connsiteY2" fmla="*/ 1292117 h 3971883"/>
                <a:gd name="connsiteX3" fmla="*/ 1023125 w 6041036"/>
                <a:gd name="connsiteY3" fmla="*/ 2385110 h 3971883"/>
                <a:gd name="connsiteX4" fmla="*/ 1312357 w 6041036"/>
                <a:gd name="connsiteY4" fmla="*/ 686830 h 3971883"/>
                <a:gd name="connsiteX5" fmla="*/ 1458141 w 6041036"/>
                <a:gd name="connsiteY5" fmla="*/ 613812 h 3971883"/>
                <a:gd name="connsiteX6" fmla="*/ 1703323 w 6041036"/>
                <a:gd name="connsiteY6" fmla="*/ 695114 h 3971883"/>
                <a:gd name="connsiteX7" fmla="*/ 1787266 w 6041036"/>
                <a:gd name="connsiteY7" fmla="*/ 652066 h 3971883"/>
                <a:gd name="connsiteX8" fmla="*/ 1905400 w 6041036"/>
                <a:gd name="connsiteY8" fmla="*/ 665345 h 3971883"/>
                <a:gd name="connsiteX9" fmla="*/ 2203084 w 6041036"/>
                <a:gd name="connsiteY9" fmla="*/ 24820 h 3971883"/>
                <a:gd name="connsiteX10" fmla="*/ 2418570 w 6041036"/>
                <a:gd name="connsiteY10" fmla="*/ 377982 h 3971883"/>
                <a:gd name="connsiteX11" fmla="*/ 2566796 w 6041036"/>
                <a:gd name="connsiteY11" fmla="*/ 536203 h 3971883"/>
                <a:gd name="connsiteX12" fmla="*/ 3259706 w 6041036"/>
                <a:gd name="connsiteY12" fmla="*/ 348 h 3971883"/>
                <a:gd name="connsiteX13" fmla="*/ 3895812 w 6041036"/>
                <a:gd name="connsiteY13" fmla="*/ 290535 h 3971883"/>
                <a:gd name="connsiteX14" fmla="*/ 6041036 w 6041036"/>
                <a:gd name="connsiteY14" fmla="*/ 386724 h 3971883"/>
                <a:gd name="connsiteX15" fmla="*/ 6041036 w 6041036"/>
                <a:gd name="connsiteY15" fmla="*/ 386724 h 3971883"/>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71213 h 3973723"/>
                <a:gd name="connsiteX1" fmla="*/ 668613 w 6041036"/>
                <a:gd name="connsiteY1" fmla="*/ 3803875 h 3973723"/>
                <a:gd name="connsiteX2" fmla="*/ 836492 w 6041036"/>
                <a:gd name="connsiteY2" fmla="*/ 1293957 h 3973723"/>
                <a:gd name="connsiteX3" fmla="*/ 1023125 w 6041036"/>
                <a:gd name="connsiteY3" fmla="*/ 2386950 h 3973723"/>
                <a:gd name="connsiteX4" fmla="*/ 1312357 w 6041036"/>
                <a:gd name="connsiteY4" fmla="*/ 688670 h 3973723"/>
                <a:gd name="connsiteX5" fmla="*/ 1458141 w 6041036"/>
                <a:gd name="connsiteY5" fmla="*/ 615652 h 3973723"/>
                <a:gd name="connsiteX6" fmla="*/ 1703323 w 6041036"/>
                <a:gd name="connsiteY6" fmla="*/ 696954 h 3973723"/>
                <a:gd name="connsiteX7" fmla="*/ 1787266 w 6041036"/>
                <a:gd name="connsiteY7" fmla="*/ 653906 h 3973723"/>
                <a:gd name="connsiteX8" fmla="*/ 1905400 w 6041036"/>
                <a:gd name="connsiteY8" fmla="*/ 667185 h 3973723"/>
                <a:gd name="connsiteX9" fmla="*/ 2203084 w 6041036"/>
                <a:gd name="connsiteY9" fmla="*/ 26660 h 3973723"/>
                <a:gd name="connsiteX10" fmla="*/ 2418570 w 6041036"/>
                <a:gd name="connsiteY10" fmla="*/ 379822 h 3973723"/>
                <a:gd name="connsiteX11" fmla="*/ 2566796 w 6041036"/>
                <a:gd name="connsiteY11" fmla="*/ 538043 h 3973723"/>
                <a:gd name="connsiteX12" fmla="*/ 3192192 w 6041036"/>
                <a:gd name="connsiteY12" fmla="*/ 28058 h 3973723"/>
                <a:gd name="connsiteX13" fmla="*/ 3533316 w 6041036"/>
                <a:gd name="connsiteY13" fmla="*/ 116750 h 3973723"/>
                <a:gd name="connsiteX14" fmla="*/ 3895812 w 6041036"/>
                <a:gd name="connsiteY14" fmla="*/ 292375 h 3973723"/>
                <a:gd name="connsiteX15" fmla="*/ 6041036 w 6041036"/>
                <a:gd name="connsiteY15" fmla="*/ 388564 h 3973723"/>
                <a:gd name="connsiteX16" fmla="*/ 6041036 w 6041036"/>
                <a:gd name="connsiteY16" fmla="*/ 388564 h 397372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6041036 w 6041036"/>
                <a:gd name="connsiteY15" fmla="*/ 390044 h 3975203"/>
                <a:gd name="connsiteX16" fmla="*/ 6041036 w 6041036"/>
                <a:gd name="connsiteY16"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6041036 w 6041036"/>
                <a:gd name="connsiteY15" fmla="*/ 390044 h 3975203"/>
                <a:gd name="connsiteX16" fmla="*/ 6041036 w 6041036"/>
                <a:gd name="connsiteY16"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411003 w 6041036"/>
                <a:gd name="connsiteY15" fmla="*/ 369529 h 3975203"/>
                <a:gd name="connsiteX16" fmla="*/ 6041036 w 6041036"/>
                <a:gd name="connsiteY16" fmla="*/ 390044 h 3975203"/>
                <a:gd name="connsiteX17" fmla="*/ 6041036 w 6041036"/>
                <a:gd name="connsiteY17"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492732 w 6041036"/>
                <a:gd name="connsiteY15" fmla="*/ 524742 h 3975203"/>
                <a:gd name="connsiteX16" fmla="*/ 6041036 w 6041036"/>
                <a:gd name="connsiteY16" fmla="*/ 390044 h 3975203"/>
                <a:gd name="connsiteX17" fmla="*/ 6041036 w 6041036"/>
                <a:gd name="connsiteY17"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58712 w 6041036"/>
                <a:gd name="connsiteY15" fmla="*/ 443440 h 3975203"/>
                <a:gd name="connsiteX16" fmla="*/ 4492732 w 6041036"/>
                <a:gd name="connsiteY16" fmla="*/ 524742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76479 w 6041036"/>
                <a:gd name="connsiteY15" fmla="*/ 395398 h 3975203"/>
                <a:gd name="connsiteX16" fmla="*/ 4492732 w 6041036"/>
                <a:gd name="connsiteY16" fmla="*/ 524742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75957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70871 w 6041036"/>
                <a:gd name="connsiteY12" fmla="*/ 29538 h 3975203"/>
                <a:gd name="connsiteX13" fmla="*/ 3575957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69858 h 3972368"/>
                <a:gd name="connsiteX1" fmla="*/ 668613 w 6041036"/>
                <a:gd name="connsiteY1" fmla="*/ 3802520 h 3972368"/>
                <a:gd name="connsiteX2" fmla="*/ 836492 w 6041036"/>
                <a:gd name="connsiteY2" fmla="*/ 1292602 h 3972368"/>
                <a:gd name="connsiteX3" fmla="*/ 1023125 w 6041036"/>
                <a:gd name="connsiteY3" fmla="*/ 2385595 h 3972368"/>
                <a:gd name="connsiteX4" fmla="*/ 1312357 w 6041036"/>
                <a:gd name="connsiteY4" fmla="*/ 687315 h 3972368"/>
                <a:gd name="connsiteX5" fmla="*/ 1458141 w 6041036"/>
                <a:gd name="connsiteY5" fmla="*/ 614297 h 3972368"/>
                <a:gd name="connsiteX6" fmla="*/ 1703323 w 6041036"/>
                <a:gd name="connsiteY6" fmla="*/ 695599 h 3972368"/>
                <a:gd name="connsiteX7" fmla="*/ 1787266 w 6041036"/>
                <a:gd name="connsiteY7" fmla="*/ 652551 h 3972368"/>
                <a:gd name="connsiteX8" fmla="*/ 1905400 w 6041036"/>
                <a:gd name="connsiteY8" fmla="*/ 665830 h 3972368"/>
                <a:gd name="connsiteX9" fmla="*/ 2203084 w 6041036"/>
                <a:gd name="connsiteY9" fmla="*/ 25305 h 3972368"/>
                <a:gd name="connsiteX10" fmla="*/ 2418570 w 6041036"/>
                <a:gd name="connsiteY10" fmla="*/ 378467 h 3972368"/>
                <a:gd name="connsiteX11" fmla="*/ 2566796 w 6041036"/>
                <a:gd name="connsiteY11" fmla="*/ 536688 h 3972368"/>
                <a:gd name="connsiteX12" fmla="*/ 3170871 w 6041036"/>
                <a:gd name="connsiteY12" fmla="*/ 26703 h 3972368"/>
                <a:gd name="connsiteX13" fmla="*/ 3575957 w 6041036"/>
                <a:gd name="connsiteY13" fmla="*/ 122786 h 3972368"/>
                <a:gd name="connsiteX14" fmla="*/ 3895812 w 6041036"/>
                <a:gd name="connsiteY14" fmla="*/ 291020 h 3972368"/>
                <a:gd name="connsiteX15" fmla="*/ 4176479 w 6041036"/>
                <a:gd name="connsiteY15" fmla="*/ 392563 h 3972368"/>
                <a:gd name="connsiteX16" fmla="*/ 4567352 w 6041036"/>
                <a:gd name="connsiteY16" fmla="*/ 499734 h 3972368"/>
                <a:gd name="connsiteX17" fmla="*/ 6041036 w 6041036"/>
                <a:gd name="connsiteY17" fmla="*/ 387209 h 3972368"/>
                <a:gd name="connsiteX18" fmla="*/ 6041036 w 6041036"/>
                <a:gd name="connsiteY18" fmla="*/ 387209 h 3972368"/>
                <a:gd name="connsiteX0" fmla="*/ 0 w 6257793"/>
                <a:gd name="connsiteY0" fmla="*/ 3969858 h 3972368"/>
                <a:gd name="connsiteX1" fmla="*/ 668613 w 6257793"/>
                <a:gd name="connsiteY1" fmla="*/ 3802520 h 3972368"/>
                <a:gd name="connsiteX2" fmla="*/ 836492 w 6257793"/>
                <a:gd name="connsiteY2" fmla="*/ 1292602 h 3972368"/>
                <a:gd name="connsiteX3" fmla="*/ 1023125 w 6257793"/>
                <a:gd name="connsiteY3" fmla="*/ 2385595 h 3972368"/>
                <a:gd name="connsiteX4" fmla="*/ 1312357 w 6257793"/>
                <a:gd name="connsiteY4" fmla="*/ 687315 h 3972368"/>
                <a:gd name="connsiteX5" fmla="*/ 1458141 w 6257793"/>
                <a:gd name="connsiteY5" fmla="*/ 614297 h 3972368"/>
                <a:gd name="connsiteX6" fmla="*/ 1703323 w 6257793"/>
                <a:gd name="connsiteY6" fmla="*/ 695599 h 3972368"/>
                <a:gd name="connsiteX7" fmla="*/ 1787266 w 6257793"/>
                <a:gd name="connsiteY7" fmla="*/ 652551 h 3972368"/>
                <a:gd name="connsiteX8" fmla="*/ 1905400 w 6257793"/>
                <a:gd name="connsiteY8" fmla="*/ 665830 h 3972368"/>
                <a:gd name="connsiteX9" fmla="*/ 2203084 w 6257793"/>
                <a:gd name="connsiteY9" fmla="*/ 25305 h 3972368"/>
                <a:gd name="connsiteX10" fmla="*/ 2418570 w 6257793"/>
                <a:gd name="connsiteY10" fmla="*/ 378467 h 3972368"/>
                <a:gd name="connsiteX11" fmla="*/ 2566796 w 6257793"/>
                <a:gd name="connsiteY11" fmla="*/ 536688 h 3972368"/>
                <a:gd name="connsiteX12" fmla="*/ 3170871 w 6257793"/>
                <a:gd name="connsiteY12" fmla="*/ 26703 h 3972368"/>
                <a:gd name="connsiteX13" fmla="*/ 3575957 w 6257793"/>
                <a:gd name="connsiteY13" fmla="*/ 122786 h 3972368"/>
                <a:gd name="connsiteX14" fmla="*/ 3895812 w 6257793"/>
                <a:gd name="connsiteY14" fmla="*/ 291020 h 3972368"/>
                <a:gd name="connsiteX15" fmla="*/ 4176479 w 6257793"/>
                <a:gd name="connsiteY15" fmla="*/ 392563 h 3972368"/>
                <a:gd name="connsiteX16" fmla="*/ 4567352 w 6257793"/>
                <a:gd name="connsiteY16" fmla="*/ 499734 h 3972368"/>
                <a:gd name="connsiteX17" fmla="*/ 6041036 w 6257793"/>
                <a:gd name="connsiteY17" fmla="*/ 387209 h 3972368"/>
                <a:gd name="connsiteX18" fmla="*/ 6257793 w 6257793"/>
                <a:gd name="connsiteY18" fmla="*/ 165477 h 3972368"/>
                <a:gd name="connsiteX0" fmla="*/ 0 w 6257793"/>
                <a:gd name="connsiteY0" fmla="*/ 3969858 h 3972368"/>
                <a:gd name="connsiteX1" fmla="*/ 668613 w 6257793"/>
                <a:gd name="connsiteY1" fmla="*/ 3802520 h 3972368"/>
                <a:gd name="connsiteX2" fmla="*/ 836492 w 6257793"/>
                <a:gd name="connsiteY2" fmla="*/ 1292602 h 3972368"/>
                <a:gd name="connsiteX3" fmla="*/ 1023125 w 6257793"/>
                <a:gd name="connsiteY3" fmla="*/ 2385595 h 3972368"/>
                <a:gd name="connsiteX4" fmla="*/ 1312357 w 6257793"/>
                <a:gd name="connsiteY4" fmla="*/ 687315 h 3972368"/>
                <a:gd name="connsiteX5" fmla="*/ 1458141 w 6257793"/>
                <a:gd name="connsiteY5" fmla="*/ 614297 h 3972368"/>
                <a:gd name="connsiteX6" fmla="*/ 1703323 w 6257793"/>
                <a:gd name="connsiteY6" fmla="*/ 695599 h 3972368"/>
                <a:gd name="connsiteX7" fmla="*/ 1787266 w 6257793"/>
                <a:gd name="connsiteY7" fmla="*/ 652551 h 3972368"/>
                <a:gd name="connsiteX8" fmla="*/ 1905400 w 6257793"/>
                <a:gd name="connsiteY8" fmla="*/ 665830 h 3972368"/>
                <a:gd name="connsiteX9" fmla="*/ 2203084 w 6257793"/>
                <a:gd name="connsiteY9" fmla="*/ 25305 h 3972368"/>
                <a:gd name="connsiteX10" fmla="*/ 2418570 w 6257793"/>
                <a:gd name="connsiteY10" fmla="*/ 378467 h 3972368"/>
                <a:gd name="connsiteX11" fmla="*/ 2566796 w 6257793"/>
                <a:gd name="connsiteY11" fmla="*/ 536688 h 3972368"/>
                <a:gd name="connsiteX12" fmla="*/ 3170871 w 6257793"/>
                <a:gd name="connsiteY12" fmla="*/ 26703 h 3972368"/>
                <a:gd name="connsiteX13" fmla="*/ 3575957 w 6257793"/>
                <a:gd name="connsiteY13" fmla="*/ 122786 h 3972368"/>
                <a:gd name="connsiteX14" fmla="*/ 3895812 w 6257793"/>
                <a:gd name="connsiteY14" fmla="*/ 291020 h 3972368"/>
                <a:gd name="connsiteX15" fmla="*/ 4176479 w 6257793"/>
                <a:gd name="connsiteY15" fmla="*/ 392563 h 3972368"/>
                <a:gd name="connsiteX16" fmla="*/ 4567352 w 6257793"/>
                <a:gd name="connsiteY16" fmla="*/ 499734 h 3972368"/>
                <a:gd name="connsiteX17" fmla="*/ 5895348 w 6257793"/>
                <a:gd name="connsiteY17" fmla="*/ 257865 h 3972368"/>
                <a:gd name="connsiteX18" fmla="*/ 6257793 w 6257793"/>
                <a:gd name="connsiteY18" fmla="*/ 165477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895348 w 5895348"/>
                <a:gd name="connsiteY17"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895348 w 5895348"/>
                <a:gd name="connsiteY17"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185641 w 5895348"/>
                <a:gd name="connsiteY17" fmla="*/ 425822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032846 w 5895348"/>
                <a:gd name="connsiteY17" fmla="*/ 407343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434378 w 5895348"/>
                <a:gd name="connsiteY18" fmla="*/ 337128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430825 w 5895348"/>
                <a:gd name="connsiteY18" fmla="*/ 381475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4993760 w 5895348"/>
                <a:gd name="connsiteY17" fmla="*/ 403648 h 3972368"/>
                <a:gd name="connsiteX18" fmla="*/ 5430825 w 5895348"/>
                <a:gd name="connsiteY18" fmla="*/ 381475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905400 w 5895348"/>
                <a:gd name="connsiteY7" fmla="*/ 665830 h 3972368"/>
                <a:gd name="connsiteX8" fmla="*/ 2203084 w 5895348"/>
                <a:gd name="connsiteY8" fmla="*/ 25305 h 3972368"/>
                <a:gd name="connsiteX9" fmla="*/ 2418570 w 5895348"/>
                <a:gd name="connsiteY9" fmla="*/ 378467 h 3972368"/>
                <a:gd name="connsiteX10" fmla="*/ 2566796 w 5895348"/>
                <a:gd name="connsiteY10" fmla="*/ 536688 h 3972368"/>
                <a:gd name="connsiteX11" fmla="*/ 3170871 w 5895348"/>
                <a:gd name="connsiteY11" fmla="*/ 26703 h 3972368"/>
                <a:gd name="connsiteX12" fmla="*/ 3575957 w 5895348"/>
                <a:gd name="connsiteY12" fmla="*/ 122786 h 3972368"/>
                <a:gd name="connsiteX13" fmla="*/ 3895812 w 5895348"/>
                <a:gd name="connsiteY13" fmla="*/ 291020 h 3972368"/>
                <a:gd name="connsiteX14" fmla="*/ 4176479 w 5895348"/>
                <a:gd name="connsiteY14" fmla="*/ 392563 h 3972368"/>
                <a:gd name="connsiteX15" fmla="*/ 4574459 w 5895348"/>
                <a:gd name="connsiteY15" fmla="*/ 529298 h 3972368"/>
                <a:gd name="connsiteX16" fmla="*/ 4993760 w 5895348"/>
                <a:gd name="connsiteY16" fmla="*/ 403648 h 3972368"/>
                <a:gd name="connsiteX17" fmla="*/ 5430825 w 5895348"/>
                <a:gd name="connsiteY17" fmla="*/ 381475 h 3972368"/>
                <a:gd name="connsiteX18" fmla="*/ 5895348 w 5895348"/>
                <a:gd name="connsiteY18" fmla="*/ 257865 h 3972368"/>
                <a:gd name="connsiteX0" fmla="*/ 0 w 5430825"/>
                <a:gd name="connsiteY0" fmla="*/ 3969858 h 3972368"/>
                <a:gd name="connsiteX1" fmla="*/ 668613 w 5430825"/>
                <a:gd name="connsiteY1" fmla="*/ 3802520 h 3972368"/>
                <a:gd name="connsiteX2" fmla="*/ 836492 w 5430825"/>
                <a:gd name="connsiteY2" fmla="*/ 1292602 h 3972368"/>
                <a:gd name="connsiteX3" fmla="*/ 1023125 w 5430825"/>
                <a:gd name="connsiteY3" fmla="*/ 2385595 h 3972368"/>
                <a:gd name="connsiteX4" fmla="*/ 1312357 w 5430825"/>
                <a:gd name="connsiteY4" fmla="*/ 687315 h 3972368"/>
                <a:gd name="connsiteX5" fmla="*/ 1458141 w 5430825"/>
                <a:gd name="connsiteY5" fmla="*/ 614297 h 3972368"/>
                <a:gd name="connsiteX6" fmla="*/ 1703323 w 5430825"/>
                <a:gd name="connsiteY6" fmla="*/ 695599 h 3972368"/>
                <a:gd name="connsiteX7" fmla="*/ 1905400 w 5430825"/>
                <a:gd name="connsiteY7" fmla="*/ 665830 h 3972368"/>
                <a:gd name="connsiteX8" fmla="*/ 2203084 w 5430825"/>
                <a:gd name="connsiteY8" fmla="*/ 25305 h 3972368"/>
                <a:gd name="connsiteX9" fmla="*/ 2418570 w 5430825"/>
                <a:gd name="connsiteY9" fmla="*/ 378467 h 3972368"/>
                <a:gd name="connsiteX10" fmla="*/ 2566796 w 5430825"/>
                <a:gd name="connsiteY10" fmla="*/ 536688 h 3972368"/>
                <a:gd name="connsiteX11" fmla="*/ 3170871 w 5430825"/>
                <a:gd name="connsiteY11" fmla="*/ 26703 h 3972368"/>
                <a:gd name="connsiteX12" fmla="*/ 3575957 w 5430825"/>
                <a:gd name="connsiteY12" fmla="*/ 122786 h 3972368"/>
                <a:gd name="connsiteX13" fmla="*/ 3895812 w 5430825"/>
                <a:gd name="connsiteY13" fmla="*/ 291020 h 3972368"/>
                <a:gd name="connsiteX14" fmla="*/ 4176479 w 5430825"/>
                <a:gd name="connsiteY14" fmla="*/ 392563 h 3972368"/>
                <a:gd name="connsiteX15" fmla="*/ 4574459 w 5430825"/>
                <a:gd name="connsiteY15" fmla="*/ 529298 h 3972368"/>
                <a:gd name="connsiteX16" fmla="*/ 4993760 w 5430825"/>
                <a:gd name="connsiteY16" fmla="*/ 403648 h 3972368"/>
                <a:gd name="connsiteX17" fmla="*/ 5430825 w 5430825"/>
                <a:gd name="connsiteY17" fmla="*/ 381475 h 3972368"/>
                <a:gd name="connsiteX0" fmla="*/ 0 w 5430825"/>
                <a:gd name="connsiteY0" fmla="*/ 3969858 h 3972368"/>
                <a:gd name="connsiteX1" fmla="*/ 668613 w 5430825"/>
                <a:gd name="connsiteY1" fmla="*/ 3802520 h 3972368"/>
                <a:gd name="connsiteX2" fmla="*/ 836492 w 5430825"/>
                <a:gd name="connsiteY2" fmla="*/ 1292602 h 3972368"/>
                <a:gd name="connsiteX3" fmla="*/ 1023125 w 5430825"/>
                <a:gd name="connsiteY3" fmla="*/ 2385595 h 3972368"/>
                <a:gd name="connsiteX4" fmla="*/ 1312357 w 5430825"/>
                <a:gd name="connsiteY4" fmla="*/ 687315 h 3972368"/>
                <a:gd name="connsiteX5" fmla="*/ 1458141 w 5430825"/>
                <a:gd name="connsiteY5" fmla="*/ 614297 h 3972368"/>
                <a:gd name="connsiteX6" fmla="*/ 1703323 w 5430825"/>
                <a:gd name="connsiteY6" fmla="*/ 695599 h 3972368"/>
                <a:gd name="connsiteX7" fmla="*/ 1905400 w 5430825"/>
                <a:gd name="connsiteY7" fmla="*/ 665830 h 3972368"/>
                <a:gd name="connsiteX8" fmla="*/ 2203084 w 5430825"/>
                <a:gd name="connsiteY8" fmla="*/ 25305 h 3972368"/>
                <a:gd name="connsiteX9" fmla="*/ 2418570 w 5430825"/>
                <a:gd name="connsiteY9" fmla="*/ 378467 h 3972368"/>
                <a:gd name="connsiteX10" fmla="*/ 3170871 w 5430825"/>
                <a:gd name="connsiteY10" fmla="*/ 26703 h 3972368"/>
                <a:gd name="connsiteX11" fmla="*/ 3575957 w 5430825"/>
                <a:gd name="connsiteY11" fmla="*/ 122786 h 3972368"/>
                <a:gd name="connsiteX12" fmla="*/ 3895812 w 5430825"/>
                <a:gd name="connsiteY12" fmla="*/ 291020 h 3972368"/>
                <a:gd name="connsiteX13" fmla="*/ 4176479 w 5430825"/>
                <a:gd name="connsiteY13" fmla="*/ 392563 h 3972368"/>
                <a:gd name="connsiteX14" fmla="*/ 4574459 w 5430825"/>
                <a:gd name="connsiteY14" fmla="*/ 529298 h 3972368"/>
                <a:gd name="connsiteX15" fmla="*/ 4993760 w 5430825"/>
                <a:gd name="connsiteY15" fmla="*/ 403648 h 3972368"/>
                <a:gd name="connsiteX16" fmla="*/ 5430825 w 5430825"/>
                <a:gd name="connsiteY16" fmla="*/ 381475 h 3972368"/>
                <a:gd name="connsiteX0" fmla="*/ 0 w 5430825"/>
                <a:gd name="connsiteY0" fmla="*/ 3995307 h 3997817"/>
                <a:gd name="connsiteX1" fmla="*/ 668613 w 5430825"/>
                <a:gd name="connsiteY1" fmla="*/ 3827969 h 3997817"/>
                <a:gd name="connsiteX2" fmla="*/ 836492 w 5430825"/>
                <a:gd name="connsiteY2" fmla="*/ 1318051 h 3997817"/>
                <a:gd name="connsiteX3" fmla="*/ 1023125 w 5430825"/>
                <a:gd name="connsiteY3" fmla="*/ 2411044 h 3997817"/>
                <a:gd name="connsiteX4" fmla="*/ 1312357 w 5430825"/>
                <a:gd name="connsiteY4" fmla="*/ 712764 h 3997817"/>
                <a:gd name="connsiteX5" fmla="*/ 1458141 w 5430825"/>
                <a:gd name="connsiteY5" fmla="*/ 639746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1312357 w 5430825"/>
                <a:gd name="connsiteY4" fmla="*/ 712764 h 3997817"/>
                <a:gd name="connsiteX5" fmla="*/ 1458141 w 5430825"/>
                <a:gd name="connsiteY5" fmla="*/ 639746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1458141 w 5430825"/>
                <a:gd name="connsiteY5" fmla="*/ 639746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2376273 w 5430825"/>
                <a:gd name="connsiteY5" fmla="*/ 1028210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2376273 w 5430825"/>
                <a:gd name="connsiteY5" fmla="*/ 1028210 h 3997817"/>
                <a:gd name="connsiteX6" fmla="*/ 1905400 w 5430825"/>
                <a:gd name="connsiteY6" fmla="*/ 691279 h 3997817"/>
                <a:gd name="connsiteX7" fmla="*/ 2203084 w 5430825"/>
                <a:gd name="connsiteY7" fmla="*/ 50754 h 3997817"/>
                <a:gd name="connsiteX8" fmla="*/ 3170871 w 5430825"/>
                <a:gd name="connsiteY8" fmla="*/ 52152 h 3997817"/>
                <a:gd name="connsiteX9" fmla="*/ 3575957 w 5430825"/>
                <a:gd name="connsiteY9" fmla="*/ 148235 h 3997817"/>
                <a:gd name="connsiteX10" fmla="*/ 3895812 w 5430825"/>
                <a:gd name="connsiteY10" fmla="*/ 316469 h 3997817"/>
                <a:gd name="connsiteX11" fmla="*/ 4176479 w 5430825"/>
                <a:gd name="connsiteY11" fmla="*/ 418012 h 3997817"/>
                <a:gd name="connsiteX12" fmla="*/ 4574459 w 5430825"/>
                <a:gd name="connsiteY12" fmla="*/ 554747 h 3997817"/>
                <a:gd name="connsiteX13" fmla="*/ 4993760 w 5430825"/>
                <a:gd name="connsiteY13" fmla="*/ 429097 h 3997817"/>
                <a:gd name="connsiteX14" fmla="*/ 5430825 w 5430825"/>
                <a:gd name="connsiteY14"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2376273 w 5430825"/>
                <a:gd name="connsiteY5" fmla="*/ 1028210 h 3997817"/>
                <a:gd name="connsiteX6" fmla="*/ 2203084 w 5430825"/>
                <a:gd name="connsiteY6" fmla="*/ 50754 h 3997817"/>
                <a:gd name="connsiteX7" fmla="*/ 3170871 w 5430825"/>
                <a:gd name="connsiteY7" fmla="*/ 52152 h 3997817"/>
                <a:gd name="connsiteX8" fmla="*/ 3575957 w 5430825"/>
                <a:gd name="connsiteY8" fmla="*/ 148235 h 3997817"/>
                <a:gd name="connsiteX9" fmla="*/ 3895812 w 5430825"/>
                <a:gd name="connsiteY9" fmla="*/ 316469 h 3997817"/>
                <a:gd name="connsiteX10" fmla="*/ 4176479 w 5430825"/>
                <a:gd name="connsiteY10" fmla="*/ 418012 h 3997817"/>
                <a:gd name="connsiteX11" fmla="*/ 4574459 w 5430825"/>
                <a:gd name="connsiteY11" fmla="*/ 554747 h 3997817"/>
                <a:gd name="connsiteX12" fmla="*/ 4993760 w 5430825"/>
                <a:gd name="connsiteY12" fmla="*/ 429097 h 3997817"/>
                <a:gd name="connsiteX13" fmla="*/ 5430825 w 5430825"/>
                <a:gd name="connsiteY13" fmla="*/ 406924 h 3997817"/>
                <a:gd name="connsiteX0" fmla="*/ 0 w 5430825"/>
                <a:gd name="connsiteY0" fmla="*/ 3969858 h 3972368"/>
                <a:gd name="connsiteX1" fmla="*/ 668613 w 5430825"/>
                <a:gd name="connsiteY1" fmla="*/ 3802520 h 3972368"/>
                <a:gd name="connsiteX2" fmla="*/ 836492 w 5430825"/>
                <a:gd name="connsiteY2" fmla="*/ 1292602 h 3972368"/>
                <a:gd name="connsiteX3" fmla="*/ 1738893 w 5430825"/>
                <a:gd name="connsiteY3" fmla="*/ 3162524 h 3972368"/>
                <a:gd name="connsiteX4" fmla="*/ 2181772 w 5430825"/>
                <a:gd name="connsiteY4" fmla="*/ 1705717 h 3972368"/>
                <a:gd name="connsiteX5" fmla="*/ 2376273 w 5430825"/>
                <a:gd name="connsiteY5" fmla="*/ 1002761 h 3972368"/>
                <a:gd name="connsiteX6" fmla="*/ 3170871 w 5430825"/>
                <a:gd name="connsiteY6" fmla="*/ 26703 h 3972368"/>
                <a:gd name="connsiteX7" fmla="*/ 3575957 w 5430825"/>
                <a:gd name="connsiteY7" fmla="*/ 122786 h 3972368"/>
                <a:gd name="connsiteX8" fmla="*/ 3895812 w 5430825"/>
                <a:gd name="connsiteY8" fmla="*/ 291020 h 3972368"/>
                <a:gd name="connsiteX9" fmla="*/ 4176479 w 5430825"/>
                <a:gd name="connsiteY9" fmla="*/ 392563 h 3972368"/>
                <a:gd name="connsiteX10" fmla="*/ 4574459 w 5430825"/>
                <a:gd name="connsiteY10" fmla="*/ 529298 h 3972368"/>
                <a:gd name="connsiteX11" fmla="*/ 4993760 w 5430825"/>
                <a:gd name="connsiteY11" fmla="*/ 403648 h 3972368"/>
                <a:gd name="connsiteX12" fmla="*/ 5430825 w 5430825"/>
                <a:gd name="connsiteY12" fmla="*/ 381475 h 3972368"/>
                <a:gd name="connsiteX0" fmla="*/ 0 w 5430825"/>
                <a:gd name="connsiteY0" fmla="*/ 3854514 h 3857024"/>
                <a:gd name="connsiteX1" fmla="*/ 668613 w 5430825"/>
                <a:gd name="connsiteY1" fmla="*/ 3687176 h 3857024"/>
                <a:gd name="connsiteX2" fmla="*/ 836492 w 5430825"/>
                <a:gd name="connsiteY2" fmla="*/ 1177258 h 3857024"/>
                <a:gd name="connsiteX3" fmla="*/ 1738893 w 5430825"/>
                <a:gd name="connsiteY3" fmla="*/ 3047180 h 3857024"/>
                <a:gd name="connsiteX4" fmla="*/ 2181772 w 5430825"/>
                <a:gd name="connsiteY4" fmla="*/ 1590373 h 3857024"/>
                <a:gd name="connsiteX5" fmla="*/ 2376273 w 5430825"/>
                <a:gd name="connsiteY5" fmla="*/ 887417 h 3857024"/>
                <a:gd name="connsiteX6" fmla="*/ 3294538 w 5430825"/>
                <a:gd name="connsiteY6" fmla="*/ 667288 h 3857024"/>
                <a:gd name="connsiteX7" fmla="*/ 3575957 w 5430825"/>
                <a:gd name="connsiteY7" fmla="*/ 7442 h 3857024"/>
                <a:gd name="connsiteX8" fmla="*/ 3895812 w 5430825"/>
                <a:gd name="connsiteY8" fmla="*/ 175676 h 3857024"/>
                <a:gd name="connsiteX9" fmla="*/ 4176479 w 5430825"/>
                <a:gd name="connsiteY9" fmla="*/ 277219 h 3857024"/>
                <a:gd name="connsiteX10" fmla="*/ 4574459 w 5430825"/>
                <a:gd name="connsiteY10" fmla="*/ 413954 h 3857024"/>
                <a:gd name="connsiteX11" fmla="*/ 4993760 w 5430825"/>
                <a:gd name="connsiteY11" fmla="*/ 288304 h 3857024"/>
                <a:gd name="connsiteX12" fmla="*/ 5430825 w 5430825"/>
                <a:gd name="connsiteY12" fmla="*/ 266131 h 3857024"/>
                <a:gd name="connsiteX0" fmla="*/ 0 w 5430825"/>
                <a:gd name="connsiteY0" fmla="*/ 3696942 h 3699452"/>
                <a:gd name="connsiteX1" fmla="*/ 668613 w 5430825"/>
                <a:gd name="connsiteY1" fmla="*/ 3529604 h 3699452"/>
                <a:gd name="connsiteX2" fmla="*/ 836492 w 5430825"/>
                <a:gd name="connsiteY2" fmla="*/ 1019686 h 3699452"/>
                <a:gd name="connsiteX3" fmla="*/ 1738893 w 5430825"/>
                <a:gd name="connsiteY3" fmla="*/ 2889608 h 3699452"/>
                <a:gd name="connsiteX4" fmla="*/ 2181772 w 5430825"/>
                <a:gd name="connsiteY4" fmla="*/ 1432801 h 3699452"/>
                <a:gd name="connsiteX5" fmla="*/ 2376273 w 5430825"/>
                <a:gd name="connsiteY5" fmla="*/ 729845 h 3699452"/>
                <a:gd name="connsiteX6" fmla="*/ 3294538 w 5430825"/>
                <a:gd name="connsiteY6" fmla="*/ 509716 h 3699452"/>
                <a:gd name="connsiteX7" fmla="*/ 3895812 w 5430825"/>
                <a:gd name="connsiteY7" fmla="*/ 18104 h 3699452"/>
                <a:gd name="connsiteX8" fmla="*/ 4176479 w 5430825"/>
                <a:gd name="connsiteY8" fmla="*/ 119647 h 3699452"/>
                <a:gd name="connsiteX9" fmla="*/ 4574459 w 5430825"/>
                <a:gd name="connsiteY9" fmla="*/ 256382 h 3699452"/>
                <a:gd name="connsiteX10" fmla="*/ 4993760 w 5430825"/>
                <a:gd name="connsiteY10" fmla="*/ 130732 h 3699452"/>
                <a:gd name="connsiteX11" fmla="*/ 5430825 w 5430825"/>
                <a:gd name="connsiteY11" fmla="*/ 108559 h 3699452"/>
                <a:gd name="connsiteX0" fmla="*/ 0 w 5430825"/>
                <a:gd name="connsiteY0" fmla="*/ 3588383 h 3590893"/>
                <a:gd name="connsiteX1" fmla="*/ 668613 w 5430825"/>
                <a:gd name="connsiteY1" fmla="*/ 3421045 h 3590893"/>
                <a:gd name="connsiteX2" fmla="*/ 836492 w 5430825"/>
                <a:gd name="connsiteY2" fmla="*/ 911127 h 3590893"/>
                <a:gd name="connsiteX3" fmla="*/ 1738893 w 5430825"/>
                <a:gd name="connsiteY3" fmla="*/ 2781049 h 3590893"/>
                <a:gd name="connsiteX4" fmla="*/ 2181772 w 5430825"/>
                <a:gd name="connsiteY4" fmla="*/ 1324242 h 3590893"/>
                <a:gd name="connsiteX5" fmla="*/ 2376273 w 5430825"/>
                <a:gd name="connsiteY5" fmla="*/ 621286 h 3590893"/>
                <a:gd name="connsiteX6" fmla="*/ 3294538 w 5430825"/>
                <a:gd name="connsiteY6" fmla="*/ 401157 h 3590893"/>
                <a:gd name="connsiteX7" fmla="*/ 4176479 w 5430825"/>
                <a:gd name="connsiteY7" fmla="*/ 11088 h 3590893"/>
                <a:gd name="connsiteX8" fmla="*/ 4574459 w 5430825"/>
                <a:gd name="connsiteY8" fmla="*/ 147823 h 3590893"/>
                <a:gd name="connsiteX9" fmla="*/ 4993760 w 5430825"/>
                <a:gd name="connsiteY9" fmla="*/ 22173 h 3590893"/>
                <a:gd name="connsiteX10" fmla="*/ 5430825 w 5430825"/>
                <a:gd name="connsiteY10" fmla="*/ 0 h 3590893"/>
                <a:gd name="connsiteX0" fmla="*/ 0 w 5378361"/>
                <a:gd name="connsiteY0" fmla="*/ 3583912 h 3586422"/>
                <a:gd name="connsiteX1" fmla="*/ 668613 w 5378361"/>
                <a:gd name="connsiteY1" fmla="*/ 3416574 h 3586422"/>
                <a:gd name="connsiteX2" fmla="*/ 836492 w 5378361"/>
                <a:gd name="connsiteY2" fmla="*/ 906656 h 3586422"/>
                <a:gd name="connsiteX3" fmla="*/ 1738893 w 5378361"/>
                <a:gd name="connsiteY3" fmla="*/ 2776578 h 3586422"/>
                <a:gd name="connsiteX4" fmla="*/ 2181772 w 5378361"/>
                <a:gd name="connsiteY4" fmla="*/ 1319771 h 3586422"/>
                <a:gd name="connsiteX5" fmla="*/ 2376273 w 5378361"/>
                <a:gd name="connsiteY5" fmla="*/ 616815 h 3586422"/>
                <a:gd name="connsiteX6" fmla="*/ 3294538 w 5378361"/>
                <a:gd name="connsiteY6" fmla="*/ 396686 h 3586422"/>
                <a:gd name="connsiteX7" fmla="*/ 4176479 w 5378361"/>
                <a:gd name="connsiteY7" fmla="*/ 6617 h 3586422"/>
                <a:gd name="connsiteX8" fmla="*/ 4574459 w 5378361"/>
                <a:gd name="connsiteY8" fmla="*/ 143352 h 3586422"/>
                <a:gd name="connsiteX9" fmla="*/ 4993760 w 5378361"/>
                <a:gd name="connsiteY9" fmla="*/ 17702 h 3586422"/>
                <a:gd name="connsiteX10" fmla="*/ 5378361 w 5378361"/>
                <a:gd name="connsiteY10" fmla="*/ 394493 h 3586422"/>
                <a:gd name="connsiteX0" fmla="*/ 0 w 5378361"/>
                <a:gd name="connsiteY0" fmla="*/ 3586423 h 3588933"/>
                <a:gd name="connsiteX1" fmla="*/ 668613 w 5378361"/>
                <a:gd name="connsiteY1" fmla="*/ 3419085 h 3588933"/>
                <a:gd name="connsiteX2" fmla="*/ 836492 w 5378361"/>
                <a:gd name="connsiteY2" fmla="*/ 909167 h 3588933"/>
                <a:gd name="connsiteX3" fmla="*/ 1738893 w 5378361"/>
                <a:gd name="connsiteY3" fmla="*/ 2779089 h 3588933"/>
                <a:gd name="connsiteX4" fmla="*/ 2181772 w 5378361"/>
                <a:gd name="connsiteY4" fmla="*/ 1322282 h 3588933"/>
                <a:gd name="connsiteX5" fmla="*/ 2376273 w 5378361"/>
                <a:gd name="connsiteY5" fmla="*/ 619326 h 3588933"/>
                <a:gd name="connsiteX6" fmla="*/ 3294538 w 5378361"/>
                <a:gd name="connsiteY6" fmla="*/ 399197 h 3588933"/>
                <a:gd name="connsiteX7" fmla="*/ 4176479 w 5378361"/>
                <a:gd name="connsiteY7" fmla="*/ 9128 h 3588933"/>
                <a:gd name="connsiteX8" fmla="*/ 4574459 w 5378361"/>
                <a:gd name="connsiteY8" fmla="*/ 145863 h 3588933"/>
                <a:gd name="connsiteX9" fmla="*/ 5378361 w 5378361"/>
                <a:gd name="connsiteY9" fmla="*/ 397004 h 3588933"/>
                <a:gd name="connsiteX0" fmla="*/ 0 w 5378361"/>
                <a:gd name="connsiteY0" fmla="*/ 3584048 h 3586558"/>
                <a:gd name="connsiteX1" fmla="*/ 668613 w 5378361"/>
                <a:gd name="connsiteY1" fmla="*/ 3416710 h 3586558"/>
                <a:gd name="connsiteX2" fmla="*/ 836492 w 5378361"/>
                <a:gd name="connsiteY2" fmla="*/ 906792 h 3586558"/>
                <a:gd name="connsiteX3" fmla="*/ 1738893 w 5378361"/>
                <a:gd name="connsiteY3" fmla="*/ 2776714 h 3586558"/>
                <a:gd name="connsiteX4" fmla="*/ 2181772 w 5378361"/>
                <a:gd name="connsiteY4" fmla="*/ 1319907 h 3586558"/>
                <a:gd name="connsiteX5" fmla="*/ 2376273 w 5378361"/>
                <a:gd name="connsiteY5" fmla="*/ 616951 h 3586558"/>
                <a:gd name="connsiteX6" fmla="*/ 3294538 w 5378361"/>
                <a:gd name="connsiteY6" fmla="*/ 396822 h 3586558"/>
                <a:gd name="connsiteX7" fmla="*/ 4176479 w 5378361"/>
                <a:gd name="connsiteY7" fmla="*/ 6753 h 3586558"/>
                <a:gd name="connsiteX8" fmla="*/ 4323378 w 5378361"/>
                <a:gd name="connsiteY8" fmla="*/ 752430 h 3586558"/>
                <a:gd name="connsiteX9" fmla="*/ 5378361 w 5378361"/>
                <a:gd name="connsiteY9" fmla="*/ 394629 h 3586558"/>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376273 w 5378361"/>
                <a:gd name="connsiteY5" fmla="*/ 227257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608617 w 5378361"/>
                <a:gd name="connsiteY5" fmla="*/ 227258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608617 w 5378361"/>
                <a:gd name="connsiteY5" fmla="*/ 227258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511183 w 5378361"/>
                <a:gd name="connsiteY5" fmla="*/ 185262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511183 w 5378361"/>
                <a:gd name="connsiteY5" fmla="*/ 185262 h 3196864"/>
                <a:gd name="connsiteX6" fmla="*/ 2846539 w 5378361"/>
                <a:gd name="connsiteY6" fmla="*/ 95873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511183 w 5378361"/>
                <a:gd name="connsiteY5" fmla="*/ 185262 h 3196864"/>
                <a:gd name="connsiteX6" fmla="*/ 2764095 w 5378361"/>
                <a:gd name="connsiteY6" fmla="*/ 274356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466212 w 5378361"/>
                <a:gd name="connsiteY5" fmla="*/ 185262 h 3196864"/>
                <a:gd name="connsiteX6" fmla="*/ 2764095 w 5378361"/>
                <a:gd name="connsiteY6" fmla="*/ 274356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96762 w 5378361"/>
                <a:gd name="connsiteY4" fmla="*/ 951211 h 3196864"/>
                <a:gd name="connsiteX5" fmla="*/ 2466212 w 5378361"/>
                <a:gd name="connsiteY5" fmla="*/ 185262 h 3196864"/>
                <a:gd name="connsiteX6" fmla="*/ 2764095 w 5378361"/>
                <a:gd name="connsiteY6" fmla="*/ 274356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509878 h 3650855"/>
                <a:gd name="connsiteX1" fmla="*/ 668613 w 5378361"/>
                <a:gd name="connsiteY1" fmla="*/ 3342540 h 3650855"/>
                <a:gd name="connsiteX2" fmla="*/ 1349896 w 5378361"/>
                <a:gd name="connsiteY2" fmla="*/ 3198 h 3650855"/>
                <a:gd name="connsiteX3" fmla="*/ 1738893 w 5378361"/>
                <a:gd name="connsiteY3" fmla="*/ 2702544 h 3650855"/>
                <a:gd name="connsiteX4" fmla="*/ 2196762 w 5378361"/>
                <a:gd name="connsiteY4" fmla="*/ 1266735 h 3650855"/>
                <a:gd name="connsiteX5" fmla="*/ 2466212 w 5378361"/>
                <a:gd name="connsiteY5" fmla="*/ 500786 h 3650855"/>
                <a:gd name="connsiteX6" fmla="*/ 2764095 w 5378361"/>
                <a:gd name="connsiteY6" fmla="*/ 589880 h 3650855"/>
                <a:gd name="connsiteX7" fmla="*/ 3294538 w 5378361"/>
                <a:gd name="connsiteY7" fmla="*/ 322652 h 3650855"/>
                <a:gd name="connsiteX8" fmla="*/ 3670570 w 5378361"/>
                <a:gd name="connsiteY8" fmla="*/ 499529 h 3650855"/>
                <a:gd name="connsiteX9" fmla="*/ 4323378 w 5378361"/>
                <a:gd name="connsiteY9" fmla="*/ 678260 h 3650855"/>
                <a:gd name="connsiteX10" fmla="*/ 5378361 w 5378361"/>
                <a:gd name="connsiteY10" fmla="*/ 320459 h 3650855"/>
                <a:gd name="connsiteX0" fmla="*/ 0 w 5378361"/>
                <a:gd name="connsiteY0" fmla="*/ 3508301 h 3547628"/>
                <a:gd name="connsiteX1" fmla="*/ 1058351 w 5378361"/>
                <a:gd name="connsiteY1" fmla="*/ 3151979 h 3547628"/>
                <a:gd name="connsiteX2" fmla="*/ 1349896 w 5378361"/>
                <a:gd name="connsiteY2" fmla="*/ 1621 h 3547628"/>
                <a:gd name="connsiteX3" fmla="*/ 1738893 w 5378361"/>
                <a:gd name="connsiteY3" fmla="*/ 2700967 h 3547628"/>
                <a:gd name="connsiteX4" fmla="*/ 2196762 w 5378361"/>
                <a:gd name="connsiteY4" fmla="*/ 1265158 h 3547628"/>
                <a:gd name="connsiteX5" fmla="*/ 2466212 w 5378361"/>
                <a:gd name="connsiteY5" fmla="*/ 499209 h 3547628"/>
                <a:gd name="connsiteX6" fmla="*/ 2764095 w 5378361"/>
                <a:gd name="connsiteY6" fmla="*/ 588303 h 3547628"/>
                <a:gd name="connsiteX7" fmla="*/ 3294538 w 5378361"/>
                <a:gd name="connsiteY7" fmla="*/ 321075 h 3547628"/>
                <a:gd name="connsiteX8" fmla="*/ 3670570 w 5378361"/>
                <a:gd name="connsiteY8" fmla="*/ 497952 h 3547628"/>
                <a:gd name="connsiteX9" fmla="*/ 4323378 w 5378361"/>
                <a:gd name="connsiteY9" fmla="*/ 676683 h 3547628"/>
                <a:gd name="connsiteX10" fmla="*/ 5378361 w 5378361"/>
                <a:gd name="connsiteY10" fmla="*/ 318882 h 3547628"/>
                <a:gd name="connsiteX0" fmla="*/ 0 w 5378361"/>
                <a:gd name="connsiteY0" fmla="*/ 3466306 h 3521864"/>
                <a:gd name="connsiteX1" fmla="*/ 1058351 w 5378361"/>
                <a:gd name="connsiteY1" fmla="*/ 3151979 h 3521864"/>
                <a:gd name="connsiteX2" fmla="*/ 1349896 w 5378361"/>
                <a:gd name="connsiteY2" fmla="*/ 1621 h 3521864"/>
                <a:gd name="connsiteX3" fmla="*/ 1738893 w 5378361"/>
                <a:gd name="connsiteY3" fmla="*/ 2700967 h 3521864"/>
                <a:gd name="connsiteX4" fmla="*/ 2196762 w 5378361"/>
                <a:gd name="connsiteY4" fmla="*/ 1265158 h 3521864"/>
                <a:gd name="connsiteX5" fmla="*/ 2466212 w 5378361"/>
                <a:gd name="connsiteY5" fmla="*/ 499209 h 3521864"/>
                <a:gd name="connsiteX6" fmla="*/ 2764095 w 5378361"/>
                <a:gd name="connsiteY6" fmla="*/ 588303 h 3521864"/>
                <a:gd name="connsiteX7" fmla="*/ 3294538 w 5378361"/>
                <a:gd name="connsiteY7" fmla="*/ 321075 h 3521864"/>
                <a:gd name="connsiteX8" fmla="*/ 3670570 w 5378361"/>
                <a:gd name="connsiteY8" fmla="*/ 497952 h 3521864"/>
                <a:gd name="connsiteX9" fmla="*/ 4323378 w 5378361"/>
                <a:gd name="connsiteY9" fmla="*/ 676683 h 3521864"/>
                <a:gd name="connsiteX10" fmla="*/ 5378361 w 5378361"/>
                <a:gd name="connsiteY10" fmla="*/ 318882 h 3521864"/>
                <a:gd name="connsiteX0" fmla="*/ 0 w 5378361"/>
                <a:gd name="connsiteY0" fmla="*/ 3465831 h 3490903"/>
                <a:gd name="connsiteX1" fmla="*/ 1103320 w 5378361"/>
                <a:gd name="connsiteY1" fmla="*/ 3078011 h 3490903"/>
                <a:gd name="connsiteX2" fmla="*/ 1349896 w 5378361"/>
                <a:gd name="connsiteY2" fmla="*/ 1146 h 3490903"/>
                <a:gd name="connsiteX3" fmla="*/ 1738893 w 5378361"/>
                <a:gd name="connsiteY3" fmla="*/ 2700492 h 3490903"/>
                <a:gd name="connsiteX4" fmla="*/ 2196762 w 5378361"/>
                <a:gd name="connsiteY4" fmla="*/ 1264683 h 3490903"/>
                <a:gd name="connsiteX5" fmla="*/ 2466212 w 5378361"/>
                <a:gd name="connsiteY5" fmla="*/ 498734 h 3490903"/>
                <a:gd name="connsiteX6" fmla="*/ 2764095 w 5378361"/>
                <a:gd name="connsiteY6" fmla="*/ 587828 h 3490903"/>
                <a:gd name="connsiteX7" fmla="*/ 3294538 w 5378361"/>
                <a:gd name="connsiteY7" fmla="*/ 320600 h 3490903"/>
                <a:gd name="connsiteX8" fmla="*/ 3670570 w 5378361"/>
                <a:gd name="connsiteY8" fmla="*/ 497477 h 3490903"/>
                <a:gd name="connsiteX9" fmla="*/ 4323378 w 5378361"/>
                <a:gd name="connsiteY9" fmla="*/ 676208 h 3490903"/>
                <a:gd name="connsiteX10" fmla="*/ 5378361 w 5378361"/>
                <a:gd name="connsiteY10" fmla="*/ 318407 h 3490903"/>
                <a:gd name="connsiteX0" fmla="*/ 0 w 5378361"/>
                <a:gd name="connsiteY0" fmla="*/ 3465831 h 3490903"/>
                <a:gd name="connsiteX1" fmla="*/ 1103320 w 5378361"/>
                <a:gd name="connsiteY1" fmla="*/ 3078011 h 3490903"/>
                <a:gd name="connsiteX2" fmla="*/ 1323664 w 5378361"/>
                <a:gd name="connsiteY2" fmla="*/ 1145 h 3490903"/>
                <a:gd name="connsiteX3" fmla="*/ 1738893 w 5378361"/>
                <a:gd name="connsiteY3" fmla="*/ 2700492 h 3490903"/>
                <a:gd name="connsiteX4" fmla="*/ 2196762 w 5378361"/>
                <a:gd name="connsiteY4" fmla="*/ 1264683 h 3490903"/>
                <a:gd name="connsiteX5" fmla="*/ 2466212 w 5378361"/>
                <a:gd name="connsiteY5" fmla="*/ 498734 h 3490903"/>
                <a:gd name="connsiteX6" fmla="*/ 2764095 w 5378361"/>
                <a:gd name="connsiteY6" fmla="*/ 587828 h 3490903"/>
                <a:gd name="connsiteX7" fmla="*/ 3294538 w 5378361"/>
                <a:gd name="connsiteY7" fmla="*/ 320600 h 3490903"/>
                <a:gd name="connsiteX8" fmla="*/ 3670570 w 5378361"/>
                <a:gd name="connsiteY8" fmla="*/ 497477 h 3490903"/>
                <a:gd name="connsiteX9" fmla="*/ 4323378 w 5378361"/>
                <a:gd name="connsiteY9" fmla="*/ 676208 h 3490903"/>
                <a:gd name="connsiteX10" fmla="*/ 5378361 w 5378361"/>
                <a:gd name="connsiteY10" fmla="*/ 318407 h 3490903"/>
                <a:gd name="connsiteX0" fmla="*/ 0 w 5378361"/>
                <a:gd name="connsiteY0" fmla="*/ 3465831 h 3547407"/>
                <a:gd name="connsiteX1" fmla="*/ 1103320 w 5378361"/>
                <a:gd name="connsiteY1" fmla="*/ 3078011 h 3547407"/>
                <a:gd name="connsiteX2" fmla="*/ 1323664 w 5378361"/>
                <a:gd name="connsiteY2" fmla="*/ 1145 h 3547407"/>
                <a:gd name="connsiteX3" fmla="*/ 1738893 w 5378361"/>
                <a:gd name="connsiteY3" fmla="*/ 2700492 h 3547407"/>
                <a:gd name="connsiteX4" fmla="*/ 2196762 w 5378361"/>
                <a:gd name="connsiteY4" fmla="*/ 1264683 h 3547407"/>
                <a:gd name="connsiteX5" fmla="*/ 2466212 w 5378361"/>
                <a:gd name="connsiteY5" fmla="*/ 498734 h 3547407"/>
                <a:gd name="connsiteX6" fmla="*/ 2764095 w 5378361"/>
                <a:gd name="connsiteY6" fmla="*/ 587828 h 3547407"/>
                <a:gd name="connsiteX7" fmla="*/ 3294538 w 5378361"/>
                <a:gd name="connsiteY7" fmla="*/ 320600 h 3547407"/>
                <a:gd name="connsiteX8" fmla="*/ 3670570 w 5378361"/>
                <a:gd name="connsiteY8" fmla="*/ 497477 h 3547407"/>
                <a:gd name="connsiteX9" fmla="*/ 4323378 w 5378361"/>
                <a:gd name="connsiteY9" fmla="*/ 676208 h 3547407"/>
                <a:gd name="connsiteX10" fmla="*/ 5378361 w 5378361"/>
                <a:gd name="connsiteY10" fmla="*/ 318407 h 3547407"/>
                <a:gd name="connsiteX0" fmla="*/ 0 w 5378361"/>
                <a:gd name="connsiteY0" fmla="*/ 3465831 h 3472545"/>
                <a:gd name="connsiteX1" fmla="*/ 1103320 w 5378361"/>
                <a:gd name="connsiteY1" fmla="*/ 3078011 h 3472545"/>
                <a:gd name="connsiteX2" fmla="*/ 1323664 w 5378361"/>
                <a:gd name="connsiteY2" fmla="*/ 1145 h 3472545"/>
                <a:gd name="connsiteX3" fmla="*/ 1738893 w 5378361"/>
                <a:gd name="connsiteY3" fmla="*/ 2700492 h 3472545"/>
                <a:gd name="connsiteX4" fmla="*/ 2196762 w 5378361"/>
                <a:gd name="connsiteY4" fmla="*/ 1264683 h 3472545"/>
                <a:gd name="connsiteX5" fmla="*/ 2466212 w 5378361"/>
                <a:gd name="connsiteY5" fmla="*/ 498734 h 3472545"/>
                <a:gd name="connsiteX6" fmla="*/ 2764095 w 5378361"/>
                <a:gd name="connsiteY6" fmla="*/ 587828 h 3472545"/>
                <a:gd name="connsiteX7" fmla="*/ 3294538 w 5378361"/>
                <a:gd name="connsiteY7" fmla="*/ 320600 h 3472545"/>
                <a:gd name="connsiteX8" fmla="*/ 3670570 w 5378361"/>
                <a:gd name="connsiteY8" fmla="*/ 497477 h 3472545"/>
                <a:gd name="connsiteX9" fmla="*/ 4323378 w 5378361"/>
                <a:gd name="connsiteY9" fmla="*/ 676208 h 3472545"/>
                <a:gd name="connsiteX10" fmla="*/ 5378361 w 5378361"/>
                <a:gd name="connsiteY10" fmla="*/ 318407 h 3472545"/>
                <a:gd name="connsiteX0" fmla="*/ 0 w 5378361"/>
                <a:gd name="connsiteY0" fmla="*/ 3486821 h 3512904"/>
                <a:gd name="connsiteX1" fmla="*/ 1103320 w 5378361"/>
                <a:gd name="connsiteY1" fmla="*/ 3099001 h 3512904"/>
                <a:gd name="connsiteX2" fmla="*/ 1319916 w 5378361"/>
                <a:gd name="connsiteY2" fmla="*/ 1137 h 3512904"/>
                <a:gd name="connsiteX3" fmla="*/ 1738893 w 5378361"/>
                <a:gd name="connsiteY3" fmla="*/ 2721482 h 3512904"/>
                <a:gd name="connsiteX4" fmla="*/ 2196762 w 5378361"/>
                <a:gd name="connsiteY4" fmla="*/ 1285673 h 3512904"/>
                <a:gd name="connsiteX5" fmla="*/ 2466212 w 5378361"/>
                <a:gd name="connsiteY5" fmla="*/ 519724 h 3512904"/>
                <a:gd name="connsiteX6" fmla="*/ 2764095 w 5378361"/>
                <a:gd name="connsiteY6" fmla="*/ 608818 h 3512904"/>
                <a:gd name="connsiteX7" fmla="*/ 3294538 w 5378361"/>
                <a:gd name="connsiteY7" fmla="*/ 341590 h 3512904"/>
                <a:gd name="connsiteX8" fmla="*/ 3670570 w 5378361"/>
                <a:gd name="connsiteY8" fmla="*/ 518467 h 3512904"/>
                <a:gd name="connsiteX9" fmla="*/ 4323378 w 5378361"/>
                <a:gd name="connsiteY9" fmla="*/ 697198 h 3512904"/>
                <a:gd name="connsiteX10" fmla="*/ 5378361 w 5378361"/>
                <a:gd name="connsiteY10" fmla="*/ 339397 h 3512904"/>
                <a:gd name="connsiteX0" fmla="*/ 0 w 5378361"/>
                <a:gd name="connsiteY0" fmla="*/ 3485974 h 3512057"/>
                <a:gd name="connsiteX1" fmla="*/ 1103320 w 5378361"/>
                <a:gd name="connsiteY1" fmla="*/ 3098154 h 3512057"/>
                <a:gd name="connsiteX2" fmla="*/ 1319916 w 5378361"/>
                <a:gd name="connsiteY2" fmla="*/ 290 h 3512057"/>
                <a:gd name="connsiteX3" fmla="*/ 1738893 w 5378361"/>
                <a:gd name="connsiteY3" fmla="*/ 2720635 h 3512057"/>
                <a:gd name="connsiteX4" fmla="*/ 2196762 w 5378361"/>
                <a:gd name="connsiteY4" fmla="*/ 1284826 h 3512057"/>
                <a:gd name="connsiteX5" fmla="*/ 2466212 w 5378361"/>
                <a:gd name="connsiteY5" fmla="*/ 518877 h 3512057"/>
                <a:gd name="connsiteX6" fmla="*/ 2764095 w 5378361"/>
                <a:gd name="connsiteY6" fmla="*/ 607971 h 3512057"/>
                <a:gd name="connsiteX7" fmla="*/ 3294538 w 5378361"/>
                <a:gd name="connsiteY7" fmla="*/ 340743 h 3512057"/>
                <a:gd name="connsiteX8" fmla="*/ 3670570 w 5378361"/>
                <a:gd name="connsiteY8" fmla="*/ 517620 h 3512057"/>
                <a:gd name="connsiteX9" fmla="*/ 4323378 w 5378361"/>
                <a:gd name="connsiteY9" fmla="*/ 696351 h 3512057"/>
                <a:gd name="connsiteX10" fmla="*/ 5378361 w 5378361"/>
                <a:gd name="connsiteY10" fmla="*/ 338550 h 3512057"/>
                <a:gd name="connsiteX0" fmla="*/ 0 w 5378361"/>
                <a:gd name="connsiteY0" fmla="*/ 3485982 h 3531762"/>
                <a:gd name="connsiteX1" fmla="*/ 1103320 w 5378361"/>
                <a:gd name="connsiteY1" fmla="*/ 3098162 h 3531762"/>
                <a:gd name="connsiteX2" fmla="*/ 1319916 w 5378361"/>
                <a:gd name="connsiteY2" fmla="*/ 298 h 3531762"/>
                <a:gd name="connsiteX3" fmla="*/ 1738893 w 5378361"/>
                <a:gd name="connsiteY3" fmla="*/ 2720643 h 3531762"/>
                <a:gd name="connsiteX4" fmla="*/ 2196762 w 5378361"/>
                <a:gd name="connsiteY4" fmla="*/ 1284834 h 3531762"/>
                <a:gd name="connsiteX5" fmla="*/ 2466212 w 5378361"/>
                <a:gd name="connsiteY5" fmla="*/ 518885 h 3531762"/>
                <a:gd name="connsiteX6" fmla="*/ 2764095 w 5378361"/>
                <a:gd name="connsiteY6" fmla="*/ 607979 h 3531762"/>
                <a:gd name="connsiteX7" fmla="*/ 3294538 w 5378361"/>
                <a:gd name="connsiteY7" fmla="*/ 340751 h 3531762"/>
                <a:gd name="connsiteX8" fmla="*/ 3670570 w 5378361"/>
                <a:gd name="connsiteY8" fmla="*/ 517628 h 3531762"/>
                <a:gd name="connsiteX9" fmla="*/ 4323378 w 5378361"/>
                <a:gd name="connsiteY9" fmla="*/ 696359 h 3531762"/>
                <a:gd name="connsiteX10" fmla="*/ 5378361 w 5378361"/>
                <a:gd name="connsiteY10" fmla="*/ 338558 h 3531762"/>
                <a:gd name="connsiteX0" fmla="*/ 0 w 5378361"/>
                <a:gd name="connsiteY0" fmla="*/ 3485717 h 3531497"/>
                <a:gd name="connsiteX1" fmla="*/ 1103320 w 5378361"/>
                <a:gd name="connsiteY1" fmla="*/ 3097897 h 3531497"/>
                <a:gd name="connsiteX2" fmla="*/ 1319916 w 5378361"/>
                <a:gd name="connsiteY2" fmla="*/ 33 h 3531497"/>
                <a:gd name="connsiteX3" fmla="*/ 1738893 w 5378361"/>
                <a:gd name="connsiteY3" fmla="*/ 2720378 h 3531497"/>
                <a:gd name="connsiteX4" fmla="*/ 2196762 w 5378361"/>
                <a:gd name="connsiteY4" fmla="*/ 1284569 h 3531497"/>
                <a:gd name="connsiteX5" fmla="*/ 2466212 w 5378361"/>
                <a:gd name="connsiteY5" fmla="*/ 518620 h 3531497"/>
                <a:gd name="connsiteX6" fmla="*/ 2764095 w 5378361"/>
                <a:gd name="connsiteY6" fmla="*/ 607714 h 3531497"/>
                <a:gd name="connsiteX7" fmla="*/ 3294538 w 5378361"/>
                <a:gd name="connsiteY7" fmla="*/ 340486 h 3531497"/>
                <a:gd name="connsiteX8" fmla="*/ 3670570 w 5378361"/>
                <a:gd name="connsiteY8" fmla="*/ 517363 h 3531497"/>
                <a:gd name="connsiteX9" fmla="*/ 4323378 w 5378361"/>
                <a:gd name="connsiteY9" fmla="*/ 696094 h 3531497"/>
                <a:gd name="connsiteX10" fmla="*/ 5378361 w 5378361"/>
                <a:gd name="connsiteY10" fmla="*/ 338293 h 3531497"/>
                <a:gd name="connsiteX0" fmla="*/ 0 w 5378361"/>
                <a:gd name="connsiteY0" fmla="*/ 3486477 h 3508827"/>
                <a:gd name="connsiteX1" fmla="*/ 1080836 w 5378361"/>
                <a:gd name="connsiteY1" fmla="*/ 3035663 h 3508827"/>
                <a:gd name="connsiteX2" fmla="*/ 1319916 w 5378361"/>
                <a:gd name="connsiteY2" fmla="*/ 793 h 3508827"/>
                <a:gd name="connsiteX3" fmla="*/ 1738893 w 5378361"/>
                <a:gd name="connsiteY3" fmla="*/ 2721138 h 3508827"/>
                <a:gd name="connsiteX4" fmla="*/ 2196762 w 5378361"/>
                <a:gd name="connsiteY4" fmla="*/ 1285329 h 3508827"/>
                <a:gd name="connsiteX5" fmla="*/ 2466212 w 5378361"/>
                <a:gd name="connsiteY5" fmla="*/ 519380 h 3508827"/>
                <a:gd name="connsiteX6" fmla="*/ 2764095 w 5378361"/>
                <a:gd name="connsiteY6" fmla="*/ 608474 h 3508827"/>
                <a:gd name="connsiteX7" fmla="*/ 3294538 w 5378361"/>
                <a:gd name="connsiteY7" fmla="*/ 341246 h 3508827"/>
                <a:gd name="connsiteX8" fmla="*/ 3670570 w 5378361"/>
                <a:gd name="connsiteY8" fmla="*/ 518123 h 3508827"/>
                <a:gd name="connsiteX9" fmla="*/ 4323378 w 5378361"/>
                <a:gd name="connsiteY9" fmla="*/ 696854 h 3508827"/>
                <a:gd name="connsiteX10" fmla="*/ 5378361 w 5378361"/>
                <a:gd name="connsiteY10" fmla="*/ 339053 h 3508827"/>
                <a:gd name="connsiteX0" fmla="*/ 0 w 5378361"/>
                <a:gd name="connsiteY0" fmla="*/ 3486821 h 3532601"/>
                <a:gd name="connsiteX1" fmla="*/ 1077089 w 5378361"/>
                <a:gd name="connsiteY1" fmla="*/ 3099001 h 3532601"/>
                <a:gd name="connsiteX2" fmla="*/ 1319916 w 5378361"/>
                <a:gd name="connsiteY2" fmla="*/ 1137 h 3532601"/>
                <a:gd name="connsiteX3" fmla="*/ 1738893 w 5378361"/>
                <a:gd name="connsiteY3" fmla="*/ 2721482 h 3532601"/>
                <a:gd name="connsiteX4" fmla="*/ 2196762 w 5378361"/>
                <a:gd name="connsiteY4" fmla="*/ 1285673 h 3532601"/>
                <a:gd name="connsiteX5" fmla="*/ 2466212 w 5378361"/>
                <a:gd name="connsiteY5" fmla="*/ 519724 h 3532601"/>
                <a:gd name="connsiteX6" fmla="*/ 2764095 w 5378361"/>
                <a:gd name="connsiteY6" fmla="*/ 608818 h 3532601"/>
                <a:gd name="connsiteX7" fmla="*/ 3294538 w 5378361"/>
                <a:gd name="connsiteY7" fmla="*/ 341590 h 3532601"/>
                <a:gd name="connsiteX8" fmla="*/ 3670570 w 5378361"/>
                <a:gd name="connsiteY8" fmla="*/ 518467 h 3532601"/>
                <a:gd name="connsiteX9" fmla="*/ 4323378 w 5378361"/>
                <a:gd name="connsiteY9" fmla="*/ 697198 h 3532601"/>
                <a:gd name="connsiteX10" fmla="*/ 5378361 w 5378361"/>
                <a:gd name="connsiteY10" fmla="*/ 339397 h 3532601"/>
                <a:gd name="connsiteX0" fmla="*/ 0 w 5378361"/>
                <a:gd name="connsiteY0" fmla="*/ 3487597 h 3533377"/>
                <a:gd name="connsiteX1" fmla="*/ 1077089 w 5378361"/>
                <a:gd name="connsiteY1" fmla="*/ 3099777 h 3533377"/>
                <a:gd name="connsiteX2" fmla="*/ 1319916 w 5378361"/>
                <a:gd name="connsiteY2" fmla="*/ 1913 h 3533377"/>
                <a:gd name="connsiteX3" fmla="*/ 1547771 w 5378361"/>
                <a:gd name="connsiteY3" fmla="*/ 2617267 h 3533377"/>
                <a:gd name="connsiteX4" fmla="*/ 2196762 w 5378361"/>
                <a:gd name="connsiteY4" fmla="*/ 1286449 h 3533377"/>
                <a:gd name="connsiteX5" fmla="*/ 2466212 w 5378361"/>
                <a:gd name="connsiteY5" fmla="*/ 520500 h 3533377"/>
                <a:gd name="connsiteX6" fmla="*/ 2764095 w 5378361"/>
                <a:gd name="connsiteY6" fmla="*/ 609594 h 3533377"/>
                <a:gd name="connsiteX7" fmla="*/ 3294538 w 5378361"/>
                <a:gd name="connsiteY7" fmla="*/ 342366 h 3533377"/>
                <a:gd name="connsiteX8" fmla="*/ 3670570 w 5378361"/>
                <a:gd name="connsiteY8" fmla="*/ 519243 h 3533377"/>
                <a:gd name="connsiteX9" fmla="*/ 4323378 w 5378361"/>
                <a:gd name="connsiteY9" fmla="*/ 697974 h 3533377"/>
                <a:gd name="connsiteX10" fmla="*/ 5378361 w 5378361"/>
                <a:gd name="connsiteY10" fmla="*/ 340173 h 3533377"/>
                <a:gd name="connsiteX0" fmla="*/ 0 w 5378361"/>
                <a:gd name="connsiteY0" fmla="*/ 3487750 h 3533530"/>
                <a:gd name="connsiteX1" fmla="*/ 1077089 w 5378361"/>
                <a:gd name="connsiteY1" fmla="*/ 3099930 h 3533530"/>
                <a:gd name="connsiteX2" fmla="*/ 1319916 w 5378361"/>
                <a:gd name="connsiteY2" fmla="*/ 2066 h 3533530"/>
                <a:gd name="connsiteX3" fmla="*/ 1547771 w 5378361"/>
                <a:gd name="connsiteY3" fmla="*/ 2617420 h 3533530"/>
                <a:gd name="connsiteX4" fmla="*/ 1960671 w 5378361"/>
                <a:gd name="connsiteY4" fmla="*/ 2420495 h 3533530"/>
                <a:gd name="connsiteX5" fmla="*/ 2466212 w 5378361"/>
                <a:gd name="connsiteY5" fmla="*/ 520653 h 3533530"/>
                <a:gd name="connsiteX6" fmla="*/ 2764095 w 5378361"/>
                <a:gd name="connsiteY6" fmla="*/ 609747 h 3533530"/>
                <a:gd name="connsiteX7" fmla="*/ 3294538 w 5378361"/>
                <a:gd name="connsiteY7" fmla="*/ 342519 h 3533530"/>
                <a:gd name="connsiteX8" fmla="*/ 3670570 w 5378361"/>
                <a:gd name="connsiteY8" fmla="*/ 519396 h 3533530"/>
                <a:gd name="connsiteX9" fmla="*/ 4323378 w 5378361"/>
                <a:gd name="connsiteY9" fmla="*/ 698127 h 3533530"/>
                <a:gd name="connsiteX10" fmla="*/ 5378361 w 5378361"/>
                <a:gd name="connsiteY10" fmla="*/ 340326 h 3533530"/>
                <a:gd name="connsiteX0" fmla="*/ 0 w 5378361"/>
                <a:gd name="connsiteY0" fmla="*/ 3487750 h 3533530"/>
                <a:gd name="connsiteX1" fmla="*/ 1077089 w 5378361"/>
                <a:gd name="connsiteY1" fmla="*/ 3099930 h 3533530"/>
                <a:gd name="connsiteX2" fmla="*/ 1319916 w 5378361"/>
                <a:gd name="connsiteY2" fmla="*/ 2066 h 3533530"/>
                <a:gd name="connsiteX3" fmla="*/ 1547771 w 5378361"/>
                <a:gd name="connsiteY3" fmla="*/ 2617420 h 3533530"/>
                <a:gd name="connsiteX4" fmla="*/ 1960671 w 5378361"/>
                <a:gd name="connsiteY4" fmla="*/ 2420495 h 3533530"/>
                <a:gd name="connsiteX5" fmla="*/ 2466212 w 5378361"/>
                <a:gd name="connsiteY5" fmla="*/ 520653 h 3533530"/>
                <a:gd name="connsiteX6" fmla="*/ 2764095 w 5378361"/>
                <a:gd name="connsiteY6" fmla="*/ 609747 h 3533530"/>
                <a:gd name="connsiteX7" fmla="*/ 3294538 w 5378361"/>
                <a:gd name="connsiteY7" fmla="*/ 342519 h 3533530"/>
                <a:gd name="connsiteX8" fmla="*/ 3670570 w 5378361"/>
                <a:gd name="connsiteY8" fmla="*/ 519396 h 3533530"/>
                <a:gd name="connsiteX9" fmla="*/ 4323378 w 5378361"/>
                <a:gd name="connsiteY9" fmla="*/ 698127 h 3533530"/>
                <a:gd name="connsiteX10" fmla="*/ 5378361 w 5378361"/>
                <a:gd name="connsiteY10" fmla="*/ 340326 h 3533530"/>
                <a:gd name="connsiteX0" fmla="*/ 0 w 5378361"/>
                <a:gd name="connsiteY0" fmla="*/ 3487802 h 3533582"/>
                <a:gd name="connsiteX1" fmla="*/ 1077089 w 5378361"/>
                <a:gd name="connsiteY1" fmla="*/ 3099982 h 3533582"/>
                <a:gd name="connsiteX2" fmla="*/ 1319916 w 5378361"/>
                <a:gd name="connsiteY2" fmla="*/ 2118 h 3533582"/>
                <a:gd name="connsiteX3" fmla="*/ 1547771 w 5378361"/>
                <a:gd name="connsiteY3" fmla="*/ 2617472 h 3533582"/>
                <a:gd name="connsiteX4" fmla="*/ 1669831 w 5378361"/>
                <a:gd name="connsiteY4" fmla="*/ 2783095 h 3533582"/>
                <a:gd name="connsiteX5" fmla="*/ 1960671 w 5378361"/>
                <a:gd name="connsiteY5" fmla="*/ 2420547 h 3533582"/>
                <a:gd name="connsiteX6" fmla="*/ 2466212 w 5378361"/>
                <a:gd name="connsiteY6" fmla="*/ 520705 h 3533582"/>
                <a:gd name="connsiteX7" fmla="*/ 2764095 w 5378361"/>
                <a:gd name="connsiteY7" fmla="*/ 609799 h 3533582"/>
                <a:gd name="connsiteX8" fmla="*/ 3294538 w 5378361"/>
                <a:gd name="connsiteY8" fmla="*/ 342571 h 3533582"/>
                <a:gd name="connsiteX9" fmla="*/ 3670570 w 5378361"/>
                <a:gd name="connsiteY9" fmla="*/ 519448 h 3533582"/>
                <a:gd name="connsiteX10" fmla="*/ 4323378 w 5378361"/>
                <a:gd name="connsiteY10" fmla="*/ 698179 h 3533582"/>
                <a:gd name="connsiteX11" fmla="*/ 5378361 w 5378361"/>
                <a:gd name="connsiteY11" fmla="*/ 340378 h 3533582"/>
                <a:gd name="connsiteX0" fmla="*/ 0 w 5378361"/>
                <a:gd name="connsiteY0" fmla="*/ 3496191 h 3541971"/>
                <a:gd name="connsiteX1" fmla="*/ 1077089 w 5378361"/>
                <a:gd name="connsiteY1" fmla="*/ 3108371 h 3541971"/>
                <a:gd name="connsiteX2" fmla="*/ 1319916 w 5378361"/>
                <a:gd name="connsiteY2" fmla="*/ 10507 h 3541971"/>
                <a:gd name="connsiteX3" fmla="*/ 1472822 w 5378361"/>
                <a:gd name="connsiteY3" fmla="*/ 2121911 h 3541971"/>
                <a:gd name="connsiteX4" fmla="*/ 1669831 w 5378361"/>
                <a:gd name="connsiteY4" fmla="*/ 2791484 h 3541971"/>
                <a:gd name="connsiteX5" fmla="*/ 1960671 w 5378361"/>
                <a:gd name="connsiteY5" fmla="*/ 2428936 h 3541971"/>
                <a:gd name="connsiteX6" fmla="*/ 2466212 w 5378361"/>
                <a:gd name="connsiteY6" fmla="*/ 529094 h 3541971"/>
                <a:gd name="connsiteX7" fmla="*/ 2764095 w 5378361"/>
                <a:gd name="connsiteY7" fmla="*/ 618188 h 3541971"/>
                <a:gd name="connsiteX8" fmla="*/ 3294538 w 5378361"/>
                <a:gd name="connsiteY8" fmla="*/ 350960 h 3541971"/>
                <a:gd name="connsiteX9" fmla="*/ 3670570 w 5378361"/>
                <a:gd name="connsiteY9" fmla="*/ 527837 h 3541971"/>
                <a:gd name="connsiteX10" fmla="*/ 4323378 w 5378361"/>
                <a:gd name="connsiteY10" fmla="*/ 706568 h 3541971"/>
                <a:gd name="connsiteX11" fmla="*/ 5378361 w 5378361"/>
                <a:gd name="connsiteY11" fmla="*/ 348767 h 3541971"/>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466212 w 5378361"/>
                <a:gd name="connsiteY6" fmla="*/ 529050 h 3541927"/>
                <a:gd name="connsiteX7" fmla="*/ 2764095 w 5378361"/>
                <a:gd name="connsiteY7" fmla="*/ 618144 h 3541927"/>
                <a:gd name="connsiteX8" fmla="*/ 3294538 w 5378361"/>
                <a:gd name="connsiteY8" fmla="*/ 350916 h 3541927"/>
                <a:gd name="connsiteX9" fmla="*/ 3670570 w 5378361"/>
                <a:gd name="connsiteY9" fmla="*/ 527793 h 3541927"/>
                <a:gd name="connsiteX10" fmla="*/ 4323378 w 5378361"/>
                <a:gd name="connsiteY10" fmla="*/ 706524 h 3541927"/>
                <a:gd name="connsiteX11" fmla="*/ 5378361 w 5378361"/>
                <a:gd name="connsiteY11"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294538 w 5378361"/>
                <a:gd name="connsiteY8" fmla="*/ 350916 h 3541927"/>
                <a:gd name="connsiteX9" fmla="*/ 3670570 w 5378361"/>
                <a:gd name="connsiteY9" fmla="*/ 527793 h 3541927"/>
                <a:gd name="connsiteX10" fmla="*/ 4323378 w 5378361"/>
                <a:gd name="connsiteY10" fmla="*/ 706524 h 3541927"/>
                <a:gd name="connsiteX11" fmla="*/ 5378361 w 5378361"/>
                <a:gd name="connsiteY11"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384478 w 5378361"/>
                <a:gd name="connsiteY8" fmla="*/ 476905 h 3541927"/>
                <a:gd name="connsiteX9" fmla="*/ 3670570 w 5378361"/>
                <a:gd name="connsiteY9" fmla="*/ 527793 h 3541927"/>
                <a:gd name="connsiteX10" fmla="*/ 4323378 w 5378361"/>
                <a:gd name="connsiteY10" fmla="*/ 706524 h 3541927"/>
                <a:gd name="connsiteX11" fmla="*/ 5378361 w 5378361"/>
                <a:gd name="connsiteY11"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075135 w 5378361"/>
                <a:gd name="connsiteY8" fmla="*/ 544651 h 3541927"/>
                <a:gd name="connsiteX9" fmla="*/ 3384478 w 5378361"/>
                <a:gd name="connsiteY9" fmla="*/ 476905 h 3541927"/>
                <a:gd name="connsiteX10" fmla="*/ 3670570 w 5378361"/>
                <a:gd name="connsiteY10" fmla="*/ 527793 h 3541927"/>
                <a:gd name="connsiteX11" fmla="*/ 4323378 w 5378361"/>
                <a:gd name="connsiteY11" fmla="*/ 706524 h 3541927"/>
                <a:gd name="connsiteX12" fmla="*/ 5378361 w 5378361"/>
                <a:gd name="connsiteY12"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067640 w 5378361"/>
                <a:gd name="connsiteY8" fmla="*/ 387166 h 3541927"/>
                <a:gd name="connsiteX9" fmla="*/ 3384478 w 5378361"/>
                <a:gd name="connsiteY9" fmla="*/ 476905 h 3541927"/>
                <a:gd name="connsiteX10" fmla="*/ 3670570 w 5378361"/>
                <a:gd name="connsiteY10" fmla="*/ 527793 h 3541927"/>
                <a:gd name="connsiteX11" fmla="*/ 4323378 w 5378361"/>
                <a:gd name="connsiteY11" fmla="*/ 706524 h 3541927"/>
                <a:gd name="connsiteX12" fmla="*/ 5378361 w 5378361"/>
                <a:gd name="connsiteY12"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030165 w 5378361"/>
                <a:gd name="connsiteY8" fmla="*/ 387166 h 3541927"/>
                <a:gd name="connsiteX9" fmla="*/ 3384478 w 5378361"/>
                <a:gd name="connsiteY9" fmla="*/ 476905 h 3541927"/>
                <a:gd name="connsiteX10" fmla="*/ 3670570 w 5378361"/>
                <a:gd name="connsiteY10" fmla="*/ 527793 h 3541927"/>
                <a:gd name="connsiteX11" fmla="*/ 4323378 w 5378361"/>
                <a:gd name="connsiteY11" fmla="*/ 706524 h 3541927"/>
                <a:gd name="connsiteX12" fmla="*/ 5378361 w 5378361"/>
                <a:gd name="connsiteY12" fmla="*/ 348723 h 3541927"/>
                <a:gd name="connsiteX0" fmla="*/ 0 w 5378361"/>
                <a:gd name="connsiteY0" fmla="*/ 3496147 h 3512447"/>
                <a:gd name="connsiteX1" fmla="*/ 1077089 w 5378361"/>
                <a:gd name="connsiteY1" fmla="*/ 3108327 h 3512447"/>
                <a:gd name="connsiteX2" fmla="*/ 1319916 w 5378361"/>
                <a:gd name="connsiteY2" fmla="*/ 10463 h 3512447"/>
                <a:gd name="connsiteX3" fmla="*/ 1472822 w 5378361"/>
                <a:gd name="connsiteY3" fmla="*/ 2121867 h 3512447"/>
                <a:gd name="connsiteX4" fmla="*/ 1699811 w 5378361"/>
                <a:gd name="connsiteY4" fmla="*/ 2738945 h 3512447"/>
                <a:gd name="connsiteX5" fmla="*/ 1960671 w 5378361"/>
                <a:gd name="connsiteY5" fmla="*/ 2428892 h 3512447"/>
                <a:gd name="connsiteX6" fmla="*/ 2372525 w 5378361"/>
                <a:gd name="connsiteY6" fmla="*/ 655037 h 3512447"/>
                <a:gd name="connsiteX7" fmla="*/ 2764095 w 5378361"/>
                <a:gd name="connsiteY7" fmla="*/ 618144 h 3512447"/>
                <a:gd name="connsiteX8" fmla="*/ 3030165 w 5378361"/>
                <a:gd name="connsiteY8" fmla="*/ 387166 h 3512447"/>
                <a:gd name="connsiteX9" fmla="*/ 3384478 w 5378361"/>
                <a:gd name="connsiteY9" fmla="*/ 476905 h 3512447"/>
                <a:gd name="connsiteX10" fmla="*/ 3670570 w 5378361"/>
                <a:gd name="connsiteY10" fmla="*/ 527793 h 3512447"/>
                <a:gd name="connsiteX11" fmla="*/ 4323378 w 5378361"/>
                <a:gd name="connsiteY11" fmla="*/ 706524 h 3512447"/>
                <a:gd name="connsiteX12" fmla="*/ 5378361 w 5378361"/>
                <a:gd name="connsiteY12" fmla="*/ 348723 h 3512447"/>
                <a:gd name="connsiteX0" fmla="*/ 0 w 5378361"/>
                <a:gd name="connsiteY0" fmla="*/ 3496147 h 3537634"/>
                <a:gd name="connsiteX1" fmla="*/ 1077089 w 5378361"/>
                <a:gd name="connsiteY1" fmla="*/ 3108327 h 3537634"/>
                <a:gd name="connsiteX2" fmla="*/ 1319916 w 5378361"/>
                <a:gd name="connsiteY2" fmla="*/ 10463 h 3537634"/>
                <a:gd name="connsiteX3" fmla="*/ 1472822 w 5378361"/>
                <a:gd name="connsiteY3" fmla="*/ 2121867 h 3537634"/>
                <a:gd name="connsiteX4" fmla="*/ 1699811 w 5378361"/>
                <a:gd name="connsiteY4" fmla="*/ 2738945 h 3537634"/>
                <a:gd name="connsiteX5" fmla="*/ 1960671 w 5378361"/>
                <a:gd name="connsiteY5" fmla="*/ 2428892 h 3537634"/>
                <a:gd name="connsiteX6" fmla="*/ 2372525 w 5378361"/>
                <a:gd name="connsiteY6" fmla="*/ 655037 h 3537634"/>
                <a:gd name="connsiteX7" fmla="*/ 2764095 w 5378361"/>
                <a:gd name="connsiteY7" fmla="*/ 618144 h 3537634"/>
                <a:gd name="connsiteX8" fmla="*/ 3030165 w 5378361"/>
                <a:gd name="connsiteY8" fmla="*/ 387166 h 3537634"/>
                <a:gd name="connsiteX9" fmla="*/ 3384478 w 5378361"/>
                <a:gd name="connsiteY9" fmla="*/ 476905 h 3537634"/>
                <a:gd name="connsiteX10" fmla="*/ 3670570 w 5378361"/>
                <a:gd name="connsiteY10" fmla="*/ 527793 h 3537634"/>
                <a:gd name="connsiteX11" fmla="*/ 4323378 w 5378361"/>
                <a:gd name="connsiteY11" fmla="*/ 706524 h 3537634"/>
                <a:gd name="connsiteX12" fmla="*/ 5378361 w 5378361"/>
                <a:gd name="connsiteY12" fmla="*/ 348723 h 3537634"/>
                <a:gd name="connsiteX0" fmla="*/ 0 w 5378361"/>
                <a:gd name="connsiteY0" fmla="*/ 3496147 h 3496146"/>
                <a:gd name="connsiteX1" fmla="*/ 1077089 w 5378361"/>
                <a:gd name="connsiteY1" fmla="*/ 3108327 h 3496146"/>
                <a:gd name="connsiteX2" fmla="*/ 1319916 w 5378361"/>
                <a:gd name="connsiteY2" fmla="*/ 10463 h 3496146"/>
                <a:gd name="connsiteX3" fmla="*/ 1472822 w 5378361"/>
                <a:gd name="connsiteY3" fmla="*/ 2121867 h 3496146"/>
                <a:gd name="connsiteX4" fmla="*/ 1699811 w 5378361"/>
                <a:gd name="connsiteY4" fmla="*/ 2738945 h 3496146"/>
                <a:gd name="connsiteX5" fmla="*/ 1960671 w 5378361"/>
                <a:gd name="connsiteY5" fmla="*/ 2428892 h 3496146"/>
                <a:gd name="connsiteX6" fmla="*/ 2372525 w 5378361"/>
                <a:gd name="connsiteY6" fmla="*/ 655037 h 3496146"/>
                <a:gd name="connsiteX7" fmla="*/ 2764095 w 5378361"/>
                <a:gd name="connsiteY7" fmla="*/ 618144 h 3496146"/>
                <a:gd name="connsiteX8" fmla="*/ 3030165 w 5378361"/>
                <a:gd name="connsiteY8" fmla="*/ 387166 h 3496146"/>
                <a:gd name="connsiteX9" fmla="*/ 3384478 w 5378361"/>
                <a:gd name="connsiteY9" fmla="*/ 476905 h 3496146"/>
                <a:gd name="connsiteX10" fmla="*/ 3670570 w 5378361"/>
                <a:gd name="connsiteY10" fmla="*/ 527793 h 3496146"/>
                <a:gd name="connsiteX11" fmla="*/ 4323378 w 5378361"/>
                <a:gd name="connsiteY11" fmla="*/ 706524 h 3496146"/>
                <a:gd name="connsiteX12" fmla="*/ 5378361 w 5378361"/>
                <a:gd name="connsiteY12" fmla="*/ 348723 h 3496146"/>
                <a:gd name="connsiteX0" fmla="*/ 0 w 5378361"/>
                <a:gd name="connsiteY0" fmla="*/ 3498746 h 3527247"/>
                <a:gd name="connsiteX1" fmla="*/ 1050857 w 5378361"/>
                <a:gd name="connsiteY1" fmla="*/ 3236913 h 3527247"/>
                <a:gd name="connsiteX2" fmla="*/ 1319916 w 5378361"/>
                <a:gd name="connsiteY2" fmla="*/ 13062 h 3527247"/>
                <a:gd name="connsiteX3" fmla="*/ 1472822 w 5378361"/>
                <a:gd name="connsiteY3" fmla="*/ 2124466 h 3527247"/>
                <a:gd name="connsiteX4" fmla="*/ 1699811 w 5378361"/>
                <a:gd name="connsiteY4" fmla="*/ 2741544 h 3527247"/>
                <a:gd name="connsiteX5" fmla="*/ 1960671 w 5378361"/>
                <a:gd name="connsiteY5" fmla="*/ 2431491 h 3527247"/>
                <a:gd name="connsiteX6" fmla="*/ 2372525 w 5378361"/>
                <a:gd name="connsiteY6" fmla="*/ 657636 h 3527247"/>
                <a:gd name="connsiteX7" fmla="*/ 2764095 w 5378361"/>
                <a:gd name="connsiteY7" fmla="*/ 620743 h 3527247"/>
                <a:gd name="connsiteX8" fmla="*/ 3030165 w 5378361"/>
                <a:gd name="connsiteY8" fmla="*/ 389765 h 3527247"/>
                <a:gd name="connsiteX9" fmla="*/ 3384478 w 5378361"/>
                <a:gd name="connsiteY9" fmla="*/ 479504 h 3527247"/>
                <a:gd name="connsiteX10" fmla="*/ 3670570 w 5378361"/>
                <a:gd name="connsiteY10" fmla="*/ 530392 h 3527247"/>
                <a:gd name="connsiteX11" fmla="*/ 4323378 w 5378361"/>
                <a:gd name="connsiteY11" fmla="*/ 709123 h 3527247"/>
                <a:gd name="connsiteX12" fmla="*/ 5378361 w 5378361"/>
                <a:gd name="connsiteY12" fmla="*/ 351322 h 3527247"/>
                <a:gd name="connsiteX0" fmla="*/ 0 w 5378361"/>
                <a:gd name="connsiteY0" fmla="*/ 3498298 h 3517937"/>
                <a:gd name="connsiteX1" fmla="*/ 1062099 w 5378361"/>
                <a:gd name="connsiteY1" fmla="*/ 3215467 h 3517937"/>
                <a:gd name="connsiteX2" fmla="*/ 1319916 w 5378361"/>
                <a:gd name="connsiteY2" fmla="*/ 12614 h 3517937"/>
                <a:gd name="connsiteX3" fmla="*/ 1472822 w 5378361"/>
                <a:gd name="connsiteY3" fmla="*/ 2124018 h 3517937"/>
                <a:gd name="connsiteX4" fmla="*/ 1699811 w 5378361"/>
                <a:gd name="connsiteY4" fmla="*/ 2741096 h 3517937"/>
                <a:gd name="connsiteX5" fmla="*/ 1960671 w 5378361"/>
                <a:gd name="connsiteY5" fmla="*/ 2431043 h 3517937"/>
                <a:gd name="connsiteX6" fmla="*/ 2372525 w 5378361"/>
                <a:gd name="connsiteY6" fmla="*/ 657188 h 3517937"/>
                <a:gd name="connsiteX7" fmla="*/ 2764095 w 5378361"/>
                <a:gd name="connsiteY7" fmla="*/ 620295 h 3517937"/>
                <a:gd name="connsiteX8" fmla="*/ 3030165 w 5378361"/>
                <a:gd name="connsiteY8" fmla="*/ 389317 h 3517937"/>
                <a:gd name="connsiteX9" fmla="*/ 3384478 w 5378361"/>
                <a:gd name="connsiteY9" fmla="*/ 479056 h 3517937"/>
                <a:gd name="connsiteX10" fmla="*/ 3670570 w 5378361"/>
                <a:gd name="connsiteY10" fmla="*/ 529944 h 3517937"/>
                <a:gd name="connsiteX11" fmla="*/ 4323378 w 5378361"/>
                <a:gd name="connsiteY11" fmla="*/ 708675 h 3517937"/>
                <a:gd name="connsiteX12" fmla="*/ 5378361 w 5378361"/>
                <a:gd name="connsiteY12" fmla="*/ 350874 h 3517937"/>
                <a:gd name="connsiteX0" fmla="*/ 0 w 5378361"/>
                <a:gd name="connsiteY0" fmla="*/ 3497418 h 3502568"/>
                <a:gd name="connsiteX1" fmla="*/ 1069594 w 5378361"/>
                <a:gd name="connsiteY1" fmla="*/ 3172592 h 3502568"/>
                <a:gd name="connsiteX2" fmla="*/ 1319916 w 5378361"/>
                <a:gd name="connsiteY2" fmla="*/ 11734 h 3502568"/>
                <a:gd name="connsiteX3" fmla="*/ 1472822 w 5378361"/>
                <a:gd name="connsiteY3" fmla="*/ 2123138 h 3502568"/>
                <a:gd name="connsiteX4" fmla="*/ 1699811 w 5378361"/>
                <a:gd name="connsiteY4" fmla="*/ 2740216 h 3502568"/>
                <a:gd name="connsiteX5" fmla="*/ 1960671 w 5378361"/>
                <a:gd name="connsiteY5" fmla="*/ 2430163 h 3502568"/>
                <a:gd name="connsiteX6" fmla="*/ 2372525 w 5378361"/>
                <a:gd name="connsiteY6" fmla="*/ 656308 h 3502568"/>
                <a:gd name="connsiteX7" fmla="*/ 2764095 w 5378361"/>
                <a:gd name="connsiteY7" fmla="*/ 619415 h 3502568"/>
                <a:gd name="connsiteX8" fmla="*/ 3030165 w 5378361"/>
                <a:gd name="connsiteY8" fmla="*/ 388437 h 3502568"/>
                <a:gd name="connsiteX9" fmla="*/ 3384478 w 5378361"/>
                <a:gd name="connsiteY9" fmla="*/ 478176 h 3502568"/>
                <a:gd name="connsiteX10" fmla="*/ 3670570 w 5378361"/>
                <a:gd name="connsiteY10" fmla="*/ 529064 h 3502568"/>
                <a:gd name="connsiteX11" fmla="*/ 4323378 w 5378361"/>
                <a:gd name="connsiteY11" fmla="*/ 707795 h 3502568"/>
                <a:gd name="connsiteX12" fmla="*/ 5378361 w 5378361"/>
                <a:gd name="connsiteY12" fmla="*/ 349994 h 3502568"/>
                <a:gd name="connsiteX0" fmla="*/ 0 w 5378361"/>
                <a:gd name="connsiteY0" fmla="*/ 3497489 h 3502639"/>
                <a:gd name="connsiteX1" fmla="*/ 1069594 w 5378361"/>
                <a:gd name="connsiteY1" fmla="*/ 3172663 h 3502639"/>
                <a:gd name="connsiteX2" fmla="*/ 1319916 w 5378361"/>
                <a:gd name="connsiteY2" fmla="*/ 11805 h 3502639"/>
                <a:gd name="connsiteX3" fmla="*/ 1472822 w 5378361"/>
                <a:gd name="connsiteY3" fmla="*/ 2123209 h 3502639"/>
                <a:gd name="connsiteX4" fmla="*/ 1688569 w 5378361"/>
                <a:gd name="connsiteY4" fmla="*/ 2813779 h 3502639"/>
                <a:gd name="connsiteX5" fmla="*/ 1960671 w 5378361"/>
                <a:gd name="connsiteY5" fmla="*/ 2430234 h 3502639"/>
                <a:gd name="connsiteX6" fmla="*/ 2372525 w 5378361"/>
                <a:gd name="connsiteY6" fmla="*/ 656379 h 3502639"/>
                <a:gd name="connsiteX7" fmla="*/ 2764095 w 5378361"/>
                <a:gd name="connsiteY7" fmla="*/ 619486 h 3502639"/>
                <a:gd name="connsiteX8" fmla="*/ 3030165 w 5378361"/>
                <a:gd name="connsiteY8" fmla="*/ 388508 h 3502639"/>
                <a:gd name="connsiteX9" fmla="*/ 3384478 w 5378361"/>
                <a:gd name="connsiteY9" fmla="*/ 478247 h 3502639"/>
                <a:gd name="connsiteX10" fmla="*/ 3670570 w 5378361"/>
                <a:gd name="connsiteY10" fmla="*/ 529135 h 3502639"/>
                <a:gd name="connsiteX11" fmla="*/ 4323378 w 5378361"/>
                <a:gd name="connsiteY11" fmla="*/ 707866 h 3502639"/>
                <a:gd name="connsiteX12" fmla="*/ 5378361 w 5378361"/>
                <a:gd name="connsiteY12" fmla="*/ 350065 h 3502639"/>
                <a:gd name="connsiteX0" fmla="*/ 0 w 5479542"/>
                <a:gd name="connsiteY0" fmla="*/ 3434494 h 3510222"/>
                <a:gd name="connsiteX1" fmla="*/ 1170775 w 5479542"/>
                <a:gd name="connsiteY1" fmla="*/ 3172663 h 3510222"/>
                <a:gd name="connsiteX2" fmla="*/ 1421097 w 5479542"/>
                <a:gd name="connsiteY2" fmla="*/ 11805 h 3510222"/>
                <a:gd name="connsiteX3" fmla="*/ 1574003 w 5479542"/>
                <a:gd name="connsiteY3" fmla="*/ 2123209 h 3510222"/>
                <a:gd name="connsiteX4" fmla="*/ 1789750 w 5479542"/>
                <a:gd name="connsiteY4" fmla="*/ 2813779 h 3510222"/>
                <a:gd name="connsiteX5" fmla="*/ 2061852 w 5479542"/>
                <a:gd name="connsiteY5" fmla="*/ 2430234 h 3510222"/>
                <a:gd name="connsiteX6" fmla="*/ 2473706 w 5479542"/>
                <a:gd name="connsiteY6" fmla="*/ 656379 h 3510222"/>
                <a:gd name="connsiteX7" fmla="*/ 2865276 w 5479542"/>
                <a:gd name="connsiteY7" fmla="*/ 619486 h 3510222"/>
                <a:gd name="connsiteX8" fmla="*/ 3131346 w 5479542"/>
                <a:gd name="connsiteY8" fmla="*/ 388508 h 3510222"/>
                <a:gd name="connsiteX9" fmla="*/ 3485659 w 5479542"/>
                <a:gd name="connsiteY9" fmla="*/ 478247 h 3510222"/>
                <a:gd name="connsiteX10" fmla="*/ 3771751 w 5479542"/>
                <a:gd name="connsiteY10" fmla="*/ 529135 h 3510222"/>
                <a:gd name="connsiteX11" fmla="*/ 4424559 w 5479542"/>
                <a:gd name="connsiteY11" fmla="*/ 707866 h 3510222"/>
                <a:gd name="connsiteX12" fmla="*/ 5479542 w 5479542"/>
                <a:gd name="connsiteY12" fmla="*/ 350065 h 3510222"/>
                <a:gd name="connsiteX0" fmla="*/ 0 w 5479542"/>
                <a:gd name="connsiteY0" fmla="*/ 3433218 h 3477280"/>
                <a:gd name="connsiteX1" fmla="*/ 1204503 w 5479542"/>
                <a:gd name="connsiteY1" fmla="*/ 3108392 h 3477280"/>
                <a:gd name="connsiteX2" fmla="*/ 1421097 w 5479542"/>
                <a:gd name="connsiteY2" fmla="*/ 10529 h 3477280"/>
                <a:gd name="connsiteX3" fmla="*/ 1574003 w 5479542"/>
                <a:gd name="connsiteY3" fmla="*/ 2121933 h 3477280"/>
                <a:gd name="connsiteX4" fmla="*/ 1789750 w 5479542"/>
                <a:gd name="connsiteY4" fmla="*/ 2812503 h 3477280"/>
                <a:gd name="connsiteX5" fmla="*/ 2061852 w 5479542"/>
                <a:gd name="connsiteY5" fmla="*/ 2428958 h 3477280"/>
                <a:gd name="connsiteX6" fmla="*/ 2473706 w 5479542"/>
                <a:gd name="connsiteY6" fmla="*/ 655103 h 3477280"/>
                <a:gd name="connsiteX7" fmla="*/ 2865276 w 5479542"/>
                <a:gd name="connsiteY7" fmla="*/ 618210 h 3477280"/>
                <a:gd name="connsiteX8" fmla="*/ 3131346 w 5479542"/>
                <a:gd name="connsiteY8" fmla="*/ 387232 h 3477280"/>
                <a:gd name="connsiteX9" fmla="*/ 3485659 w 5479542"/>
                <a:gd name="connsiteY9" fmla="*/ 476971 h 3477280"/>
                <a:gd name="connsiteX10" fmla="*/ 3771751 w 5479542"/>
                <a:gd name="connsiteY10" fmla="*/ 527859 h 3477280"/>
                <a:gd name="connsiteX11" fmla="*/ 4424559 w 5479542"/>
                <a:gd name="connsiteY11" fmla="*/ 706590 h 3477280"/>
                <a:gd name="connsiteX12" fmla="*/ 5479542 w 5479542"/>
                <a:gd name="connsiteY12" fmla="*/ 348789 h 3477280"/>
                <a:gd name="connsiteX0" fmla="*/ 0 w 5479542"/>
                <a:gd name="connsiteY0" fmla="*/ 3433847 h 3493069"/>
                <a:gd name="connsiteX1" fmla="*/ 1185765 w 5479542"/>
                <a:gd name="connsiteY1" fmla="*/ 3140518 h 3493069"/>
                <a:gd name="connsiteX2" fmla="*/ 1421097 w 5479542"/>
                <a:gd name="connsiteY2" fmla="*/ 11158 h 3493069"/>
                <a:gd name="connsiteX3" fmla="*/ 1574003 w 5479542"/>
                <a:gd name="connsiteY3" fmla="*/ 2122562 h 3493069"/>
                <a:gd name="connsiteX4" fmla="*/ 1789750 w 5479542"/>
                <a:gd name="connsiteY4" fmla="*/ 2813132 h 3493069"/>
                <a:gd name="connsiteX5" fmla="*/ 2061852 w 5479542"/>
                <a:gd name="connsiteY5" fmla="*/ 2429587 h 3493069"/>
                <a:gd name="connsiteX6" fmla="*/ 2473706 w 5479542"/>
                <a:gd name="connsiteY6" fmla="*/ 655732 h 3493069"/>
                <a:gd name="connsiteX7" fmla="*/ 2865276 w 5479542"/>
                <a:gd name="connsiteY7" fmla="*/ 618839 h 3493069"/>
                <a:gd name="connsiteX8" fmla="*/ 3131346 w 5479542"/>
                <a:gd name="connsiteY8" fmla="*/ 387861 h 3493069"/>
                <a:gd name="connsiteX9" fmla="*/ 3485659 w 5479542"/>
                <a:gd name="connsiteY9" fmla="*/ 477600 h 3493069"/>
                <a:gd name="connsiteX10" fmla="*/ 3771751 w 5479542"/>
                <a:gd name="connsiteY10" fmla="*/ 528488 h 3493069"/>
                <a:gd name="connsiteX11" fmla="*/ 4424559 w 5479542"/>
                <a:gd name="connsiteY11" fmla="*/ 707219 h 3493069"/>
                <a:gd name="connsiteX12" fmla="*/ 5479542 w 5479542"/>
                <a:gd name="connsiteY12" fmla="*/ 349418 h 3493069"/>
                <a:gd name="connsiteX0" fmla="*/ 0 w 5479542"/>
                <a:gd name="connsiteY0" fmla="*/ 3433847 h 3513253"/>
                <a:gd name="connsiteX1" fmla="*/ 1185765 w 5479542"/>
                <a:gd name="connsiteY1" fmla="*/ 3140518 h 3513253"/>
                <a:gd name="connsiteX2" fmla="*/ 1421097 w 5479542"/>
                <a:gd name="connsiteY2" fmla="*/ 11158 h 3513253"/>
                <a:gd name="connsiteX3" fmla="*/ 1574003 w 5479542"/>
                <a:gd name="connsiteY3" fmla="*/ 2122562 h 3513253"/>
                <a:gd name="connsiteX4" fmla="*/ 1789750 w 5479542"/>
                <a:gd name="connsiteY4" fmla="*/ 2813132 h 3513253"/>
                <a:gd name="connsiteX5" fmla="*/ 2061852 w 5479542"/>
                <a:gd name="connsiteY5" fmla="*/ 2429587 h 3513253"/>
                <a:gd name="connsiteX6" fmla="*/ 2473706 w 5479542"/>
                <a:gd name="connsiteY6" fmla="*/ 655732 h 3513253"/>
                <a:gd name="connsiteX7" fmla="*/ 2865276 w 5479542"/>
                <a:gd name="connsiteY7" fmla="*/ 618839 h 3513253"/>
                <a:gd name="connsiteX8" fmla="*/ 3131346 w 5479542"/>
                <a:gd name="connsiteY8" fmla="*/ 387861 h 3513253"/>
                <a:gd name="connsiteX9" fmla="*/ 3485659 w 5479542"/>
                <a:gd name="connsiteY9" fmla="*/ 477600 h 3513253"/>
                <a:gd name="connsiteX10" fmla="*/ 3771751 w 5479542"/>
                <a:gd name="connsiteY10" fmla="*/ 528488 h 3513253"/>
                <a:gd name="connsiteX11" fmla="*/ 4424559 w 5479542"/>
                <a:gd name="connsiteY11" fmla="*/ 707219 h 3513253"/>
                <a:gd name="connsiteX12" fmla="*/ 5479542 w 5479542"/>
                <a:gd name="connsiteY12" fmla="*/ 349418 h 3513253"/>
                <a:gd name="connsiteX0" fmla="*/ 0 w 5479542"/>
                <a:gd name="connsiteY0" fmla="*/ 3433847 h 3518699"/>
                <a:gd name="connsiteX1" fmla="*/ 871617 w 5479542"/>
                <a:gd name="connsiteY1" fmla="*/ 3495567 h 3518699"/>
                <a:gd name="connsiteX2" fmla="*/ 1185765 w 5479542"/>
                <a:gd name="connsiteY2" fmla="*/ 3140518 h 3518699"/>
                <a:gd name="connsiteX3" fmla="*/ 1421097 w 5479542"/>
                <a:gd name="connsiteY3" fmla="*/ 11158 h 3518699"/>
                <a:gd name="connsiteX4" fmla="*/ 1574003 w 5479542"/>
                <a:gd name="connsiteY4" fmla="*/ 2122562 h 3518699"/>
                <a:gd name="connsiteX5" fmla="*/ 1789750 w 5479542"/>
                <a:gd name="connsiteY5" fmla="*/ 2813132 h 3518699"/>
                <a:gd name="connsiteX6" fmla="*/ 2061852 w 5479542"/>
                <a:gd name="connsiteY6" fmla="*/ 2429587 h 3518699"/>
                <a:gd name="connsiteX7" fmla="*/ 2473706 w 5479542"/>
                <a:gd name="connsiteY7" fmla="*/ 655732 h 3518699"/>
                <a:gd name="connsiteX8" fmla="*/ 2865276 w 5479542"/>
                <a:gd name="connsiteY8" fmla="*/ 618839 h 3518699"/>
                <a:gd name="connsiteX9" fmla="*/ 3131346 w 5479542"/>
                <a:gd name="connsiteY9" fmla="*/ 387861 h 3518699"/>
                <a:gd name="connsiteX10" fmla="*/ 3485659 w 5479542"/>
                <a:gd name="connsiteY10" fmla="*/ 477600 h 3518699"/>
                <a:gd name="connsiteX11" fmla="*/ 3771751 w 5479542"/>
                <a:gd name="connsiteY11" fmla="*/ 528488 h 3518699"/>
                <a:gd name="connsiteX12" fmla="*/ 4424559 w 5479542"/>
                <a:gd name="connsiteY12" fmla="*/ 707219 h 3518699"/>
                <a:gd name="connsiteX13" fmla="*/ 5479542 w 5479542"/>
                <a:gd name="connsiteY13" fmla="*/ 349418 h 3518699"/>
                <a:gd name="connsiteX0" fmla="*/ 0 w 5479542"/>
                <a:gd name="connsiteY0" fmla="*/ 3433847 h 3531540"/>
                <a:gd name="connsiteX1" fmla="*/ 871617 w 5479542"/>
                <a:gd name="connsiteY1" fmla="*/ 3495567 h 3531540"/>
                <a:gd name="connsiteX2" fmla="*/ 1185765 w 5479542"/>
                <a:gd name="connsiteY2" fmla="*/ 3140518 h 3531540"/>
                <a:gd name="connsiteX3" fmla="*/ 1421097 w 5479542"/>
                <a:gd name="connsiteY3" fmla="*/ 11158 h 3531540"/>
                <a:gd name="connsiteX4" fmla="*/ 1574003 w 5479542"/>
                <a:gd name="connsiteY4" fmla="*/ 2122562 h 3531540"/>
                <a:gd name="connsiteX5" fmla="*/ 1789750 w 5479542"/>
                <a:gd name="connsiteY5" fmla="*/ 2813132 h 3531540"/>
                <a:gd name="connsiteX6" fmla="*/ 2061852 w 5479542"/>
                <a:gd name="connsiteY6" fmla="*/ 2429587 h 3531540"/>
                <a:gd name="connsiteX7" fmla="*/ 2473706 w 5479542"/>
                <a:gd name="connsiteY7" fmla="*/ 655732 h 3531540"/>
                <a:gd name="connsiteX8" fmla="*/ 2865276 w 5479542"/>
                <a:gd name="connsiteY8" fmla="*/ 618839 h 3531540"/>
                <a:gd name="connsiteX9" fmla="*/ 3131346 w 5479542"/>
                <a:gd name="connsiteY9" fmla="*/ 387861 h 3531540"/>
                <a:gd name="connsiteX10" fmla="*/ 3485659 w 5479542"/>
                <a:gd name="connsiteY10" fmla="*/ 477600 h 3531540"/>
                <a:gd name="connsiteX11" fmla="*/ 3771751 w 5479542"/>
                <a:gd name="connsiteY11" fmla="*/ 528488 h 3531540"/>
                <a:gd name="connsiteX12" fmla="*/ 4424559 w 5479542"/>
                <a:gd name="connsiteY12" fmla="*/ 707219 h 3531540"/>
                <a:gd name="connsiteX13" fmla="*/ 5479542 w 5479542"/>
                <a:gd name="connsiteY13" fmla="*/ 349418 h 3531540"/>
                <a:gd name="connsiteX0" fmla="*/ 0 w 5479542"/>
                <a:gd name="connsiteY0" fmla="*/ 3433847 h 3531540"/>
                <a:gd name="connsiteX1" fmla="*/ 871617 w 5479542"/>
                <a:gd name="connsiteY1" fmla="*/ 3495567 h 3531540"/>
                <a:gd name="connsiteX2" fmla="*/ 1185765 w 5479542"/>
                <a:gd name="connsiteY2" fmla="*/ 3140518 h 3531540"/>
                <a:gd name="connsiteX3" fmla="*/ 1421097 w 5479542"/>
                <a:gd name="connsiteY3" fmla="*/ 11158 h 3531540"/>
                <a:gd name="connsiteX4" fmla="*/ 1574003 w 5479542"/>
                <a:gd name="connsiteY4" fmla="*/ 2122562 h 3531540"/>
                <a:gd name="connsiteX5" fmla="*/ 1789750 w 5479542"/>
                <a:gd name="connsiteY5" fmla="*/ 2813132 h 3531540"/>
                <a:gd name="connsiteX6" fmla="*/ 2061852 w 5479542"/>
                <a:gd name="connsiteY6" fmla="*/ 2429587 h 3531540"/>
                <a:gd name="connsiteX7" fmla="*/ 2473706 w 5479542"/>
                <a:gd name="connsiteY7" fmla="*/ 655732 h 3531540"/>
                <a:gd name="connsiteX8" fmla="*/ 2865276 w 5479542"/>
                <a:gd name="connsiteY8" fmla="*/ 618839 h 3531540"/>
                <a:gd name="connsiteX9" fmla="*/ 3131346 w 5479542"/>
                <a:gd name="connsiteY9" fmla="*/ 387861 h 3531540"/>
                <a:gd name="connsiteX10" fmla="*/ 3485659 w 5479542"/>
                <a:gd name="connsiteY10" fmla="*/ 477600 h 3531540"/>
                <a:gd name="connsiteX11" fmla="*/ 3771751 w 5479542"/>
                <a:gd name="connsiteY11" fmla="*/ 528488 h 3531540"/>
                <a:gd name="connsiteX12" fmla="*/ 4424559 w 5479542"/>
                <a:gd name="connsiteY12" fmla="*/ 707219 h 3531540"/>
                <a:gd name="connsiteX13" fmla="*/ 5479542 w 5479542"/>
                <a:gd name="connsiteY13" fmla="*/ 349418 h 3531540"/>
                <a:gd name="connsiteX0" fmla="*/ 0 w 5479542"/>
                <a:gd name="connsiteY0" fmla="*/ 3433847 h 3512220"/>
                <a:gd name="connsiteX1" fmla="*/ 871617 w 5479542"/>
                <a:gd name="connsiteY1" fmla="*/ 3495567 h 3512220"/>
                <a:gd name="connsiteX2" fmla="*/ 1185765 w 5479542"/>
                <a:gd name="connsiteY2" fmla="*/ 3140518 h 3512220"/>
                <a:gd name="connsiteX3" fmla="*/ 1421097 w 5479542"/>
                <a:gd name="connsiteY3" fmla="*/ 11158 h 3512220"/>
                <a:gd name="connsiteX4" fmla="*/ 1574003 w 5479542"/>
                <a:gd name="connsiteY4" fmla="*/ 2122562 h 3512220"/>
                <a:gd name="connsiteX5" fmla="*/ 1789750 w 5479542"/>
                <a:gd name="connsiteY5" fmla="*/ 2813132 h 3512220"/>
                <a:gd name="connsiteX6" fmla="*/ 2061852 w 5479542"/>
                <a:gd name="connsiteY6" fmla="*/ 2429587 h 3512220"/>
                <a:gd name="connsiteX7" fmla="*/ 2473706 w 5479542"/>
                <a:gd name="connsiteY7" fmla="*/ 655732 h 3512220"/>
                <a:gd name="connsiteX8" fmla="*/ 2865276 w 5479542"/>
                <a:gd name="connsiteY8" fmla="*/ 618839 h 3512220"/>
                <a:gd name="connsiteX9" fmla="*/ 3131346 w 5479542"/>
                <a:gd name="connsiteY9" fmla="*/ 387861 h 3512220"/>
                <a:gd name="connsiteX10" fmla="*/ 3485659 w 5479542"/>
                <a:gd name="connsiteY10" fmla="*/ 477600 h 3512220"/>
                <a:gd name="connsiteX11" fmla="*/ 3771751 w 5479542"/>
                <a:gd name="connsiteY11" fmla="*/ 528488 h 3512220"/>
                <a:gd name="connsiteX12" fmla="*/ 4424559 w 5479542"/>
                <a:gd name="connsiteY12" fmla="*/ 707219 h 3512220"/>
                <a:gd name="connsiteX13" fmla="*/ 5479542 w 5479542"/>
                <a:gd name="connsiteY13" fmla="*/ 349418 h 3512220"/>
                <a:gd name="connsiteX0" fmla="*/ 0 w 5479542"/>
                <a:gd name="connsiteY0" fmla="*/ 3433847 h 3524304"/>
                <a:gd name="connsiteX1" fmla="*/ 871617 w 5479542"/>
                <a:gd name="connsiteY1" fmla="*/ 3495567 h 3524304"/>
                <a:gd name="connsiteX2" fmla="*/ 875365 w 5479542"/>
                <a:gd name="connsiteY2" fmla="*/ 3495564 h 3524304"/>
                <a:gd name="connsiteX3" fmla="*/ 1185765 w 5479542"/>
                <a:gd name="connsiteY3" fmla="*/ 3140518 h 3524304"/>
                <a:gd name="connsiteX4" fmla="*/ 1421097 w 5479542"/>
                <a:gd name="connsiteY4" fmla="*/ 11158 h 3524304"/>
                <a:gd name="connsiteX5" fmla="*/ 1574003 w 5479542"/>
                <a:gd name="connsiteY5" fmla="*/ 2122562 h 3524304"/>
                <a:gd name="connsiteX6" fmla="*/ 1789750 w 5479542"/>
                <a:gd name="connsiteY6" fmla="*/ 2813132 h 3524304"/>
                <a:gd name="connsiteX7" fmla="*/ 2061852 w 5479542"/>
                <a:gd name="connsiteY7" fmla="*/ 2429587 h 3524304"/>
                <a:gd name="connsiteX8" fmla="*/ 2473706 w 5479542"/>
                <a:gd name="connsiteY8" fmla="*/ 655732 h 3524304"/>
                <a:gd name="connsiteX9" fmla="*/ 2865276 w 5479542"/>
                <a:gd name="connsiteY9" fmla="*/ 618839 h 3524304"/>
                <a:gd name="connsiteX10" fmla="*/ 3131346 w 5479542"/>
                <a:gd name="connsiteY10" fmla="*/ 387861 h 3524304"/>
                <a:gd name="connsiteX11" fmla="*/ 3485659 w 5479542"/>
                <a:gd name="connsiteY11" fmla="*/ 477600 h 3524304"/>
                <a:gd name="connsiteX12" fmla="*/ 3771751 w 5479542"/>
                <a:gd name="connsiteY12" fmla="*/ 528488 h 3524304"/>
                <a:gd name="connsiteX13" fmla="*/ 4424559 w 5479542"/>
                <a:gd name="connsiteY13" fmla="*/ 707219 h 3524304"/>
                <a:gd name="connsiteX14" fmla="*/ 5479542 w 5479542"/>
                <a:gd name="connsiteY14" fmla="*/ 349418 h 3524304"/>
                <a:gd name="connsiteX0" fmla="*/ 0 w 5479542"/>
                <a:gd name="connsiteY0" fmla="*/ 3426523 h 3516980"/>
                <a:gd name="connsiteX1" fmla="*/ 871617 w 5479542"/>
                <a:gd name="connsiteY1" fmla="*/ 3488243 h 3516980"/>
                <a:gd name="connsiteX2" fmla="*/ 875365 w 5479542"/>
                <a:gd name="connsiteY2" fmla="*/ 3488240 h 3516980"/>
                <a:gd name="connsiteX3" fmla="*/ 1253221 w 5479542"/>
                <a:gd name="connsiteY3" fmla="*/ 2692235 h 3516980"/>
                <a:gd name="connsiteX4" fmla="*/ 1421097 w 5479542"/>
                <a:gd name="connsiteY4" fmla="*/ 3834 h 3516980"/>
                <a:gd name="connsiteX5" fmla="*/ 1574003 w 5479542"/>
                <a:gd name="connsiteY5" fmla="*/ 2115238 h 3516980"/>
                <a:gd name="connsiteX6" fmla="*/ 1789750 w 5479542"/>
                <a:gd name="connsiteY6" fmla="*/ 2805808 h 3516980"/>
                <a:gd name="connsiteX7" fmla="*/ 2061852 w 5479542"/>
                <a:gd name="connsiteY7" fmla="*/ 2422263 h 3516980"/>
                <a:gd name="connsiteX8" fmla="*/ 2473706 w 5479542"/>
                <a:gd name="connsiteY8" fmla="*/ 648408 h 3516980"/>
                <a:gd name="connsiteX9" fmla="*/ 2865276 w 5479542"/>
                <a:gd name="connsiteY9" fmla="*/ 611515 h 3516980"/>
                <a:gd name="connsiteX10" fmla="*/ 3131346 w 5479542"/>
                <a:gd name="connsiteY10" fmla="*/ 380537 h 3516980"/>
                <a:gd name="connsiteX11" fmla="*/ 3485659 w 5479542"/>
                <a:gd name="connsiteY11" fmla="*/ 470276 h 3516980"/>
                <a:gd name="connsiteX12" fmla="*/ 3771751 w 5479542"/>
                <a:gd name="connsiteY12" fmla="*/ 521164 h 3516980"/>
                <a:gd name="connsiteX13" fmla="*/ 4424559 w 5479542"/>
                <a:gd name="connsiteY13" fmla="*/ 699895 h 3516980"/>
                <a:gd name="connsiteX14" fmla="*/ 5479542 w 5479542"/>
                <a:gd name="connsiteY14" fmla="*/ 342094 h 3516980"/>
                <a:gd name="connsiteX0" fmla="*/ 0 w 5479542"/>
                <a:gd name="connsiteY0" fmla="*/ 3426523 h 3516980"/>
                <a:gd name="connsiteX1" fmla="*/ 871617 w 5479542"/>
                <a:gd name="connsiteY1" fmla="*/ 3488243 h 3516980"/>
                <a:gd name="connsiteX2" fmla="*/ 875365 w 5479542"/>
                <a:gd name="connsiteY2" fmla="*/ 3488240 h 3516980"/>
                <a:gd name="connsiteX3" fmla="*/ 1253221 w 5479542"/>
                <a:gd name="connsiteY3" fmla="*/ 2692235 h 3516980"/>
                <a:gd name="connsiteX4" fmla="*/ 1421097 w 5479542"/>
                <a:gd name="connsiteY4" fmla="*/ 3834 h 3516980"/>
                <a:gd name="connsiteX5" fmla="*/ 1574003 w 5479542"/>
                <a:gd name="connsiteY5" fmla="*/ 2115238 h 3516980"/>
                <a:gd name="connsiteX6" fmla="*/ 1789750 w 5479542"/>
                <a:gd name="connsiteY6" fmla="*/ 2805808 h 3516980"/>
                <a:gd name="connsiteX7" fmla="*/ 2061852 w 5479542"/>
                <a:gd name="connsiteY7" fmla="*/ 2422263 h 3516980"/>
                <a:gd name="connsiteX8" fmla="*/ 2473706 w 5479542"/>
                <a:gd name="connsiteY8" fmla="*/ 648408 h 3516980"/>
                <a:gd name="connsiteX9" fmla="*/ 2865276 w 5479542"/>
                <a:gd name="connsiteY9" fmla="*/ 611515 h 3516980"/>
                <a:gd name="connsiteX10" fmla="*/ 3131346 w 5479542"/>
                <a:gd name="connsiteY10" fmla="*/ 380537 h 3516980"/>
                <a:gd name="connsiteX11" fmla="*/ 3485659 w 5479542"/>
                <a:gd name="connsiteY11" fmla="*/ 470276 h 3516980"/>
                <a:gd name="connsiteX12" fmla="*/ 3771751 w 5479542"/>
                <a:gd name="connsiteY12" fmla="*/ 521164 h 3516980"/>
                <a:gd name="connsiteX13" fmla="*/ 4424559 w 5479542"/>
                <a:gd name="connsiteY13" fmla="*/ 699895 h 3516980"/>
                <a:gd name="connsiteX14" fmla="*/ 5479542 w 5479542"/>
                <a:gd name="connsiteY14" fmla="*/ 342094 h 3516980"/>
                <a:gd name="connsiteX0" fmla="*/ 0 w 5479542"/>
                <a:gd name="connsiteY0" fmla="*/ 3426523 h 3516980"/>
                <a:gd name="connsiteX1" fmla="*/ 871617 w 5479542"/>
                <a:gd name="connsiteY1" fmla="*/ 3488243 h 3516980"/>
                <a:gd name="connsiteX2" fmla="*/ 875365 w 5479542"/>
                <a:gd name="connsiteY2" fmla="*/ 3488240 h 3516980"/>
                <a:gd name="connsiteX3" fmla="*/ 1253221 w 5479542"/>
                <a:gd name="connsiteY3" fmla="*/ 2692235 h 3516980"/>
                <a:gd name="connsiteX4" fmla="*/ 1421097 w 5479542"/>
                <a:gd name="connsiteY4" fmla="*/ 3834 h 3516980"/>
                <a:gd name="connsiteX5" fmla="*/ 1574003 w 5479542"/>
                <a:gd name="connsiteY5" fmla="*/ 2115238 h 3516980"/>
                <a:gd name="connsiteX6" fmla="*/ 1789750 w 5479542"/>
                <a:gd name="connsiteY6" fmla="*/ 2805808 h 3516980"/>
                <a:gd name="connsiteX7" fmla="*/ 2061852 w 5479542"/>
                <a:gd name="connsiteY7" fmla="*/ 2422263 h 3516980"/>
                <a:gd name="connsiteX8" fmla="*/ 2473706 w 5479542"/>
                <a:gd name="connsiteY8" fmla="*/ 648408 h 3516980"/>
                <a:gd name="connsiteX9" fmla="*/ 2865276 w 5479542"/>
                <a:gd name="connsiteY9" fmla="*/ 611515 h 3516980"/>
                <a:gd name="connsiteX10" fmla="*/ 3131346 w 5479542"/>
                <a:gd name="connsiteY10" fmla="*/ 380537 h 3516980"/>
                <a:gd name="connsiteX11" fmla="*/ 3485659 w 5479542"/>
                <a:gd name="connsiteY11" fmla="*/ 470276 h 3516980"/>
                <a:gd name="connsiteX12" fmla="*/ 3771751 w 5479542"/>
                <a:gd name="connsiteY12" fmla="*/ 521164 h 3516980"/>
                <a:gd name="connsiteX13" fmla="*/ 4424559 w 5479542"/>
                <a:gd name="connsiteY13" fmla="*/ 699895 h 3516980"/>
                <a:gd name="connsiteX14" fmla="*/ 5479542 w 5479542"/>
                <a:gd name="connsiteY14" fmla="*/ 342094 h 3516980"/>
                <a:gd name="connsiteX0" fmla="*/ 0 w 5479542"/>
                <a:gd name="connsiteY0" fmla="*/ 3426523 h 3516980"/>
                <a:gd name="connsiteX1" fmla="*/ 871617 w 5479542"/>
                <a:gd name="connsiteY1" fmla="*/ 3488243 h 3516980"/>
                <a:gd name="connsiteX2" fmla="*/ 875365 w 5479542"/>
                <a:gd name="connsiteY2" fmla="*/ 3488240 h 3516980"/>
                <a:gd name="connsiteX3" fmla="*/ 1253221 w 5479542"/>
                <a:gd name="connsiteY3" fmla="*/ 2692235 h 3516980"/>
                <a:gd name="connsiteX4" fmla="*/ 1421097 w 5479542"/>
                <a:gd name="connsiteY4" fmla="*/ 3834 h 3516980"/>
                <a:gd name="connsiteX5" fmla="*/ 1574003 w 5479542"/>
                <a:gd name="connsiteY5" fmla="*/ 2115238 h 3516980"/>
                <a:gd name="connsiteX6" fmla="*/ 1789750 w 5479542"/>
                <a:gd name="connsiteY6" fmla="*/ 2805808 h 3516980"/>
                <a:gd name="connsiteX7" fmla="*/ 2061852 w 5479542"/>
                <a:gd name="connsiteY7" fmla="*/ 2422263 h 3516980"/>
                <a:gd name="connsiteX8" fmla="*/ 2473706 w 5479542"/>
                <a:gd name="connsiteY8" fmla="*/ 648408 h 3516980"/>
                <a:gd name="connsiteX9" fmla="*/ 2865276 w 5479542"/>
                <a:gd name="connsiteY9" fmla="*/ 611515 h 3516980"/>
                <a:gd name="connsiteX10" fmla="*/ 3131346 w 5479542"/>
                <a:gd name="connsiteY10" fmla="*/ 380537 h 3516980"/>
                <a:gd name="connsiteX11" fmla="*/ 3485659 w 5479542"/>
                <a:gd name="connsiteY11" fmla="*/ 470276 h 3516980"/>
                <a:gd name="connsiteX12" fmla="*/ 3771751 w 5479542"/>
                <a:gd name="connsiteY12" fmla="*/ 521164 h 3516980"/>
                <a:gd name="connsiteX13" fmla="*/ 4424559 w 5479542"/>
                <a:gd name="connsiteY13" fmla="*/ 699895 h 3516980"/>
                <a:gd name="connsiteX14" fmla="*/ 5479542 w 5479542"/>
                <a:gd name="connsiteY14" fmla="*/ 342094 h 3516980"/>
                <a:gd name="connsiteX0" fmla="*/ 0 w 5479542"/>
                <a:gd name="connsiteY0" fmla="*/ 3426523 h 3516980"/>
                <a:gd name="connsiteX1" fmla="*/ 871617 w 5479542"/>
                <a:gd name="connsiteY1" fmla="*/ 3488243 h 3516980"/>
                <a:gd name="connsiteX2" fmla="*/ 875365 w 5479542"/>
                <a:gd name="connsiteY2" fmla="*/ 3488240 h 3516980"/>
                <a:gd name="connsiteX3" fmla="*/ 1241978 w 5479542"/>
                <a:gd name="connsiteY3" fmla="*/ 2692235 h 3516980"/>
                <a:gd name="connsiteX4" fmla="*/ 1421097 w 5479542"/>
                <a:gd name="connsiteY4" fmla="*/ 3834 h 3516980"/>
                <a:gd name="connsiteX5" fmla="*/ 1574003 w 5479542"/>
                <a:gd name="connsiteY5" fmla="*/ 2115238 h 3516980"/>
                <a:gd name="connsiteX6" fmla="*/ 1789750 w 5479542"/>
                <a:gd name="connsiteY6" fmla="*/ 2805808 h 3516980"/>
                <a:gd name="connsiteX7" fmla="*/ 2061852 w 5479542"/>
                <a:gd name="connsiteY7" fmla="*/ 2422263 h 3516980"/>
                <a:gd name="connsiteX8" fmla="*/ 2473706 w 5479542"/>
                <a:gd name="connsiteY8" fmla="*/ 648408 h 3516980"/>
                <a:gd name="connsiteX9" fmla="*/ 2865276 w 5479542"/>
                <a:gd name="connsiteY9" fmla="*/ 611515 h 3516980"/>
                <a:gd name="connsiteX10" fmla="*/ 3131346 w 5479542"/>
                <a:gd name="connsiteY10" fmla="*/ 380537 h 3516980"/>
                <a:gd name="connsiteX11" fmla="*/ 3485659 w 5479542"/>
                <a:gd name="connsiteY11" fmla="*/ 470276 h 3516980"/>
                <a:gd name="connsiteX12" fmla="*/ 3771751 w 5479542"/>
                <a:gd name="connsiteY12" fmla="*/ 521164 h 3516980"/>
                <a:gd name="connsiteX13" fmla="*/ 4424559 w 5479542"/>
                <a:gd name="connsiteY13" fmla="*/ 699895 h 3516980"/>
                <a:gd name="connsiteX14" fmla="*/ 5479542 w 5479542"/>
                <a:gd name="connsiteY14" fmla="*/ 342094 h 3516980"/>
                <a:gd name="connsiteX0" fmla="*/ 0 w 5479542"/>
                <a:gd name="connsiteY0" fmla="*/ 3426523 h 3497731"/>
                <a:gd name="connsiteX1" fmla="*/ 871617 w 5479542"/>
                <a:gd name="connsiteY1" fmla="*/ 3488243 h 3497731"/>
                <a:gd name="connsiteX2" fmla="*/ 882860 w 5479542"/>
                <a:gd name="connsiteY2" fmla="*/ 3404249 h 3497731"/>
                <a:gd name="connsiteX3" fmla="*/ 1241978 w 5479542"/>
                <a:gd name="connsiteY3" fmla="*/ 2692235 h 3497731"/>
                <a:gd name="connsiteX4" fmla="*/ 1421097 w 5479542"/>
                <a:gd name="connsiteY4" fmla="*/ 3834 h 3497731"/>
                <a:gd name="connsiteX5" fmla="*/ 1574003 w 5479542"/>
                <a:gd name="connsiteY5" fmla="*/ 2115238 h 3497731"/>
                <a:gd name="connsiteX6" fmla="*/ 1789750 w 5479542"/>
                <a:gd name="connsiteY6" fmla="*/ 2805808 h 3497731"/>
                <a:gd name="connsiteX7" fmla="*/ 2061852 w 5479542"/>
                <a:gd name="connsiteY7" fmla="*/ 2422263 h 3497731"/>
                <a:gd name="connsiteX8" fmla="*/ 2473706 w 5479542"/>
                <a:gd name="connsiteY8" fmla="*/ 648408 h 3497731"/>
                <a:gd name="connsiteX9" fmla="*/ 2865276 w 5479542"/>
                <a:gd name="connsiteY9" fmla="*/ 611515 h 3497731"/>
                <a:gd name="connsiteX10" fmla="*/ 3131346 w 5479542"/>
                <a:gd name="connsiteY10" fmla="*/ 380537 h 3497731"/>
                <a:gd name="connsiteX11" fmla="*/ 3485659 w 5479542"/>
                <a:gd name="connsiteY11" fmla="*/ 470276 h 3497731"/>
                <a:gd name="connsiteX12" fmla="*/ 3771751 w 5479542"/>
                <a:gd name="connsiteY12" fmla="*/ 521164 h 3497731"/>
                <a:gd name="connsiteX13" fmla="*/ 4424559 w 5479542"/>
                <a:gd name="connsiteY13" fmla="*/ 699895 h 3497731"/>
                <a:gd name="connsiteX14" fmla="*/ 5479542 w 5479542"/>
                <a:gd name="connsiteY14" fmla="*/ 342094 h 3497731"/>
                <a:gd name="connsiteX0" fmla="*/ 0 w 5479542"/>
                <a:gd name="connsiteY0" fmla="*/ 3426523 h 3497731"/>
                <a:gd name="connsiteX1" fmla="*/ 871617 w 5479542"/>
                <a:gd name="connsiteY1" fmla="*/ 3488243 h 3497731"/>
                <a:gd name="connsiteX2" fmla="*/ 1241978 w 5479542"/>
                <a:gd name="connsiteY2" fmla="*/ 2692235 h 3497731"/>
                <a:gd name="connsiteX3" fmla="*/ 1421097 w 5479542"/>
                <a:gd name="connsiteY3" fmla="*/ 3834 h 3497731"/>
                <a:gd name="connsiteX4" fmla="*/ 1574003 w 5479542"/>
                <a:gd name="connsiteY4" fmla="*/ 2115238 h 3497731"/>
                <a:gd name="connsiteX5" fmla="*/ 1789750 w 5479542"/>
                <a:gd name="connsiteY5" fmla="*/ 2805808 h 3497731"/>
                <a:gd name="connsiteX6" fmla="*/ 2061852 w 5479542"/>
                <a:gd name="connsiteY6" fmla="*/ 2422263 h 3497731"/>
                <a:gd name="connsiteX7" fmla="*/ 2473706 w 5479542"/>
                <a:gd name="connsiteY7" fmla="*/ 648408 h 3497731"/>
                <a:gd name="connsiteX8" fmla="*/ 2865276 w 5479542"/>
                <a:gd name="connsiteY8" fmla="*/ 611515 h 3497731"/>
                <a:gd name="connsiteX9" fmla="*/ 3131346 w 5479542"/>
                <a:gd name="connsiteY9" fmla="*/ 380537 h 3497731"/>
                <a:gd name="connsiteX10" fmla="*/ 3485659 w 5479542"/>
                <a:gd name="connsiteY10" fmla="*/ 470276 h 3497731"/>
                <a:gd name="connsiteX11" fmla="*/ 3771751 w 5479542"/>
                <a:gd name="connsiteY11" fmla="*/ 521164 h 3497731"/>
                <a:gd name="connsiteX12" fmla="*/ 4424559 w 5479542"/>
                <a:gd name="connsiteY12" fmla="*/ 699895 h 3497731"/>
                <a:gd name="connsiteX13" fmla="*/ 5479542 w 5479542"/>
                <a:gd name="connsiteY13" fmla="*/ 342094 h 3497731"/>
                <a:gd name="connsiteX0" fmla="*/ 0 w 5479542"/>
                <a:gd name="connsiteY0" fmla="*/ 3426523 h 3445255"/>
                <a:gd name="connsiteX1" fmla="*/ 879112 w 5479542"/>
                <a:gd name="connsiteY1" fmla="*/ 3425249 h 3445255"/>
                <a:gd name="connsiteX2" fmla="*/ 1241978 w 5479542"/>
                <a:gd name="connsiteY2" fmla="*/ 2692235 h 3445255"/>
                <a:gd name="connsiteX3" fmla="*/ 1421097 w 5479542"/>
                <a:gd name="connsiteY3" fmla="*/ 3834 h 3445255"/>
                <a:gd name="connsiteX4" fmla="*/ 1574003 w 5479542"/>
                <a:gd name="connsiteY4" fmla="*/ 2115238 h 3445255"/>
                <a:gd name="connsiteX5" fmla="*/ 1789750 w 5479542"/>
                <a:gd name="connsiteY5" fmla="*/ 2805808 h 3445255"/>
                <a:gd name="connsiteX6" fmla="*/ 2061852 w 5479542"/>
                <a:gd name="connsiteY6" fmla="*/ 2422263 h 3445255"/>
                <a:gd name="connsiteX7" fmla="*/ 2473706 w 5479542"/>
                <a:gd name="connsiteY7" fmla="*/ 648408 h 3445255"/>
                <a:gd name="connsiteX8" fmla="*/ 2865276 w 5479542"/>
                <a:gd name="connsiteY8" fmla="*/ 611515 h 3445255"/>
                <a:gd name="connsiteX9" fmla="*/ 3131346 w 5479542"/>
                <a:gd name="connsiteY9" fmla="*/ 380537 h 3445255"/>
                <a:gd name="connsiteX10" fmla="*/ 3485659 w 5479542"/>
                <a:gd name="connsiteY10" fmla="*/ 470276 h 3445255"/>
                <a:gd name="connsiteX11" fmla="*/ 3771751 w 5479542"/>
                <a:gd name="connsiteY11" fmla="*/ 521164 h 3445255"/>
                <a:gd name="connsiteX12" fmla="*/ 4424559 w 5479542"/>
                <a:gd name="connsiteY12" fmla="*/ 699895 h 3445255"/>
                <a:gd name="connsiteX13" fmla="*/ 5479542 w 5479542"/>
                <a:gd name="connsiteY13" fmla="*/ 342094 h 3445255"/>
                <a:gd name="connsiteX0" fmla="*/ 0 w 5479542"/>
                <a:gd name="connsiteY0" fmla="*/ 3426523 h 3445255"/>
                <a:gd name="connsiteX1" fmla="*/ 879112 w 5479542"/>
                <a:gd name="connsiteY1" fmla="*/ 3425249 h 3445255"/>
                <a:gd name="connsiteX2" fmla="*/ 1241978 w 5479542"/>
                <a:gd name="connsiteY2" fmla="*/ 2692235 h 3445255"/>
                <a:gd name="connsiteX3" fmla="*/ 1421097 w 5479542"/>
                <a:gd name="connsiteY3" fmla="*/ 3834 h 3445255"/>
                <a:gd name="connsiteX4" fmla="*/ 1574003 w 5479542"/>
                <a:gd name="connsiteY4" fmla="*/ 2115238 h 3445255"/>
                <a:gd name="connsiteX5" fmla="*/ 1789750 w 5479542"/>
                <a:gd name="connsiteY5" fmla="*/ 2805808 h 3445255"/>
                <a:gd name="connsiteX6" fmla="*/ 2061852 w 5479542"/>
                <a:gd name="connsiteY6" fmla="*/ 2422263 h 3445255"/>
                <a:gd name="connsiteX7" fmla="*/ 2473706 w 5479542"/>
                <a:gd name="connsiteY7" fmla="*/ 648408 h 3445255"/>
                <a:gd name="connsiteX8" fmla="*/ 2865276 w 5479542"/>
                <a:gd name="connsiteY8" fmla="*/ 611515 h 3445255"/>
                <a:gd name="connsiteX9" fmla="*/ 3131346 w 5479542"/>
                <a:gd name="connsiteY9" fmla="*/ 380537 h 3445255"/>
                <a:gd name="connsiteX10" fmla="*/ 3485659 w 5479542"/>
                <a:gd name="connsiteY10" fmla="*/ 470276 h 3445255"/>
                <a:gd name="connsiteX11" fmla="*/ 3771751 w 5479542"/>
                <a:gd name="connsiteY11" fmla="*/ 521164 h 3445255"/>
                <a:gd name="connsiteX12" fmla="*/ 4424559 w 5479542"/>
                <a:gd name="connsiteY12" fmla="*/ 699895 h 3445255"/>
                <a:gd name="connsiteX13" fmla="*/ 5479542 w 5479542"/>
                <a:gd name="connsiteY13" fmla="*/ 342094 h 3445255"/>
                <a:gd name="connsiteX0" fmla="*/ 0 w 5479542"/>
                <a:gd name="connsiteY0" fmla="*/ 3426523 h 3438929"/>
                <a:gd name="connsiteX1" fmla="*/ 935324 w 5479542"/>
                <a:gd name="connsiteY1" fmla="*/ 3414750 h 3438929"/>
                <a:gd name="connsiteX2" fmla="*/ 1241978 w 5479542"/>
                <a:gd name="connsiteY2" fmla="*/ 2692235 h 3438929"/>
                <a:gd name="connsiteX3" fmla="*/ 1421097 w 5479542"/>
                <a:gd name="connsiteY3" fmla="*/ 3834 h 3438929"/>
                <a:gd name="connsiteX4" fmla="*/ 1574003 w 5479542"/>
                <a:gd name="connsiteY4" fmla="*/ 2115238 h 3438929"/>
                <a:gd name="connsiteX5" fmla="*/ 1789750 w 5479542"/>
                <a:gd name="connsiteY5" fmla="*/ 2805808 h 3438929"/>
                <a:gd name="connsiteX6" fmla="*/ 2061852 w 5479542"/>
                <a:gd name="connsiteY6" fmla="*/ 2422263 h 3438929"/>
                <a:gd name="connsiteX7" fmla="*/ 2473706 w 5479542"/>
                <a:gd name="connsiteY7" fmla="*/ 648408 h 3438929"/>
                <a:gd name="connsiteX8" fmla="*/ 2865276 w 5479542"/>
                <a:gd name="connsiteY8" fmla="*/ 611515 h 3438929"/>
                <a:gd name="connsiteX9" fmla="*/ 3131346 w 5479542"/>
                <a:gd name="connsiteY9" fmla="*/ 380537 h 3438929"/>
                <a:gd name="connsiteX10" fmla="*/ 3485659 w 5479542"/>
                <a:gd name="connsiteY10" fmla="*/ 470276 h 3438929"/>
                <a:gd name="connsiteX11" fmla="*/ 3771751 w 5479542"/>
                <a:gd name="connsiteY11" fmla="*/ 521164 h 3438929"/>
                <a:gd name="connsiteX12" fmla="*/ 4424559 w 5479542"/>
                <a:gd name="connsiteY12" fmla="*/ 699895 h 3438929"/>
                <a:gd name="connsiteX13" fmla="*/ 5479542 w 5479542"/>
                <a:gd name="connsiteY13" fmla="*/ 342094 h 34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79542" h="3438929">
                  <a:moveTo>
                    <a:pt x="0" y="3426523"/>
                  </a:moveTo>
                  <a:cubicBezTo>
                    <a:pt x="145270" y="3436810"/>
                    <a:pt x="857617" y="3453139"/>
                    <a:pt x="935324" y="3414750"/>
                  </a:cubicBezTo>
                  <a:cubicBezTo>
                    <a:pt x="1142320" y="3292369"/>
                    <a:pt x="1161016" y="3260721"/>
                    <a:pt x="1241978" y="2692235"/>
                  </a:cubicBezTo>
                  <a:cubicBezTo>
                    <a:pt x="1322940" y="2123749"/>
                    <a:pt x="1365760" y="100000"/>
                    <a:pt x="1421097" y="3834"/>
                  </a:cubicBezTo>
                  <a:cubicBezTo>
                    <a:pt x="1476434" y="-92332"/>
                    <a:pt x="1512561" y="1648242"/>
                    <a:pt x="1574003" y="2115238"/>
                  </a:cubicBezTo>
                  <a:cubicBezTo>
                    <a:pt x="1635445" y="2582234"/>
                    <a:pt x="1720933" y="2838629"/>
                    <a:pt x="1789750" y="2805808"/>
                  </a:cubicBezTo>
                  <a:cubicBezTo>
                    <a:pt x="1858567" y="2772987"/>
                    <a:pt x="1947859" y="2781830"/>
                    <a:pt x="2061852" y="2422263"/>
                  </a:cubicBezTo>
                  <a:cubicBezTo>
                    <a:pt x="2175845" y="2062696"/>
                    <a:pt x="2339802" y="950199"/>
                    <a:pt x="2473706" y="648408"/>
                  </a:cubicBezTo>
                  <a:cubicBezTo>
                    <a:pt x="2607610" y="346617"/>
                    <a:pt x="2748174" y="629913"/>
                    <a:pt x="2865276" y="611515"/>
                  </a:cubicBezTo>
                  <a:cubicBezTo>
                    <a:pt x="2982378" y="593117"/>
                    <a:pt x="3027949" y="404077"/>
                    <a:pt x="3131346" y="380537"/>
                  </a:cubicBezTo>
                  <a:cubicBezTo>
                    <a:pt x="3234743" y="356997"/>
                    <a:pt x="3378925" y="446838"/>
                    <a:pt x="3485659" y="470276"/>
                  </a:cubicBezTo>
                  <a:cubicBezTo>
                    <a:pt x="3592393" y="493714"/>
                    <a:pt x="3615268" y="482894"/>
                    <a:pt x="3771751" y="521164"/>
                  </a:cubicBezTo>
                  <a:cubicBezTo>
                    <a:pt x="3928234" y="559434"/>
                    <a:pt x="4139927" y="729740"/>
                    <a:pt x="4424559" y="699895"/>
                  </a:cubicBezTo>
                  <a:cubicBezTo>
                    <a:pt x="4709191" y="670050"/>
                    <a:pt x="5312063" y="289773"/>
                    <a:pt x="5479542" y="342094"/>
                  </a:cubicBez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4A946075-96B9-1057-60CB-4DDBDF18521D}"/>
                </a:ext>
              </a:extLst>
            </p:cNvPr>
            <p:cNvSpPr/>
            <p:nvPr/>
          </p:nvSpPr>
          <p:spPr>
            <a:xfrm>
              <a:off x="8516177" y="3220598"/>
              <a:ext cx="3075193" cy="1212568"/>
            </a:xfrm>
            <a:custGeom>
              <a:avLst/>
              <a:gdLst>
                <a:gd name="connsiteX0" fmla="*/ 0 w 6041036"/>
                <a:gd name="connsiteY0" fmla="*/ 3695107 h 3695107"/>
                <a:gd name="connsiteX1" fmla="*/ 809468 w 6041036"/>
                <a:gd name="connsiteY1" fmla="*/ 2443428 h 3695107"/>
                <a:gd name="connsiteX2" fmla="*/ 981855 w 6041036"/>
                <a:gd name="connsiteY2" fmla="*/ 2008713 h 3695107"/>
                <a:gd name="connsiteX3" fmla="*/ 1394085 w 6041036"/>
                <a:gd name="connsiteY3" fmla="*/ 966897 h 3695107"/>
                <a:gd name="connsiteX4" fmla="*/ 1918741 w 6041036"/>
                <a:gd name="connsiteY4" fmla="*/ 592143 h 3695107"/>
                <a:gd name="connsiteX5" fmla="*/ 2278505 w 6041036"/>
                <a:gd name="connsiteY5" fmla="*/ 217389 h 3695107"/>
                <a:gd name="connsiteX6" fmla="*/ 2660754 w 6041036"/>
                <a:gd name="connsiteY6" fmla="*/ 367290 h 3695107"/>
                <a:gd name="connsiteX7" fmla="*/ 3357796 w 6041036"/>
                <a:gd name="connsiteY7" fmla="*/ 31 h 3695107"/>
                <a:gd name="connsiteX8" fmla="*/ 4616970 w 6041036"/>
                <a:gd name="connsiteY8" fmla="*/ 344805 h 3695107"/>
                <a:gd name="connsiteX9" fmla="*/ 6041036 w 6041036"/>
                <a:gd name="connsiteY9" fmla="*/ 112458 h 3695107"/>
                <a:gd name="connsiteX10" fmla="*/ 6041036 w 6041036"/>
                <a:gd name="connsiteY10" fmla="*/ 112458 h 3695107"/>
                <a:gd name="connsiteX0" fmla="*/ 0 w 6041036"/>
                <a:gd name="connsiteY0" fmla="*/ 3695107 h 3743541"/>
                <a:gd name="connsiteX1" fmla="*/ 656461 w 6041036"/>
                <a:gd name="connsiteY1" fmla="*/ 3678414 h 3743541"/>
                <a:gd name="connsiteX2" fmla="*/ 981855 w 6041036"/>
                <a:gd name="connsiteY2" fmla="*/ 2008713 h 3743541"/>
                <a:gd name="connsiteX3" fmla="*/ 1394085 w 6041036"/>
                <a:gd name="connsiteY3" fmla="*/ 966897 h 3743541"/>
                <a:gd name="connsiteX4" fmla="*/ 1918741 w 6041036"/>
                <a:gd name="connsiteY4" fmla="*/ 592143 h 3743541"/>
                <a:gd name="connsiteX5" fmla="*/ 2278505 w 6041036"/>
                <a:gd name="connsiteY5" fmla="*/ 217389 h 3743541"/>
                <a:gd name="connsiteX6" fmla="*/ 2660754 w 6041036"/>
                <a:gd name="connsiteY6" fmla="*/ 367290 h 3743541"/>
                <a:gd name="connsiteX7" fmla="*/ 3357796 w 6041036"/>
                <a:gd name="connsiteY7" fmla="*/ 31 h 3743541"/>
                <a:gd name="connsiteX8" fmla="*/ 4616970 w 6041036"/>
                <a:gd name="connsiteY8" fmla="*/ 344805 h 3743541"/>
                <a:gd name="connsiteX9" fmla="*/ 6041036 w 6041036"/>
                <a:gd name="connsiteY9" fmla="*/ 112458 h 3743541"/>
                <a:gd name="connsiteX10" fmla="*/ 6041036 w 6041036"/>
                <a:gd name="connsiteY10" fmla="*/ 112458 h 3743541"/>
                <a:gd name="connsiteX0" fmla="*/ 0 w 6041036"/>
                <a:gd name="connsiteY0" fmla="*/ 3695107 h 3729956"/>
                <a:gd name="connsiteX1" fmla="*/ 656461 w 6041036"/>
                <a:gd name="connsiteY1" fmla="*/ 3678414 h 3729956"/>
                <a:gd name="connsiteX2" fmla="*/ 854349 w 6041036"/>
                <a:gd name="connsiteY2" fmla="*/ 2249153 h 3729956"/>
                <a:gd name="connsiteX3" fmla="*/ 1394085 w 6041036"/>
                <a:gd name="connsiteY3" fmla="*/ 966897 h 3729956"/>
                <a:gd name="connsiteX4" fmla="*/ 1918741 w 6041036"/>
                <a:gd name="connsiteY4" fmla="*/ 592143 h 3729956"/>
                <a:gd name="connsiteX5" fmla="*/ 2278505 w 6041036"/>
                <a:gd name="connsiteY5" fmla="*/ 217389 h 3729956"/>
                <a:gd name="connsiteX6" fmla="*/ 2660754 w 6041036"/>
                <a:gd name="connsiteY6" fmla="*/ 367290 h 3729956"/>
                <a:gd name="connsiteX7" fmla="*/ 3357796 w 6041036"/>
                <a:gd name="connsiteY7" fmla="*/ 31 h 3729956"/>
                <a:gd name="connsiteX8" fmla="*/ 4616970 w 6041036"/>
                <a:gd name="connsiteY8" fmla="*/ 344805 h 3729956"/>
                <a:gd name="connsiteX9" fmla="*/ 6041036 w 6041036"/>
                <a:gd name="connsiteY9" fmla="*/ 112458 h 3729956"/>
                <a:gd name="connsiteX10" fmla="*/ 6041036 w 6041036"/>
                <a:gd name="connsiteY10"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65048 w 6041036"/>
                <a:gd name="connsiteY3" fmla="*/ 1619895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94192 w 6041036"/>
                <a:gd name="connsiteY3" fmla="*/ 1914980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7370"/>
                <a:gd name="connsiteX1" fmla="*/ 656461 w 6041036"/>
                <a:gd name="connsiteY1" fmla="*/ 3678414 h 3727370"/>
                <a:gd name="connsiteX2" fmla="*/ 850706 w 6041036"/>
                <a:gd name="connsiteY2" fmla="*/ 2296512 h 3727370"/>
                <a:gd name="connsiteX3" fmla="*/ 1094192 w 6041036"/>
                <a:gd name="connsiteY3" fmla="*/ 1914980 h 3727370"/>
                <a:gd name="connsiteX4" fmla="*/ 1394085 w 6041036"/>
                <a:gd name="connsiteY4" fmla="*/ 966897 h 3727370"/>
                <a:gd name="connsiteX5" fmla="*/ 1918741 w 6041036"/>
                <a:gd name="connsiteY5" fmla="*/ 592143 h 3727370"/>
                <a:gd name="connsiteX6" fmla="*/ 2278505 w 6041036"/>
                <a:gd name="connsiteY6" fmla="*/ 217389 h 3727370"/>
                <a:gd name="connsiteX7" fmla="*/ 2660754 w 6041036"/>
                <a:gd name="connsiteY7" fmla="*/ 367290 h 3727370"/>
                <a:gd name="connsiteX8" fmla="*/ 3357796 w 6041036"/>
                <a:gd name="connsiteY8" fmla="*/ 31 h 3727370"/>
                <a:gd name="connsiteX9" fmla="*/ 4616970 w 6041036"/>
                <a:gd name="connsiteY9" fmla="*/ 344805 h 3727370"/>
                <a:gd name="connsiteX10" fmla="*/ 6041036 w 6041036"/>
                <a:gd name="connsiteY10" fmla="*/ 112458 h 3727370"/>
                <a:gd name="connsiteX11" fmla="*/ 6041036 w 6041036"/>
                <a:gd name="connsiteY11" fmla="*/ 112458 h 3727370"/>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080 h 3695080"/>
                <a:gd name="connsiteX1" fmla="*/ 572671 w 6041036"/>
                <a:gd name="connsiteY1" fmla="*/ 3361444 h 3695080"/>
                <a:gd name="connsiteX2" fmla="*/ 850706 w 6041036"/>
                <a:gd name="connsiteY2" fmla="*/ 2296485 h 3695080"/>
                <a:gd name="connsiteX3" fmla="*/ 1094192 w 6041036"/>
                <a:gd name="connsiteY3" fmla="*/ 1914953 h 3695080"/>
                <a:gd name="connsiteX4" fmla="*/ 1394085 w 6041036"/>
                <a:gd name="connsiteY4" fmla="*/ 966870 h 3695080"/>
                <a:gd name="connsiteX5" fmla="*/ 1918741 w 6041036"/>
                <a:gd name="connsiteY5" fmla="*/ 592116 h 3695080"/>
                <a:gd name="connsiteX6" fmla="*/ 2278505 w 6041036"/>
                <a:gd name="connsiteY6" fmla="*/ 217362 h 3695080"/>
                <a:gd name="connsiteX7" fmla="*/ 2689898 w 6041036"/>
                <a:gd name="connsiteY7" fmla="*/ 338119 h 3695080"/>
                <a:gd name="connsiteX8" fmla="*/ 3357796 w 6041036"/>
                <a:gd name="connsiteY8" fmla="*/ 4 h 3695080"/>
                <a:gd name="connsiteX9" fmla="*/ 4616970 w 6041036"/>
                <a:gd name="connsiteY9" fmla="*/ 344778 h 3695080"/>
                <a:gd name="connsiteX10" fmla="*/ 6041036 w 6041036"/>
                <a:gd name="connsiteY10" fmla="*/ 112431 h 3695080"/>
                <a:gd name="connsiteX11" fmla="*/ 6041036 w 6041036"/>
                <a:gd name="connsiteY11" fmla="*/ 112431 h 3695080"/>
                <a:gd name="connsiteX0" fmla="*/ 0 w 6041036"/>
                <a:gd name="connsiteY0" fmla="*/ 3709650 h 3709650"/>
                <a:gd name="connsiteX1" fmla="*/ 572671 w 6041036"/>
                <a:gd name="connsiteY1" fmla="*/ 3376014 h 3709650"/>
                <a:gd name="connsiteX2" fmla="*/ 850706 w 6041036"/>
                <a:gd name="connsiteY2" fmla="*/ 2311055 h 3709650"/>
                <a:gd name="connsiteX3" fmla="*/ 1094192 w 6041036"/>
                <a:gd name="connsiteY3" fmla="*/ 1929523 h 3709650"/>
                <a:gd name="connsiteX4" fmla="*/ 1394085 w 6041036"/>
                <a:gd name="connsiteY4" fmla="*/ 981440 h 3709650"/>
                <a:gd name="connsiteX5" fmla="*/ 1918741 w 6041036"/>
                <a:gd name="connsiteY5" fmla="*/ 606686 h 3709650"/>
                <a:gd name="connsiteX6" fmla="*/ 2278505 w 6041036"/>
                <a:gd name="connsiteY6" fmla="*/ 231932 h 3709650"/>
                <a:gd name="connsiteX7" fmla="*/ 2689898 w 6041036"/>
                <a:gd name="connsiteY7" fmla="*/ 352689 h 3709650"/>
                <a:gd name="connsiteX8" fmla="*/ 3456158 w 6041036"/>
                <a:gd name="connsiteY8" fmla="*/ 2 h 3709650"/>
                <a:gd name="connsiteX9" fmla="*/ 4616970 w 6041036"/>
                <a:gd name="connsiteY9" fmla="*/ 359348 h 3709650"/>
                <a:gd name="connsiteX10" fmla="*/ 6041036 w 6041036"/>
                <a:gd name="connsiteY10" fmla="*/ 127001 h 3709650"/>
                <a:gd name="connsiteX11" fmla="*/ 6041036 w 6041036"/>
                <a:gd name="connsiteY11" fmla="*/ 127001 h 3709650"/>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2074"/>
                <a:gd name="connsiteX1" fmla="*/ 622419 w 6041036"/>
                <a:gd name="connsiteY1" fmla="*/ 3586681 h 3712074"/>
                <a:gd name="connsiteX2" fmla="*/ 850706 w 6041036"/>
                <a:gd name="connsiteY2" fmla="*/ 2311076 h 3712074"/>
                <a:gd name="connsiteX3" fmla="*/ 1094192 w 6041036"/>
                <a:gd name="connsiteY3" fmla="*/ 1929544 h 3712074"/>
                <a:gd name="connsiteX4" fmla="*/ 1394085 w 6041036"/>
                <a:gd name="connsiteY4" fmla="*/ 981461 h 3712074"/>
                <a:gd name="connsiteX5" fmla="*/ 1918741 w 6041036"/>
                <a:gd name="connsiteY5" fmla="*/ 606707 h 3712074"/>
                <a:gd name="connsiteX6" fmla="*/ 2278505 w 6041036"/>
                <a:gd name="connsiteY6" fmla="*/ 231953 h 3712074"/>
                <a:gd name="connsiteX7" fmla="*/ 2689898 w 6041036"/>
                <a:gd name="connsiteY7" fmla="*/ 352710 h 3712074"/>
                <a:gd name="connsiteX8" fmla="*/ 3456158 w 6041036"/>
                <a:gd name="connsiteY8" fmla="*/ 23 h 3712074"/>
                <a:gd name="connsiteX9" fmla="*/ 4624256 w 6041036"/>
                <a:gd name="connsiteY9" fmla="*/ 333868 h 3712074"/>
                <a:gd name="connsiteX10" fmla="*/ 6041036 w 6041036"/>
                <a:gd name="connsiteY10" fmla="*/ 127022 h 3712074"/>
                <a:gd name="connsiteX11" fmla="*/ 6041036 w 6041036"/>
                <a:gd name="connsiteY11" fmla="*/ 127022 h 3712074"/>
                <a:gd name="connsiteX0" fmla="*/ 0 w 6041036"/>
                <a:gd name="connsiteY0" fmla="*/ 3709671 h 3731492"/>
                <a:gd name="connsiteX1" fmla="*/ 622419 w 6041036"/>
                <a:gd name="connsiteY1" fmla="*/ 3586681 h 3731492"/>
                <a:gd name="connsiteX2" fmla="*/ 850706 w 6041036"/>
                <a:gd name="connsiteY2" fmla="*/ 2311076 h 3731492"/>
                <a:gd name="connsiteX3" fmla="*/ 1094192 w 6041036"/>
                <a:gd name="connsiteY3" fmla="*/ 1929544 h 3731492"/>
                <a:gd name="connsiteX4" fmla="*/ 1394085 w 6041036"/>
                <a:gd name="connsiteY4" fmla="*/ 981461 h 3731492"/>
                <a:gd name="connsiteX5" fmla="*/ 1918741 w 6041036"/>
                <a:gd name="connsiteY5" fmla="*/ 606707 h 3731492"/>
                <a:gd name="connsiteX6" fmla="*/ 2278505 w 6041036"/>
                <a:gd name="connsiteY6" fmla="*/ 231953 h 3731492"/>
                <a:gd name="connsiteX7" fmla="*/ 2689898 w 6041036"/>
                <a:gd name="connsiteY7" fmla="*/ 352710 h 3731492"/>
                <a:gd name="connsiteX8" fmla="*/ 3456158 w 6041036"/>
                <a:gd name="connsiteY8" fmla="*/ 23 h 3731492"/>
                <a:gd name="connsiteX9" fmla="*/ 4624256 w 6041036"/>
                <a:gd name="connsiteY9" fmla="*/ 333868 h 3731492"/>
                <a:gd name="connsiteX10" fmla="*/ 6041036 w 6041036"/>
                <a:gd name="connsiteY10" fmla="*/ 127022 h 3731492"/>
                <a:gd name="connsiteX11" fmla="*/ 6041036 w 6041036"/>
                <a:gd name="connsiteY11" fmla="*/ 127022 h 3731492"/>
                <a:gd name="connsiteX0" fmla="*/ 0 w 6041036"/>
                <a:gd name="connsiteY0" fmla="*/ 3709671 h 3712316"/>
                <a:gd name="connsiteX1" fmla="*/ 668613 w 6041036"/>
                <a:gd name="connsiteY1" fmla="*/ 3538638 h 3712316"/>
                <a:gd name="connsiteX2" fmla="*/ 850706 w 6041036"/>
                <a:gd name="connsiteY2" fmla="*/ 2311076 h 3712316"/>
                <a:gd name="connsiteX3" fmla="*/ 1094192 w 6041036"/>
                <a:gd name="connsiteY3" fmla="*/ 1929544 h 3712316"/>
                <a:gd name="connsiteX4" fmla="*/ 1394085 w 6041036"/>
                <a:gd name="connsiteY4" fmla="*/ 981461 h 3712316"/>
                <a:gd name="connsiteX5" fmla="*/ 1918741 w 6041036"/>
                <a:gd name="connsiteY5" fmla="*/ 606707 h 3712316"/>
                <a:gd name="connsiteX6" fmla="*/ 2278505 w 6041036"/>
                <a:gd name="connsiteY6" fmla="*/ 231953 h 3712316"/>
                <a:gd name="connsiteX7" fmla="*/ 2689898 w 6041036"/>
                <a:gd name="connsiteY7" fmla="*/ 352710 h 3712316"/>
                <a:gd name="connsiteX8" fmla="*/ 3456158 w 6041036"/>
                <a:gd name="connsiteY8" fmla="*/ 23 h 3712316"/>
                <a:gd name="connsiteX9" fmla="*/ 4624256 w 6041036"/>
                <a:gd name="connsiteY9" fmla="*/ 333868 h 3712316"/>
                <a:gd name="connsiteX10" fmla="*/ 6041036 w 6041036"/>
                <a:gd name="connsiteY10" fmla="*/ 127022 h 3712316"/>
                <a:gd name="connsiteX11" fmla="*/ 6041036 w 6041036"/>
                <a:gd name="connsiteY11" fmla="*/ 127022 h 3712316"/>
                <a:gd name="connsiteX0" fmla="*/ 0 w 6041036"/>
                <a:gd name="connsiteY0" fmla="*/ 3709671 h 3789993"/>
                <a:gd name="connsiteX1" fmla="*/ 668613 w 6041036"/>
                <a:gd name="connsiteY1" fmla="*/ 3538638 h 3789993"/>
                <a:gd name="connsiteX2" fmla="*/ 850706 w 6041036"/>
                <a:gd name="connsiteY2" fmla="*/ 1032415 h 3789993"/>
                <a:gd name="connsiteX3" fmla="*/ 1094192 w 6041036"/>
                <a:gd name="connsiteY3" fmla="*/ 1929544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89993"/>
                <a:gd name="connsiteX1" fmla="*/ 668613 w 6041036"/>
                <a:gd name="connsiteY1" fmla="*/ 3538638 h 3789993"/>
                <a:gd name="connsiteX2" fmla="*/ 850706 w 6041036"/>
                <a:gd name="connsiteY2" fmla="*/ 1032415 h 3789993"/>
                <a:gd name="connsiteX3" fmla="*/ 1023125 w 6041036"/>
                <a:gd name="connsiteY3" fmla="*/ 2125408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89993"/>
                <a:gd name="connsiteX1" fmla="*/ 668613 w 6041036"/>
                <a:gd name="connsiteY1" fmla="*/ 3538638 h 3789993"/>
                <a:gd name="connsiteX2" fmla="*/ 836492 w 6041036"/>
                <a:gd name="connsiteY2" fmla="*/ 1032415 h 3789993"/>
                <a:gd name="connsiteX3" fmla="*/ 1023125 w 6041036"/>
                <a:gd name="connsiteY3" fmla="*/ 2125408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09671"/>
                <a:gd name="connsiteX1" fmla="*/ 668613 w 6041036"/>
                <a:gd name="connsiteY1" fmla="*/ 3538638 h 3709671"/>
                <a:gd name="connsiteX2" fmla="*/ 836492 w 6041036"/>
                <a:gd name="connsiteY2" fmla="*/ 1032415 h 3709671"/>
                <a:gd name="connsiteX3" fmla="*/ 1023125 w 6041036"/>
                <a:gd name="connsiteY3" fmla="*/ 2125408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6920"/>
                <a:gd name="connsiteX1" fmla="*/ 625972 w 6041036"/>
                <a:gd name="connsiteY1" fmla="*/ 3601463 h 3716920"/>
                <a:gd name="connsiteX2" fmla="*/ 836492 w 6041036"/>
                <a:gd name="connsiteY2" fmla="*/ 1032415 h 3716920"/>
                <a:gd name="connsiteX3" fmla="*/ 1023125 w 6041036"/>
                <a:gd name="connsiteY3" fmla="*/ 2125408 h 3716920"/>
                <a:gd name="connsiteX4" fmla="*/ 1394085 w 6041036"/>
                <a:gd name="connsiteY4" fmla="*/ 981461 h 3716920"/>
                <a:gd name="connsiteX5" fmla="*/ 1918741 w 6041036"/>
                <a:gd name="connsiteY5" fmla="*/ 606707 h 3716920"/>
                <a:gd name="connsiteX6" fmla="*/ 2278505 w 6041036"/>
                <a:gd name="connsiteY6" fmla="*/ 231953 h 3716920"/>
                <a:gd name="connsiteX7" fmla="*/ 2689898 w 6041036"/>
                <a:gd name="connsiteY7" fmla="*/ 352710 h 3716920"/>
                <a:gd name="connsiteX8" fmla="*/ 3456158 w 6041036"/>
                <a:gd name="connsiteY8" fmla="*/ 23 h 3716920"/>
                <a:gd name="connsiteX9" fmla="*/ 4624256 w 6041036"/>
                <a:gd name="connsiteY9" fmla="*/ 333868 h 3716920"/>
                <a:gd name="connsiteX10" fmla="*/ 6041036 w 6041036"/>
                <a:gd name="connsiteY10" fmla="*/ 127022 h 3716920"/>
                <a:gd name="connsiteX11" fmla="*/ 6041036 w 6041036"/>
                <a:gd name="connsiteY11" fmla="*/ 127022 h 3716920"/>
                <a:gd name="connsiteX0" fmla="*/ 0 w 6041036"/>
                <a:gd name="connsiteY0" fmla="*/ 3709671 h 3737248"/>
                <a:gd name="connsiteX1" fmla="*/ 625972 w 6041036"/>
                <a:gd name="connsiteY1" fmla="*/ 3601463 h 3737248"/>
                <a:gd name="connsiteX2" fmla="*/ 836492 w 6041036"/>
                <a:gd name="connsiteY2" fmla="*/ 1032415 h 3737248"/>
                <a:gd name="connsiteX3" fmla="*/ 1023125 w 6041036"/>
                <a:gd name="connsiteY3" fmla="*/ 2125408 h 3737248"/>
                <a:gd name="connsiteX4" fmla="*/ 1394085 w 6041036"/>
                <a:gd name="connsiteY4" fmla="*/ 981461 h 3737248"/>
                <a:gd name="connsiteX5" fmla="*/ 1918741 w 6041036"/>
                <a:gd name="connsiteY5" fmla="*/ 606707 h 3737248"/>
                <a:gd name="connsiteX6" fmla="*/ 2278505 w 6041036"/>
                <a:gd name="connsiteY6" fmla="*/ 231953 h 3737248"/>
                <a:gd name="connsiteX7" fmla="*/ 2689898 w 6041036"/>
                <a:gd name="connsiteY7" fmla="*/ 352710 h 3737248"/>
                <a:gd name="connsiteX8" fmla="*/ 3456158 w 6041036"/>
                <a:gd name="connsiteY8" fmla="*/ 23 h 3737248"/>
                <a:gd name="connsiteX9" fmla="*/ 4624256 w 6041036"/>
                <a:gd name="connsiteY9" fmla="*/ 333868 h 3737248"/>
                <a:gd name="connsiteX10" fmla="*/ 6041036 w 6041036"/>
                <a:gd name="connsiteY10" fmla="*/ 127022 h 3737248"/>
                <a:gd name="connsiteX11" fmla="*/ 6041036 w 6041036"/>
                <a:gd name="connsiteY11" fmla="*/ 127022 h 3737248"/>
                <a:gd name="connsiteX0" fmla="*/ 0 w 6041036"/>
                <a:gd name="connsiteY0" fmla="*/ 3709671 h 3709671"/>
                <a:gd name="connsiteX1" fmla="*/ 682826 w 6041036"/>
                <a:gd name="connsiteY1" fmla="*/ 3509074 h 3709671"/>
                <a:gd name="connsiteX2" fmla="*/ 836492 w 6041036"/>
                <a:gd name="connsiteY2" fmla="*/ 1032415 h 3709671"/>
                <a:gd name="connsiteX3" fmla="*/ 1023125 w 6041036"/>
                <a:gd name="connsiteY3" fmla="*/ 2125408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1178"/>
                <a:gd name="connsiteX1" fmla="*/ 654399 w 6041036"/>
                <a:gd name="connsiteY1" fmla="*/ 3538638 h 3711178"/>
                <a:gd name="connsiteX2" fmla="*/ 836492 w 6041036"/>
                <a:gd name="connsiteY2" fmla="*/ 1032415 h 3711178"/>
                <a:gd name="connsiteX3" fmla="*/ 1023125 w 6041036"/>
                <a:gd name="connsiteY3" fmla="*/ 2125408 h 3711178"/>
                <a:gd name="connsiteX4" fmla="*/ 1394085 w 6041036"/>
                <a:gd name="connsiteY4" fmla="*/ 981461 h 3711178"/>
                <a:gd name="connsiteX5" fmla="*/ 1918741 w 6041036"/>
                <a:gd name="connsiteY5" fmla="*/ 606707 h 3711178"/>
                <a:gd name="connsiteX6" fmla="*/ 2278505 w 6041036"/>
                <a:gd name="connsiteY6" fmla="*/ 231953 h 3711178"/>
                <a:gd name="connsiteX7" fmla="*/ 2689898 w 6041036"/>
                <a:gd name="connsiteY7" fmla="*/ 352710 h 3711178"/>
                <a:gd name="connsiteX8" fmla="*/ 3456158 w 6041036"/>
                <a:gd name="connsiteY8" fmla="*/ 23 h 3711178"/>
                <a:gd name="connsiteX9" fmla="*/ 4624256 w 6041036"/>
                <a:gd name="connsiteY9" fmla="*/ 333868 h 3711178"/>
                <a:gd name="connsiteX10" fmla="*/ 6041036 w 6041036"/>
                <a:gd name="connsiteY10" fmla="*/ 127022 h 3711178"/>
                <a:gd name="connsiteX11" fmla="*/ 6041036 w 6041036"/>
                <a:gd name="connsiteY11" fmla="*/ 127022 h 3711178"/>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94085 w 6041036"/>
                <a:gd name="connsiteY4" fmla="*/ 981461 h 3712181"/>
                <a:gd name="connsiteX5" fmla="*/ 1918741 w 6041036"/>
                <a:gd name="connsiteY5" fmla="*/ 606707 h 3712181"/>
                <a:gd name="connsiteX6" fmla="*/ 2278505 w 6041036"/>
                <a:gd name="connsiteY6" fmla="*/ 231953 h 3712181"/>
                <a:gd name="connsiteX7" fmla="*/ 2689898 w 6041036"/>
                <a:gd name="connsiteY7" fmla="*/ 352710 h 3712181"/>
                <a:gd name="connsiteX8" fmla="*/ 3456158 w 6041036"/>
                <a:gd name="connsiteY8" fmla="*/ 23 h 3712181"/>
                <a:gd name="connsiteX9" fmla="*/ 4624256 w 6041036"/>
                <a:gd name="connsiteY9" fmla="*/ 333868 h 3712181"/>
                <a:gd name="connsiteX10" fmla="*/ 6041036 w 6041036"/>
                <a:gd name="connsiteY10" fmla="*/ 127022 h 3712181"/>
                <a:gd name="connsiteX11" fmla="*/ 6041036 w 6041036"/>
                <a:gd name="connsiteY11"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918741 w 6041036"/>
                <a:gd name="connsiteY5" fmla="*/ 606707 h 3712181"/>
                <a:gd name="connsiteX6" fmla="*/ 2278505 w 6041036"/>
                <a:gd name="connsiteY6" fmla="*/ 231953 h 3712181"/>
                <a:gd name="connsiteX7" fmla="*/ 2689898 w 6041036"/>
                <a:gd name="connsiteY7" fmla="*/ 352710 h 3712181"/>
                <a:gd name="connsiteX8" fmla="*/ 3456158 w 6041036"/>
                <a:gd name="connsiteY8" fmla="*/ 23 h 3712181"/>
                <a:gd name="connsiteX9" fmla="*/ 4624256 w 6041036"/>
                <a:gd name="connsiteY9" fmla="*/ 333868 h 3712181"/>
                <a:gd name="connsiteX10" fmla="*/ 6041036 w 6041036"/>
                <a:gd name="connsiteY10" fmla="*/ 127022 h 3712181"/>
                <a:gd name="connsiteX11" fmla="*/ 6041036 w 6041036"/>
                <a:gd name="connsiteY11"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607382 w 6041036"/>
                <a:gd name="connsiteY5" fmla="*/ 313459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465247 w 6041036"/>
                <a:gd name="connsiteY5" fmla="*/ 368892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65247 w 6041036"/>
                <a:gd name="connsiteY5" fmla="*/ 368892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650023 w 6041036"/>
                <a:gd name="connsiteY6" fmla="*/ 490845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1905400 w 6041036"/>
                <a:gd name="connsiteY8" fmla="*/ 40564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972018 h 3974528"/>
                <a:gd name="connsiteX1" fmla="*/ 668613 w 6041036"/>
                <a:gd name="connsiteY1" fmla="*/ 3804680 h 3974528"/>
                <a:gd name="connsiteX2" fmla="*/ 836492 w 6041036"/>
                <a:gd name="connsiteY2" fmla="*/ 1294762 h 3974528"/>
                <a:gd name="connsiteX3" fmla="*/ 1023125 w 6041036"/>
                <a:gd name="connsiteY3" fmla="*/ 2387755 h 3974528"/>
                <a:gd name="connsiteX4" fmla="*/ 1312357 w 6041036"/>
                <a:gd name="connsiteY4" fmla="*/ 689475 h 3974528"/>
                <a:gd name="connsiteX5" fmla="*/ 1458141 w 6041036"/>
                <a:gd name="connsiteY5" fmla="*/ 616457 h 3974528"/>
                <a:gd name="connsiteX6" fmla="*/ 1703323 w 6041036"/>
                <a:gd name="connsiteY6" fmla="*/ 697759 h 3974528"/>
                <a:gd name="connsiteX7" fmla="*/ 1787266 w 6041036"/>
                <a:gd name="connsiteY7" fmla="*/ 654711 h 3974528"/>
                <a:gd name="connsiteX8" fmla="*/ 1905400 w 6041036"/>
                <a:gd name="connsiteY8" fmla="*/ 667990 h 3974528"/>
                <a:gd name="connsiteX9" fmla="*/ 2227957 w 6041036"/>
                <a:gd name="connsiteY9" fmla="*/ 12683 h 3974528"/>
                <a:gd name="connsiteX10" fmla="*/ 3456158 w 6041036"/>
                <a:gd name="connsiteY10" fmla="*/ 262370 h 3974528"/>
                <a:gd name="connsiteX11" fmla="*/ 4624256 w 6041036"/>
                <a:gd name="connsiteY11" fmla="*/ 596215 h 3974528"/>
                <a:gd name="connsiteX12" fmla="*/ 6041036 w 6041036"/>
                <a:gd name="connsiteY12" fmla="*/ 389369 h 3974528"/>
                <a:gd name="connsiteX13" fmla="*/ 6041036 w 6041036"/>
                <a:gd name="connsiteY13" fmla="*/ 389369 h 3974528"/>
                <a:gd name="connsiteX0" fmla="*/ 0 w 6041036"/>
                <a:gd name="connsiteY0" fmla="*/ 3966010 h 3968520"/>
                <a:gd name="connsiteX1" fmla="*/ 668613 w 6041036"/>
                <a:gd name="connsiteY1" fmla="*/ 3798672 h 3968520"/>
                <a:gd name="connsiteX2" fmla="*/ 836492 w 6041036"/>
                <a:gd name="connsiteY2" fmla="*/ 1288754 h 3968520"/>
                <a:gd name="connsiteX3" fmla="*/ 1023125 w 6041036"/>
                <a:gd name="connsiteY3" fmla="*/ 2381747 h 3968520"/>
                <a:gd name="connsiteX4" fmla="*/ 1312357 w 6041036"/>
                <a:gd name="connsiteY4" fmla="*/ 683467 h 3968520"/>
                <a:gd name="connsiteX5" fmla="*/ 1458141 w 6041036"/>
                <a:gd name="connsiteY5" fmla="*/ 610449 h 3968520"/>
                <a:gd name="connsiteX6" fmla="*/ 1703323 w 6041036"/>
                <a:gd name="connsiteY6" fmla="*/ 691751 h 3968520"/>
                <a:gd name="connsiteX7" fmla="*/ 1787266 w 6041036"/>
                <a:gd name="connsiteY7" fmla="*/ 648703 h 3968520"/>
                <a:gd name="connsiteX8" fmla="*/ 1905400 w 6041036"/>
                <a:gd name="connsiteY8" fmla="*/ 661982 h 3968520"/>
                <a:gd name="connsiteX9" fmla="*/ 2227957 w 6041036"/>
                <a:gd name="connsiteY9" fmla="*/ 6675 h 3968520"/>
                <a:gd name="connsiteX10" fmla="*/ 3456158 w 6041036"/>
                <a:gd name="connsiteY10" fmla="*/ 256362 h 3968520"/>
                <a:gd name="connsiteX11" fmla="*/ 4624256 w 6041036"/>
                <a:gd name="connsiteY11" fmla="*/ 590207 h 3968520"/>
                <a:gd name="connsiteX12" fmla="*/ 6041036 w 6041036"/>
                <a:gd name="connsiteY12" fmla="*/ 383361 h 3968520"/>
                <a:gd name="connsiteX13" fmla="*/ 6041036 w 6041036"/>
                <a:gd name="connsiteY13" fmla="*/ 383361 h 3968520"/>
                <a:gd name="connsiteX0" fmla="*/ 0 w 6041036"/>
                <a:gd name="connsiteY0" fmla="*/ 3962751 h 3965261"/>
                <a:gd name="connsiteX1" fmla="*/ 668613 w 6041036"/>
                <a:gd name="connsiteY1" fmla="*/ 3795413 h 3965261"/>
                <a:gd name="connsiteX2" fmla="*/ 836492 w 6041036"/>
                <a:gd name="connsiteY2" fmla="*/ 1285495 h 3965261"/>
                <a:gd name="connsiteX3" fmla="*/ 1023125 w 6041036"/>
                <a:gd name="connsiteY3" fmla="*/ 2378488 h 3965261"/>
                <a:gd name="connsiteX4" fmla="*/ 1312357 w 6041036"/>
                <a:gd name="connsiteY4" fmla="*/ 680208 h 3965261"/>
                <a:gd name="connsiteX5" fmla="*/ 1458141 w 6041036"/>
                <a:gd name="connsiteY5" fmla="*/ 607190 h 3965261"/>
                <a:gd name="connsiteX6" fmla="*/ 1703323 w 6041036"/>
                <a:gd name="connsiteY6" fmla="*/ 688492 h 3965261"/>
                <a:gd name="connsiteX7" fmla="*/ 1787266 w 6041036"/>
                <a:gd name="connsiteY7" fmla="*/ 645444 h 3965261"/>
                <a:gd name="connsiteX8" fmla="*/ 1905400 w 6041036"/>
                <a:gd name="connsiteY8" fmla="*/ 658723 h 3965261"/>
                <a:gd name="connsiteX9" fmla="*/ 2227957 w 6041036"/>
                <a:gd name="connsiteY9" fmla="*/ 3416 h 3965261"/>
                <a:gd name="connsiteX10" fmla="*/ 3456158 w 6041036"/>
                <a:gd name="connsiteY10" fmla="*/ 253103 h 3965261"/>
                <a:gd name="connsiteX11" fmla="*/ 4624256 w 6041036"/>
                <a:gd name="connsiteY11" fmla="*/ 586948 h 3965261"/>
                <a:gd name="connsiteX12" fmla="*/ 6041036 w 6041036"/>
                <a:gd name="connsiteY12" fmla="*/ 380102 h 3965261"/>
                <a:gd name="connsiteX13" fmla="*/ 6041036 w 6041036"/>
                <a:gd name="connsiteY13" fmla="*/ 380102 h 3965261"/>
                <a:gd name="connsiteX0" fmla="*/ 0 w 6041036"/>
                <a:gd name="connsiteY0" fmla="*/ 3960274 h 3962784"/>
                <a:gd name="connsiteX1" fmla="*/ 668613 w 6041036"/>
                <a:gd name="connsiteY1" fmla="*/ 3792936 h 3962784"/>
                <a:gd name="connsiteX2" fmla="*/ 836492 w 6041036"/>
                <a:gd name="connsiteY2" fmla="*/ 1283018 h 3962784"/>
                <a:gd name="connsiteX3" fmla="*/ 1023125 w 6041036"/>
                <a:gd name="connsiteY3" fmla="*/ 2376011 h 3962784"/>
                <a:gd name="connsiteX4" fmla="*/ 1312357 w 6041036"/>
                <a:gd name="connsiteY4" fmla="*/ 677731 h 3962784"/>
                <a:gd name="connsiteX5" fmla="*/ 1458141 w 6041036"/>
                <a:gd name="connsiteY5" fmla="*/ 604713 h 3962784"/>
                <a:gd name="connsiteX6" fmla="*/ 1703323 w 6041036"/>
                <a:gd name="connsiteY6" fmla="*/ 686015 h 3962784"/>
                <a:gd name="connsiteX7" fmla="*/ 1787266 w 6041036"/>
                <a:gd name="connsiteY7" fmla="*/ 642967 h 3962784"/>
                <a:gd name="connsiteX8" fmla="*/ 1905400 w 6041036"/>
                <a:gd name="connsiteY8" fmla="*/ 656246 h 3962784"/>
                <a:gd name="connsiteX9" fmla="*/ 2227957 w 6041036"/>
                <a:gd name="connsiteY9" fmla="*/ 939 h 3962784"/>
                <a:gd name="connsiteX10" fmla="*/ 2582025 w 6041036"/>
                <a:gd name="connsiteY10" fmla="*/ 513010 h 3962784"/>
                <a:gd name="connsiteX11" fmla="*/ 4624256 w 6041036"/>
                <a:gd name="connsiteY11" fmla="*/ 584471 h 3962784"/>
                <a:gd name="connsiteX12" fmla="*/ 6041036 w 6041036"/>
                <a:gd name="connsiteY12" fmla="*/ 377625 h 3962784"/>
                <a:gd name="connsiteX13" fmla="*/ 6041036 w 6041036"/>
                <a:gd name="connsiteY13" fmla="*/ 377625 h 3962784"/>
                <a:gd name="connsiteX0" fmla="*/ 0 w 6041036"/>
                <a:gd name="connsiteY0" fmla="*/ 3960296 h 3962806"/>
                <a:gd name="connsiteX1" fmla="*/ 668613 w 6041036"/>
                <a:gd name="connsiteY1" fmla="*/ 3792958 h 3962806"/>
                <a:gd name="connsiteX2" fmla="*/ 836492 w 6041036"/>
                <a:gd name="connsiteY2" fmla="*/ 1283040 h 3962806"/>
                <a:gd name="connsiteX3" fmla="*/ 1023125 w 6041036"/>
                <a:gd name="connsiteY3" fmla="*/ 2376033 h 3962806"/>
                <a:gd name="connsiteX4" fmla="*/ 1312357 w 6041036"/>
                <a:gd name="connsiteY4" fmla="*/ 677753 h 3962806"/>
                <a:gd name="connsiteX5" fmla="*/ 1458141 w 6041036"/>
                <a:gd name="connsiteY5" fmla="*/ 604735 h 3962806"/>
                <a:gd name="connsiteX6" fmla="*/ 1703323 w 6041036"/>
                <a:gd name="connsiteY6" fmla="*/ 686037 h 3962806"/>
                <a:gd name="connsiteX7" fmla="*/ 1787266 w 6041036"/>
                <a:gd name="connsiteY7" fmla="*/ 642989 h 3962806"/>
                <a:gd name="connsiteX8" fmla="*/ 1905400 w 6041036"/>
                <a:gd name="connsiteY8" fmla="*/ 656268 h 3962806"/>
                <a:gd name="connsiteX9" fmla="*/ 2227957 w 6041036"/>
                <a:gd name="connsiteY9" fmla="*/ 961 h 3962806"/>
                <a:gd name="connsiteX10" fmla="*/ 2582025 w 6041036"/>
                <a:gd name="connsiteY10" fmla="*/ 513032 h 3962806"/>
                <a:gd name="connsiteX11" fmla="*/ 4624256 w 6041036"/>
                <a:gd name="connsiteY11" fmla="*/ 584493 h 3962806"/>
                <a:gd name="connsiteX12" fmla="*/ 6041036 w 6041036"/>
                <a:gd name="connsiteY12" fmla="*/ 377647 h 3962806"/>
                <a:gd name="connsiteX13" fmla="*/ 6041036 w 6041036"/>
                <a:gd name="connsiteY13" fmla="*/ 377647 h 3962806"/>
                <a:gd name="connsiteX0" fmla="*/ 0 w 6041036"/>
                <a:gd name="connsiteY0" fmla="*/ 3945518 h 3948028"/>
                <a:gd name="connsiteX1" fmla="*/ 668613 w 6041036"/>
                <a:gd name="connsiteY1" fmla="*/ 3778180 h 3948028"/>
                <a:gd name="connsiteX2" fmla="*/ 836492 w 6041036"/>
                <a:gd name="connsiteY2" fmla="*/ 1268262 h 3948028"/>
                <a:gd name="connsiteX3" fmla="*/ 1023125 w 6041036"/>
                <a:gd name="connsiteY3" fmla="*/ 2361255 h 3948028"/>
                <a:gd name="connsiteX4" fmla="*/ 1312357 w 6041036"/>
                <a:gd name="connsiteY4" fmla="*/ 662975 h 3948028"/>
                <a:gd name="connsiteX5" fmla="*/ 1458141 w 6041036"/>
                <a:gd name="connsiteY5" fmla="*/ 589957 h 3948028"/>
                <a:gd name="connsiteX6" fmla="*/ 1703323 w 6041036"/>
                <a:gd name="connsiteY6" fmla="*/ 671259 h 3948028"/>
                <a:gd name="connsiteX7" fmla="*/ 1787266 w 6041036"/>
                <a:gd name="connsiteY7" fmla="*/ 628211 h 3948028"/>
                <a:gd name="connsiteX8" fmla="*/ 1905400 w 6041036"/>
                <a:gd name="connsiteY8" fmla="*/ 641490 h 3948028"/>
                <a:gd name="connsiteX9" fmla="*/ 2203084 w 6041036"/>
                <a:gd name="connsiteY9" fmla="*/ 965 h 3948028"/>
                <a:gd name="connsiteX10" fmla="*/ 2582025 w 6041036"/>
                <a:gd name="connsiteY10" fmla="*/ 498254 h 3948028"/>
                <a:gd name="connsiteX11" fmla="*/ 4624256 w 6041036"/>
                <a:gd name="connsiteY11" fmla="*/ 569715 h 3948028"/>
                <a:gd name="connsiteX12" fmla="*/ 6041036 w 6041036"/>
                <a:gd name="connsiteY12" fmla="*/ 362869 h 3948028"/>
                <a:gd name="connsiteX13" fmla="*/ 6041036 w 6041036"/>
                <a:gd name="connsiteY13" fmla="*/ 362869 h 3948028"/>
                <a:gd name="connsiteX0" fmla="*/ 0 w 6041036"/>
                <a:gd name="connsiteY0" fmla="*/ 3946945 h 3949455"/>
                <a:gd name="connsiteX1" fmla="*/ 668613 w 6041036"/>
                <a:gd name="connsiteY1" fmla="*/ 3779607 h 3949455"/>
                <a:gd name="connsiteX2" fmla="*/ 836492 w 6041036"/>
                <a:gd name="connsiteY2" fmla="*/ 1269689 h 3949455"/>
                <a:gd name="connsiteX3" fmla="*/ 1023125 w 6041036"/>
                <a:gd name="connsiteY3" fmla="*/ 2362682 h 3949455"/>
                <a:gd name="connsiteX4" fmla="*/ 1312357 w 6041036"/>
                <a:gd name="connsiteY4" fmla="*/ 664402 h 3949455"/>
                <a:gd name="connsiteX5" fmla="*/ 1458141 w 6041036"/>
                <a:gd name="connsiteY5" fmla="*/ 591384 h 3949455"/>
                <a:gd name="connsiteX6" fmla="*/ 1703323 w 6041036"/>
                <a:gd name="connsiteY6" fmla="*/ 672686 h 3949455"/>
                <a:gd name="connsiteX7" fmla="*/ 1787266 w 6041036"/>
                <a:gd name="connsiteY7" fmla="*/ 629638 h 3949455"/>
                <a:gd name="connsiteX8" fmla="*/ 1905400 w 6041036"/>
                <a:gd name="connsiteY8" fmla="*/ 642917 h 3949455"/>
                <a:gd name="connsiteX9" fmla="*/ 2203084 w 6041036"/>
                <a:gd name="connsiteY9" fmla="*/ 2392 h 3949455"/>
                <a:gd name="connsiteX10" fmla="*/ 2582025 w 6041036"/>
                <a:gd name="connsiteY10" fmla="*/ 499681 h 3949455"/>
                <a:gd name="connsiteX11" fmla="*/ 4624256 w 6041036"/>
                <a:gd name="connsiteY11" fmla="*/ 571142 h 3949455"/>
                <a:gd name="connsiteX12" fmla="*/ 6041036 w 6041036"/>
                <a:gd name="connsiteY12" fmla="*/ 364296 h 3949455"/>
                <a:gd name="connsiteX13" fmla="*/ 6041036 w 6041036"/>
                <a:gd name="connsiteY13" fmla="*/ 364296 h 3949455"/>
                <a:gd name="connsiteX0" fmla="*/ 0 w 6041036"/>
                <a:gd name="connsiteY0" fmla="*/ 3949601 h 3952111"/>
                <a:gd name="connsiteX1" fmla="*/ 668613 w 6041036"/>
                <a:gd name="connsiteY1" fmla="*/ 3782263 h 3952111"/>
                <a:gd name="connsiteX2" fmla="*/ 836492 w 6041036"/>
                <a:gd name="connsiteY2" fmla="*/ 1272345 h 3952111"/>
                <a:gd name="connsiteX3" fmla="*/ 1023125 w 6041036"/>
                <a:gd name="connsiteY3" fmla="*/ 2365338 h 3952111"/>
                <a:gd name="connsiteX4" fmla="*/ 1312357 w 6041036"/>
                <a:gd name="connsiteY4" fmla="*/ 667058 h 3952111"/>
                <a:gd name="connsiteX5" fmla="*/ 1458141 w 6041036"/>
                <a:gd name="connsiteY5" fmla="*/ 594040 h 3952111"/>
                <a:gd name="connsiteX6" fmla="*/ 1703323 w 6041036"/>
                <a:gd name="connsiteY6" fmla="*/ 675342 h 3952111"/>
                <a:gd name="connsiteX7" fmla="*/ 1787266 w 6041036"/>
                <a:gd name="connsiteY7" fmla="*/ 632294 h 3952111"/>
                <a:gd name="connsiteX8" fmla="*/ 1905400 w 6041036"/>
                <a:gd name="connsiteY8" fmla="*/ 645573 h 3952111"/>
                <a:gd name="connsiteX9" fmla="*/ 2203084 w 6041036"/>
                <a:gd name="connsiteY9" fmla="*/ 5048 h 3952111"/>
                <a:gd name="connsiteX10" fmla="*/ 2418570 w 6041036"/>
                <a:gd name="connsiteY10" fmla="*/ 358210 h 3952111"/>
                <a:gd name="connsiteX11" fmla="*/ 4624256 w 6041036"/>
                <a:gd name="connsiteY11" fmla="*/ 573798 h 3952111"/>
                <a:gd name="connsiteX12" fmla="*/ 6041036 w 6041036"/>
                <a:gd name="connsiteY12" fmla="*/ 366952 h 3952111"/>
                <a:gd name="connsiteX13" fmla="*/ 6041036 w 6041036"/>
                <a:gd name="connsiteY13" fmla="*/ 366952 h 3952111"/>
                <a:gd name="connsiteX0" fmla="*/ 0 w 6041036"/>
                <a:gd name="connsiteY0" fmla="*/ 3963518 h 3966028"/>
                <a:gd name="connsiteX1" fmla="*/ 668613 w 6041036"/>
                <a:gd name="connsiteY1" fmla="*/ 3796180 h 3966028"/>
                <a:gd name="connsiteX2" fmla="*/ 836492 w 6041036"/>
                <a:gd name="connsiteY2" fmla="*/ 1286262 h 3966028"/>
                <a:gd name="connsiteX3" fmla="*/ 1023125 w 6041036"/>
                <a:gd name="connsiteY3" fmla="*/ 2379255 h 3966028"/>
                <a:gd name="connsiteX4" fmla="*/ 1312357 w 6041036"/>
                <a:gd name="connsiteY4" fmla="*/ 680975 h 3966028"/>
                <a:gd name="connsiteX5" fmla="*/ 1458141 w 6041036"/>
                <a:gd name="connsiteY5" fmla="*/ 607957 h 3966028"/>
                <a:gd name="connsiteX6" fmla="*/ 1703323 w 6041036"/>
                <a:gd name="connsiteY6" fmla="*/ 689259 h 3966028"/>
                <a:gd name="connsiteX7" fmla="*/ 1787266 w 6041036"/>
                <a:gd name="connsiteY7" fmla="*/ 646211 h 3966028"/>
                <a:gd name="connsiteX8" fmla="*/ 1905400 w 6041036"/>
                <a:gd name="connsiteY8" fmla="*/ 659490 h 3966028"/>
                <a:gd name="connsiteX9" fmla="*/ 2203084 w 6041036"/>
                <a:gd name="connsiteY9" fmla="*/ 18965 h 3966028"/>
                <a:gd name="connsiteX10" fmla="*/ 2418570 w 6041036"/>
                <a:gd name="connsiteY10" fmla="*/ 372127 h 3966028"/>
                <a:gd name="connsiteX11" fmla="*/ 4624256 w 6041036"/>
                <a:gd name="connsiteY11" fmla="*/ 587715 h 3966028"/>
                <a:gd name="connsiteX12" fmla="*/ 6041036 w 6041036"/>
                <a:gd name="connsiteY12" fmla="*/ 380869 h 3966028"/>
                <a:gd name="connsiteX13" fmla="*/ 6041036 w 6041036"/>
                <a:gd name="connsiteY13" fmla="*/ 380869 h 3966028"/>
                <a:gd name="connsiteX0" fmla="*/ 0 w 6041036"/>
                <a:gd name="connsiteY0" fmla="*/ 3945053 h 3947563"/>
                <a:gd name="connsiteX1" fmla="*/ 668613 w 6041036"/>
                <a:gd name="connsiteY1" fmla="*/ 3777715 h 3947563"/>
                <a:gd name="connsiteX2" fmla="*/ 836492 w 6041036"/>
                <a:gd name="connsiteY2" fmla="*/ 1267797 h 3947563"/>
                <a:gd name="connsiteX3" fmla="*/ 1023125 w 6041036"/>
                <a:gd name="connsiteY3" fmla="*/ 2360790 h 3947563"/>
                <a:gd name="connsiteX4" fmla="*/ 1312357 w 6041036"/>
                <a:gd name="connsiteY4" fmla="*/ 662510 h 3947563"/>
                <a:gd name="connsiteX5" fmla="*/ 1458141 w 6041036"/>
                <a:gd name="connsiteY5" fmla="*/ 589492 h 3947563"/>
                <a:gd name="connsiteX6" fmla="*/ 1703323 w 6041036"/>
                <a:gd name="connsiteY6" fmla="*/ 670794 h 3947563"/>
                <a:gd name="connsiteX7" fmla="*/ 1787266 w 6041036"/>
                <a:gd name="connsiteY7" fmla="*/ 627746 h 3947563"/>
                <a:gd name="connsiteX8" fmla="*/ 1905400 w 6041036"/>
                <a:gd name="connsiteY8" fmla="*/ 641025 h 3947563"/>
                <a:gd name="connsiteX9" fmla="*/ 2203084 w 6041036"/>
                <a:gd name="connsiteY9" fmla="*/ 500 h 3947563"/>
                <a:gd name="connsiteX10" fmla="*/ 2418570 w 6041036"/>
                <a:gd name="connsiteY10" fmla="*/ 353662 h 3947563"/>
                <a:gd name="connsiteX11" fmla="*/ 4624256 w 6041036"/>
                <a:gd name="connsiteY11" fmla="*/ 569250 h 3947563"/>
                <a:gd name="connsiteX12" fmla="*/ 6041036 w 6041036"/>
                <a:gd name="connsiteY12" fmla="*/ 362404 h 3947563"/>
                <a:gd name="connsiteX13" fmla="*/ 6041036 w 6041036"/>
                <a:gd name="connsiteY13" fmla="*/ 362404 h 3947563"/>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3192192 w 6041036"/>
                <a:gd name="connsiteY11" fmla="*/ 600077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3288133 w 6041036"/>
                <a:gd name="connsiteY12" fmla="*/ 559426 h 3947064"/>
                <a:gd name="connsiteX13" fmla="*/ 4624256 w 6041036"/>
                <a:gd name="connsiteY13" fmla="*/ 568751 h 3947064"/>
                <a:gd name="connsiteX14" fmla="*/ 6041036 w 6041036"/>
                <a:gd name="connsiteY14" fmla="*/ 361905 h 3947064"/>
                <a:gd name="connsiteX15" fmla="*/ 6041036 w 6041036"/>
                <a:gd name="connsiteY15" fmla="*/ 361905 h 3947064"/>
                <a:gd name="connsiteX0" fmla="*/ 0 w 6041036"/>
                <a:gd name="connsiteY0" fmla="*/ 3969141 h 3971651"/>
                <a:gd name="connsiteX1" fmla="*/ 668613 w 6041036"/>
                <a:gd name="connsiteY1" fmla="*/ 3801803 h 3971651"/>
                <a:gd name="connsiteX2" fmla="*/ 836492 w 6041036"/>
                <a:gd name="connsiteY2" fmla="*/ 1291885 h 3971651"/>
                <a:gd name="connsiteX3" fmla="*/ 1023125 w 6041036"/>
                <a:gd name="connsiteY3" fmla="*/ 2384878 h 3971651"/>
                <a:gd name="connsiteX4" fmla="*/ 1312357 w 6041036"/>
                <a:gd name="connsiteY4" fmla="*/ 686598 h 3971651"/>
                <a:gd name="connsiteX5" fmla="*/ 1458141 w 6041036"/>
                <a:gd name="connsiteY5" fmla="*/ 613580 h 3971651"/>
                <a:gd name="connsiteX6" fmla="*/ 1703323 w 6041036"/>
                <a:gd name="connsiteY6" fmla="*/ 694882 h 3971651"/>
                <a:gd name="connsiteX7" fmla="*/ 1787266 w 6041036"/>
                <a:gd name="connsiteY7" fmla="*/ 651834 h 3971651"/>
                <a:gd name="connsiteX8" fmla="*/ 1905400 w 6041036"/>
                <a:gd name="connsiteY8" fmla="*/ 665113 h 3971651"/>
                <a:gd name="connsiteX9" fmla="*/ 2203084 w 6041036"/>
                <a:gd name="connsiteY9" fmla="*/ 24588 h 3971651"/>
                <a:gd name="connsiteX10" fmla="*/ 2418570 w 6041036"/>
                <a:gd name="connsiteY10" fmla="*/ 377750 h 3971651"/>
                <a:gd name="connsiteX11" fmla="*/ 2566796 w 6041036"/>
                <a:gd name="connsiteY11" fmla="*/ 535971 h 3971651"/>
                <a:gd name="connsiteX12" fmla="*/ 3259706 w 6041036"/>
                <a:gd name="connsiteY12" fmla="*/ 116 h 3971651"/>
                <a:gd name="connsiteX13" fmla="*/ 4624256 w 6041036"/>
                <a:gd name="connsiteY13" fmla="*/ 593338 h 3971651"/>
                <a:gd name="connsiteX14" fmla="*/ 6041036 w 6041036"/>
                <a:gd name="connsiteY14" fmla="*/ 386492 h 3971651"/>
                <a:gd name="connsiteX15" fmla="*/ 6041036 w 6041036"/>
                <a:gd name="connsiteY15" fmla="*/ 386492 h 3971651"/>
                <a:gd name="connsiteX0" fmla="*/ 0 w 6041036"/>
                <a:gd name="connsiteY0" fmla="*/ 3969025 h 3971535"/>
                <a:gd name="connsiteX1" fmla="*/ 668613 w 6041036"/>
                <a:gd name="connsiteY1" fmla="*/ 3801687 h 3971535"/>
                <a:gd name="connsiteX2" fmla="*/ 836492 w 6041036"/>
                <a:gd name="connsiteY2" fmla="*/ 1291769 h 3971535"/>
                <a:gd name="connsiteX3" fmla="*/ 1023125 w 6041036"/>
                <a:gd name="connsiteY3" fmla="*/ 2384762 h 3971535"/>
                <a:gd name="connsiteX4" fmla="*/ 1312357 w 6041036"/>
                <a:gd name="connsiteY4" fmla="*/ 686482 h 3971535"/>
                <a:gd name="connsiteX5" fmla="*/ 1458141 w 6041036"/>
                <a:gd name="connsiteY5" fmla="*/ 613464 h 3971535"/>
                <a:gd name="connsiteX6" fmla="*/ 1703323 w 6041036"/>
                <a:gd name="connsiteY6" fmla="*/ 694766 h 3971535"/>
                <a:gd name="connsiteX7" fmla="*/ 1787266 w 6041036"/>
                <a:gd name="connsiteY7" fmla="*/ 651718 h 3971535"/>
                <a:gd name="connsiteX8" fmla="*/ 1905400 w 6041036"/>
                <a:gd name="connsiteY8" fmla="*/ 664997 h 3971535"/>
                <a:gd name="connsiteX9" fmla="*/ 2203084 w 6041036"/>
                <a:gd name="connsiteY9" fmla="*/ 24472 h 3971535"/>
                <a:gd name="connsiteX10" fmla="*/ 2418570 w 6041036"/>
                <a:gd name="connsiteY10" fmla="*/ 377634 h 3971535"/>
                <a:gd name="connsiteX11" fmla="*/ 2566796 w 6041036"/>
                <a:gd name="connsiteY11" fmla="*/ 535855 h 3971535"/>
                <a:gd name="connsiteX12" fmla="*/ 3259706 w 6041036"/>
                <a:gd name="connsiteY12" fmla="*/ 0 h 3971535"/>
                <a:gd name="connsiteX13" fmla="*/ 4624256 w 6041036"/>
                <a:gd name="connsiteY13" fmla="*/ 593222 h 3971535"/>
                <a:gd name="connsiteX14" fmla="*/ 6041036 w 6041036"/>
                <a:gd name="connsiteY14" fmla="*/ 386376 h 3971535"/>
                <a:gd name="connsiteX15" fmla="*/ 6041036 w 6041036"/>
                <a:gd name="connsiteY15" fmla="*/ 386376 h 3971535"/>
                <a:gd name="connsiteX0" fmla="*/ 0 w 6041036"/>
                <a:gd name="connsiteY0" fmla="*/ 3971248 h 3973758"/>
                <a:gd name="connsiteX1" fmla="*/ 668613 w 6041036"/>
                <a:gd name="connsiteY1" fmla="*/ 3803910 h 3973758"/>
                <a:gd name="connsiteX2" fmla="*/ 836492 w 6041036"/>
                <a:gd name="connsiteY2" fmla="*/ 1293992 h 3973758"/>
                <a:gd name="connsiteX3" fmla="*/ 1023125 w 6041036"/>
                <a:gd name="connsiteY3" fmla="*/ 2386985 h 3973758"/>
                <a:gd name="connsiteX4" fmla="*/ 1312357 w 6041036"/>
                <a:gd name="connsiteY4" fmla="*/ 688705 h 3973758"/>
                <a:gd name="connsiteX5" fmla="*/ 1458141 w 6041036"/>
                <a:gd name="connsiteY5" fmla="*/ 615687 h 3973758"/>
                <a:gd name="connsiteX6" fmla="*/ 1703323 w 6041036"/>
                <a:gd name="connsiteY6" fmla="*/ 696989 h 3973758"/>
                <a:gd name="connsiteX7" fmla="*/ 1787266 w 6041036"/>
                <a:gd name="connsiteY7" fmla="*/ 653941 h 3973758"/>
                <a:gd name="connsiteX8" fmla="*/ 1905400 w 6041036"/>
                <a:gd name="connsiteY8" fmla="*/ 667220 h 3973758"/>
                <a:gd name="connsiteX9" fmla="*/ 2203084 w 6041036"/>
                <a:gd name="connsiteY9" fmla="*/ 26695 h 3973758"/>
                <a:gd name="connsiteX10" fmla="*/ 2418570 w 6041036"/>
                <a:gd name="connsiteY10" fmla="*/ 379857 h 3973758"/>
                <a:gd name="connsiteX11" fmla="*/ 2566796 w 6041036"/>
                <a:gd name="connsiteY11" fmla="*/ 538078 h 3973758"/>
                <a:gd name="connsiteX12" fmla="*/ 3259706 w 6041036"/>
                <a:gd name="connsiteY12" fmla="*/ 2223 h 3973758"/>
                <a:gd name="connsiteX13" fmla="*/ 4624256 w 6041036"/>
                <a:gd name="connsiteY13" fmla="*/ 595445 h 3973758"/>
                <a:gd name="connsiteX14" fmla="*/ 6041036 w 6041036"/>
                <a:gd name="connsiteY14" fmla="*/ 388599 h 3973758"/>
                <a:gd name="connsiteX15" fmla="*/ 6041036 w 6041036"/>
                <a:gd name="connsiteY15" fmla="*/ 388599 h 3973758"/>
                <a:gd name="connsiteX0" fmla="*/ 0 w 6041036"/>
                <a:gd name="connsiteY0" fmla="*/ 3970273 h 3972783"/>
                <a:gd name="connsiteX1" fmla="*/ 668613 w 6041036"/>
                <a:gd name="connsiteY1" fmla="*/ 3802935 h 3972783"/>
                <a:gd name="connsiteX2" fmla="*/ 836492 w 6041036"/>
                <a:gd name="connsiteY2" fmla="*/ 1293017 h 3972783"/>
                <a:gd name="connsiteX3" fmla="*/ 1023125 w 6041036"/>
                <a:gd name="connsiteY3" fmla="*/ 2386010 h 3972783"/>
                <a:gd name="connsiteX4" fmla="*/ 1312357 w 6041036"/>
                <a:gd name="connsiteY4" fmla="*/ 687730 h 3972783"/>
                <a:gd name="connsiteX5" fmla="*/ 1458141 w 6041036"/>
                <a:gd name="connsiteY5" fmla="*/ 614712 h 3972783"/>
                <a:gd name="connsiteX6" fmla="*/ 1703323 w 6041036"/>
                <a:gd name="connsiteY6" fmla="*/ 696014 h 3972783"/>
                <a:gd name="connsiteX7" fmla="*/ 1787266 w 6041036"/>
                <a:gd name="connsiteY7" fmla="*/ 652966 h 3972783"/>
                <a:gd name="connsiteX8" fmla="*/ 1905400 w 6041036"/>
                <a:gd name="connsiteY8" fmla="*/ 666245 h 3972783"/>
                <a:gd name="connsiteX9" fmla="*/ 2203084 w 6041036"/>
                <a:gd name="connsiteY9" fmla="*/ 25720 h 3972783"/>
                <a:gd name="connsiteX10" fmla="*/ 2418570 w 6041036"/>
                <a:gd name="connsiteY10" fmla="*/ 378882 h 3972783"/>
                <a:gd name="connsiteX11" fmla="*/ 2566796 w 6041036"/>
                <a:gd name="connsiteY11" fmla="*/ 537103 h 3972783"/>
                <a:gd name="connsiteX12" fmla="*/ 3259706 w 6041036"/>
                <a:gd name="connsiteY12" fmla="*/ 1248 h 3972783"/>
                <a:gd name="connsiteX13" fmla="*/ 4624256 w 6041036"/>
                <a:gd name="connsiteY13" fmla="*/ 594470 h 3972783"/>
                <a:gd name="connsiteX14" fmla="*/ 6041036 w 6041036"/>
                <a:gd name="connsiteY14" fmla="*/ 387624 h 3972783"/>
                <a:gd name="connsiteX15" fmla="*/ 6041036 w 6041036"/>
                <a:gd name="connsiteY15" fmla="*/ 387624 h 3972783"/>
                <a:gd name="connsiteX0" fmla="*/ 0 w 6041036"/>
                <a:gd name="connsiteY0" fmla="*/ 3971556 h 3974066"/>
                <a:gd name="connsiteX1" fmla="*/ 668613 w 6041036"/>
                <a:gd name="connsiteY1" fmla="*/ 3804218 h 3974066"/>
                <a:gd name="connsiteX2" fmla="*/ 836492 w 6041036"/>
                <a:gd name="connsiteY2" fmla="*/ 1294300 h 3974066"/>
                <a:gd name="connsiteX3" fmla="*/ 1023125 w 6041036"/>
                <a:gd name="connsiteY3" fmla="*/ 2387293 h 3974066"/>
                <a:gd name="connsiteX4" fmla="*/ 1312357 w 6041036"/>
                <a:gd name="connsiteY4" fmla="*/ 689013 h 3974066"/>
                <a:gd name="connsiteX5" fmla="*/ 1458141 w 6041036"/>
                <a:gd name="connsiteY5" fmla="*/ 615995 h 3974066"/>
                <a:gd name="connsiteX6" fmla="*/ 1703323 w 6041036"/>
                <a:gd name="connsiteY6" fmla="*/ 697297 h 3974066"/>
                <a:gd name="connsiteX7" fmla="*/ 1787266 w 6041036"/>
                <a:gd name="connsiteY7" fmla="*/ 654249 h 3974066"/>
                <a:gd name="connsiteX8" fmla="*/ 1905400 w 6041036"/>
                <a:gd name="connsiteY8" fmla="*/ 667528 h 3974066"/>
                <a:gd name="connsiteX9" fmla="*/ 2203084 w 6041036"/>
                <a:gd name="connsiteY9" fmla="*/ 27003 h 3974066"/>
                <a:gd name="connsiteX10" fmla="*/ 2418570 w 6041036"/>
                <a:gd name="connsiteY10" fmla="*/ 380165 h 3974066"/>
                <a:gd name="connsiteX11" fmla="*/ 2566796 w 6041036"/>
                <a:gd name="connsiteY11" fmla="*/ 538386 h 3974066"/>
                <a:gd name="connsiteX12" fmla="*/ 3259706 w 6041036"/>
                <a:gd name="connsiteY12" fmla="*/ 2531 h 3974066"/>
                <a:gd name="connsiteX13" fmla="*/ 3885151 w 6041036"/>
                <a:gd name="connsiteY13" fmla="*/ 300109 h 3974066"/>
                <a:gd name="connsiteX14" fmla="*/ 6041036 w 6041036"/>
                <a:gd name="connsiteY14" fmla="*/ 388907 h 3974066"/>
                <a:gd name="connsiteX15" fmla="*/ 6041036 w 6041036"/>
                <a:gd name="connsiteY15" fmla="*/ 388907 h 3974066"/>
                <a:gd name="connsiteX0" fmla="*/ 0 w 6041036"/>
                <a:gd name="connsiteY0" fmla="*/ 3975183 h 3977693"/>
                <a:gd name="connsiteX1" fmla="*/ 668613 w 6041036"/>
                <a:gd name="connsiteY1" fmla="*/ 3807845 h 3977693"/>
                <a:gd name="connsiteX2" fmla="*/ 836492 w 6041036"/>
                <a:gd name="connsiteY2" fmla="*/ 1297927 h 3977693"/>
                <a:gd name="connsiteX3" fmla="*/ 1023125 w 6041036"/>
                <a:gd name="connsiteY3" fmla="*/ 2390920 h 3977693"/>
                <a:gd name="connsiteX4" fmla="*/ 1312357 w 6041036"/>
                <a:gd name="connsiteY4" fmla="*/ 692640 h 3977693"/>
                <a:gd name="connsiteX5" fmla="*/ 1458141 w 6041036"/>
                <a:gd name="connsiteY5" fmla="*/ 619622 h 3977693"/>
                <a:gd name="connsiteX6" fmla="*/ 1703323 w 6041036"/>
                <a:gd name="connsiteY6" fmla="*/ 700924 h 3977693"/>
                <a:gd name="connsiteX7" fmla="*/ 1787266 w 6041036"/>
                <a:gd name="connsiteY7" fmla="*/ 657876 h 3977693"/>
                <a:gd name="connsiteX8" fmla="*/ 1905400 w 6041036"/>
                <a:gd name="connsiteY8" fmla="*/ 671155 h 3977693"/>
                <a:gd name="connsiteX9" fmla="*/ 2203084 w 6041036"/>
                <a:gd name="connsiteY9" fmla="*/ 30630 h 3977693"/>
                <a:gd name="connsiteX10" fmla="*/ 2418570 w 6041036"/>
                <a:gd name="connsiteY10" fmla="*/ 383792 h 3977693"/>
                <a:gd name="connsiteX11" fmla="*/ 2566796 w 6041036"/>
                <a:gd name="connsiteY11" fmla="*/ 542013 h 3977693"/>
                <a:gd name="connsiteX12" fmla="*/ 3259706 w 6041036"/>
                <a:gd name="connsiteY12" fmla="*/ 6158 h 3977693"/>
                <a:gd name="connsiteX13" fmla="*/ 3885151 w 6041036"/>
                <a:gd name="connsiteY13" fmla="*/ 303736 h 3977693"/>
                <a:gd name="connsiteX14" fmla="*/ 6041036 w 6041036"/>
                <a:gd name="connsiteY14" fmla="*/ 392534 h 3977693"/>
                <a:gd name="connsiteX15" fmla="*/ 6041036 w 6041036"/>
                <a:gd name="connsiteY15" fmla="*/ 392534 h 3977693"/>
                <a:gd name="connsiteX0" fmla="*/ 0 w 6041036"/>
                <a:gd name="connsiteY0" fmla="*/ 3969337 h 3971847"/>
                <a:gd name="connsiteX1" fmla="*/ 668613 w 6041036"/>
                <a:gd name="connsiteY1" fmla="*/ 3801999 h 3971847"/>
                <a:gd name="connsiteX2" fmla="*/ 836492 w 6041036"/>
                <a:gd name="connsiteY2" fmla="*/ 1292081 h 3971847"/>
                <a:gd name="connsiteX3" fmla="*/ 1023125 w 6041036"/>
                <a:gd name="connsiteY3" fmla="*/ 2385074 h 3971847"/>
                <a:gd name="connsiteX4" fmla="*/ 1312357 w 6041036"/>
                <a:gd name="connsiteY4" fmla="*/ 686794 h 3971847"/>
                <a:gd name="connsiteX5" fmla="*/ 1458141 w 6041036"/>
                <a:gd name="connsiteY5" fmla="*/ 613776 h 3971847"/>
                <a:gd name="connsiteX6" fmla="*/ 1703323 w 6041036"/>
                <a:gd name="connsiteY6" fmla="*/ 695078 h 3971847"/>
                <a:gd name="connsiteX7" fmla="*/ 1787266 w 6041036"/>
                <a:gd name="connsiteY7" fmla="*/ 652030 h 3971847"/>
                <a:gd name="connsiteX8" fmla="*/ 1905400 w 6041036"/>
                <a:gd name="connsiteY8" fmla="*/ 665309 h 3971847"/>
                <a:gd name="connsiteX9" fmla="*/ 2203084 w 6041036"/>
                <a:gd name="connsiteY9" fmla="*/ 24784 h 3971847"/>
                <a:gd name="connsiteX10" fmla="*/ 2418570 w 6041036"/>
                <a:gd name="connsiteY10" fmla="*/ 377946 h 3971847"/>
                <a:gd name="connsiteX11" fmla="*/ 2566796 w 6041036"/>
                <a:gd name="connsiteY11" fmla="*/ 536167 h 3971847"/>
                <a:gd name="connsiteX12" fmla="*/ 3259706 w 6041036"/>
                <a:gd name="connsiteY12" fmla="*/ 312 h 3971847"/>
                <a:gd name="connsiteX13" fmla="*/ 3885151 w 6041036"/>
                <a:gd name="connsiteY13" fmla="*/ 297890 h 3971847"/>
                <a:gd name="connsiteX14" fmla="*/ 6041036 w 6041036"/>
                <a:gd name="connsiteY14" fmla="*/ 386688 h 3971847"/>
                <a:gd name="connsiteX15" fmla="*/ 6041036 w 6041036"/>
                <a:gd name="connsiteY15" fmla="*/ 386688 h 3971847"/>
                <a:gd name="connsiteX0" fmla="*/ 0 w 6041036"/>
                <a:gd name="connsiteY0" fmla="*/ 3969373 h 3971883"/>
                <a:gd name="connsiteX1" fmla="*/ 668613 w 6041036"/>
                <a:gd name="connsiteY1" fmla="*/ 3802035 h 3971883"/>
                <a:gd name="connsiteX2" fmla="*/ 836492 w 6041036"/>
                <a:gd name="connsiteY2" fmla="*/ 1292117 h 3971883"/>
                <a:gd name="connsiteX3" fmla="*/ 1023125 w 6041036"/>
                <a:gd name="connsiteY3" fmla="*/ 2385110 h 3971883"/>
                <a:gd name="connsiteX4" fmla="*/ 1312357 w 6041036"/>
                <a:gd name="connsiteY4" fmla="*/ 686830 h 3971883"/>
                <a:gd name="connsiteX5" fmla="*/ 1458141 w 6041036"/>
                <a:gd name="connsiteY5" fmla="*/ 613812 h 3971883"/>
                <a:gd name="connsiteX6" fmla="*/ 1703323 w 6041036"/>
                <a:gd name="connsiteY6" fmla="*/ 695114 h 3971883"/>
                <a:gd name="connsiteX7" fmla="*/ 1787266 w 6041036"/>
                <a:gd name="connsiteY7" fmla="*/ 652066 h 3971883"/>
                <a:gd name="connsiteX8" fmla="*/ 1905400 w 6041036"/>
                <a:gd name="connsiteY8" fmla="*/ 665345 h 3971883"/>
                <a:gd name="connsiteX9" fmla="*/ 2203084 w 6041036"/>
                <a:gd name="connsiteY9" fmla="*/ 24820 h 3971883"/>
                <a:gd name="connsiteX10" fmla="*/ 2418570 w 6041036"/>
                <a:gd name="connsiteY10" fmla="*/ 377982 h 3971883"/>
                <a:gd name="connsiteX11" fmla="*/ 2566796 w 6041036"/>
                <a:gd name="connsiteY11" fmla="*/ 536203 h 3971883"/>
                <a:gd name="connsiteX12" fmla="*/ 3259706 w 6041036"/>
                <a:gd name="connsiteY12" fmla="*/ 348 h 3971883"/>
                <a:gd name="connsiteX13" fmla="*/ 3895812 w 6041036"/>
                <a:gd name="connsiteY13" fmla="*/ 290535 h 3971883"/>
                <a:gd name="connsiteX14" fmla="*/ 6041036 w 6041036"/>
                <a:gd name="connsiteY14" fmla="*/ 386724 h 3971883"/>
                <a:gd name="connsiteX15" fmla="*/ 6041036 w 6041036"/>
                <a:gd name="connsiteY15" fmla="*/ 386724 h 3971883"/>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71213 h 3973723"/>
                <a:gd name="connsiteX1" fmla="*/ 668613 w 6041036"/>
                <a:gd name="connsiteY1" fmla="*/ 3803875 h 3973723"/>
                <a:gd name="connsiteX2" fmla="*/ 836492 w 6041036"/>
                <a:gd name="connsiteY2" fmla="*/ 1293957 h 3973723"/>
                <a:gd name="connsiteX3" fmla="*/ 1023125 w 6041036"/>
                <a:gd name="connsiteY3" fmla="*/ 2386950 h 3973723"/>
                <a:gd name="connsiteX4" fmla="*/ 1312357 w 6041036"/>
                <a:gd name="connsiteY4" fmla="*/ 688670 h 3973723"/>
                <a:gd name="connsiteX5" fmla="*/ 1458141 w 6041036"/>
                <a:gd name="connsiteY5" fmla="*/ 615652 h 3973723"/>
                <a:gd name="connsiteX6" fmla="*/ 1703323 w 6041036"/>
                <a:gd name="connsiteY6" fmla="*/ 696954 h 3973723"/>
                <a:gd name="connsiteX7" fmla="*/ 1787266 w 6041036"/>
                <a:gd name="connsiteY7" fmla="*/ 653906 h 3973723"/>
                <a:gd name="connsiteX8" fmla="*/ 1905400 w 6041036"/>
                <a:gd name="connsiteY8" fmla="*/ 667185 h 3973723"/>
                <a:gd name="connsiteX9" fmla="*/ 2203084 w 6041036"/>
                <a:gd name="connsiteY9" fmla="*/ 26660 h 3973723"/>
                <a:gd name="connsiteX10" fmla="*/ 2418570 w 6041036"/>
                <a:gd name="connsiteY10" fmla="*/ 379822 h 3973723"/>
                <a:gd name="connsiteX11" fmla="*/ 2566796 w 6041036"/>
                <a:gd name="connsiteY11" fmla="*/ 538043 h 3973723"/>
                <a:gd name="connsiteX12" fmla="*/ 3192192 w 6041036"/>
                <a:gd name="connsiteY12" fmla="*/ 28058 h 3973723"/>
                <a:gd name="connsiteX13" fmla="*/ 3533316 w 6041036"/>
                <a:gd name="connsiteY13" fmla="*/ 116750 h 3973723"/>
                <a:gd name="connsiteX14" fmla="*/ 3895812 w 6041036"/>
                <a:gd name="connsiteY14" fmla="*/ 292375 h 3973723"/>
                <a:gd name="connsiteX15" fmla="*/ 6041036 w 6041036"/>
                <a:gd name="connsiteY15" fmla="*/ 388564 h 3973723"/>
                <a:gd name="connsiteX16" fmla="*/ 6041036 w 6041036"/>
                <a:gd name="connsiteY16" fmla="*/ 388564 h 397372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6041036 w 6041036"/>
                <a:gd name="connsiteY15" fmla="*/ 390044 h 3975203"/>
                <a:gd name="connsiteX16" fmla="*/ 6041036 w 6041036"/>
                <a:gd name="connsiteY16"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6041036 w 6041036"/>
                <a:gd name="connsiteY15" fmla="*/ 390044 h 3975203"/>
                <a:gd name="connsiteX16" fmla="*/ 6041036 w 6041036"/>
                <a:gd name="connsiteY16"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411003 w 6041036"/>
                <a:gd name="connsiteY15" fmla="*/ 369529 h 3975203"/>
                <a:gd name="connsiteX16" fmla="*/ 6041036 w 6041036"/>
                <a:gd name="connsiteY16" fmla="*/ 390044 h 3975203"/>
                <a:gd name="connsiteX17" fmla="*/ 6041036 w 6041036"/>
                <a:gd name="connsiteY17"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492732 w 6041036"/>
                <a:gd name="connsiteY15" fmla="*/ 524742 h 3975203"/>
                <a:gd name="connsiteX16" fmla="*/ 6041036 w 6041036"/>
                <a:gd name="connsiteY16" fmla="*/ 390044 h 3975203"/>
                <a:gd name="connsiteX17" fmla="*/ 6041036 w 6041036"/>
                <a:gd name="connsiteY17"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58712 w 6041036"/>
                <a:gd name="connsiteY15" fmla="*/ 443440 h 3975203"/>
                <a:gd name="connsiteX16" fmla="*/ 4492732 w 6041036"/>
                <a:gd name="connsiteY16" fmla="*/ 524742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76479 w 6041036"/>
                <a:gd name="connsiteY15" fmla="*/ 395398 h 3975203"/>
                <a:gd name="connsiteX16" fmla="*/ 4492732 w 6041036"/>
                <a:gd name="connsiteY16" fmla="*/ 524742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75957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70871 w 6041036"/>
                <a:gd name="connsiteY12" fmla="*/ 29538 h 3975203"/>
                <a:gd name="connsiteX13" fmla="*/ 3575957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69858 h 3972368"/>
                <a:gd name="connsiteX1" fmla="*/ 668613 w 6041036"/>
                <a:gd name="connsiteY1" fmla="*/ 3802520 h 3972368"/>
                <a:gd name="connsiteX2" fmla="*/ 836492 w 6041036"/>
                <a:gd name="connsiteY2" fmla="*/ 1292602 h 3972368"/>
                <a:gd name="connsiteX3" fmla="*/ 1023125 w 6041036"/>
                <a:gd name="connsiteY3" fmla="*/ 2385595 h 3972368"/>
                <a:gd name="connsiteX4" fmla="*/ 1312357 w 6041036"/>
                <a:gd name="connsiteY4" fmla="*/ 687315 h 3972368"/>
                <a:gd name="connsiteX5" fmla="*/ 1458141 w 6041036"/>
                <a:gd name="connsiteY5" fmla="*/ 614297 h 3972368"/>
                <a:gd name="connsiteX6" fmla="*/ 1703323 w 6041036"/>
                <a:gd name="connsiteY6" fmla="*/ 695599 h 3972368"/>
                <a:gd name="connsiteX7" fmla="*/ 1787266 w 6041036"/>
                <a:gd name="connsiteY7" fmla="*/ 652551 h 3972368"/>
                <a:gd name="connsiteX8" fmla="*/ 1905400 w 6041036"/>
                <a:gd name="connsiteY8" fmla="*/ 665830 h 3972368"/>
                <a:gd name="connsiteX9" fmla="*/ 2203084 w 6041036"/>
                <a:gd name="connsiteY9" fmla="*/ 25305 h 3972368"/>
                <a:gd name="connsiteX10" fmla="*/ 2418570 w 6041036"/>
                <a:gd name="connsiteY10" fmla="*/ 378467 h 3972368"/>
                <a:gd name="connsiteX11" fmla="*/ 2566796 w 6041036"/>
                <a:gd name="connsiteY11" fmla="*/ 536688 h 3972368"/>
                <a:gd name="connsiteX12" fmla="*/ 3170871 w 6041036"/>
                <a:gd name="connsiteY12" fmla="*/ 26703 h 3972368"/>
                <a:gd name="connsiteX13" fmla="*/ 3575957 w 6041036"/>
                <a:gd name="connsiteY13" fmla="*/ 122786 h 3972368"/>
                <a:gd name="connsiteX14" fmla="*/ 3895812 w 6041036"/>
                <a:gd name="connsiteY14" fmla="*/ 291020 h 3972368"/>
                <a:gd name="connsiteX15" fmla="*/ 4176479 w 6041036"/>
                <a:gd name="connsiteY15" fmla="*/ 392563 h 3972368"/>
                <a:gd name="connsiteX16" fmla="*/ 4567352 w 6041036"/>
                <a:gd name="connsiteY16" fmla="*/ 499734 h 3972368"/>
                <a:gd name="connsiteX17" fmla="*/ 6041036 w 6041036"/>
                <a:gd name="connsiteY17" fmla="*/ 387209 h 3972368"/>
                <a:gd name="connsiteX18" fmla="*/ 6041036 w 6041036"/>
                <a:gd name="connsiteY18" fmla="*/ 387209 h 3972368"/>
                <a:gd name="connsiteX0" fmla="*/ 0 w 6257793"/>
                <a:gd name="connsiteY0" fmla="*/ 3969858 h 3972368"/>
                <a:gd name="connsiteX1" fmla="*/ 668613 w 6257793"/>
                <a:gd name="connsiteY1" fmla="*/ 3802520 h 3972368"/>
                <a:gd name="connsiteX2" fmla="*/ 836492 w 6257793"/>
                <a:gd name="connsiteY2" fmla="*/ 1292602 h 3972368"/>
                <a:gd name="connsiteX3" fmla="*/ 1023125 w 6257793"/>
                <a:gd name="connsiteY3" fmla="*/ 2385595 h 3972368"/>
                <a:gd name="connsiteX4" fmla="*/ 1312357 w 6257793"/>
                <a:gd name="connsiteY4" fmla="*/ 687315 h 3972368"/>
                <a:gd name="connsiteX5" fmla="*/ 1458141 w 6257793"/>
                <a:gd name="connsiteY5" fmla="*/ 614297 h 3972368"/>
                <a:gd name="connsiteX6" fmla="*/ 1703323 w 6257793"/>
                <a:gd name="connsiteY6" fmla="*/ 695599 h 3972368"/>
                <a:gd name="connsiteX7" fmla="*/ 1787266 w 6257793"/>
                <a:gd name="connsiteY7" fmla="*/ 652551 h 3972368"/>
                <a:gd name="connsiteX8" fmla="*/ 1905400 w 6257793"/>
                <a:gd name="connsiteY8" fmla="*/ 665830 h 3972368"/>
                <a:gd name="connsiteX9" fmla="*/ 2203084 w 6257793"/>
                <a:gd name="connsiteY9" fmla="*/ 25305 h 3972368"/>
                <a:gd name="connsiteX10" fmla="*/ 2418570 w 6257793"/>
                <a:gd name="connsiteY10" fmla="*/ 378467 h 3972368"/>
                <a:gd name="connsiteX11" fmla="*/ 2566796 w 6257793"/>
                <a:gd name="connsiteY11" fmla="*/ 536688 h 3972368"/>
                <a:gd name="connsiteX12" fmla="*/ 3170871 w 6257793"/>
                <a:gd name="connsiteY12" fmla="*/ 26703 h 3972368"/>
                <a:gd name="connsiteX13" fmla="*/ 3575957 w 6257793"/>
                <a:gd name="connsiteY13" fmla="*/ 122786 h 3972368"/>
                <a:gd name="connsiteX14" fmla="*/ 3895812 w 6257793"/>
                <a:gd name="connsiteY14" fmla="*/ 291020 h 3972368"/>
                <a:gd name="connsiteX15" fmla="*/ 4176479 w 6257793"/>
                <a:gd name="connsiteY15" fmla="*/ 392563 h 3972368"/>
                <a:gd name="connsiteX16" fmla="*/ 4567352 w 6257793"/>
                <a:gd name="connsiteY16" fmla="*/ 499734 h 3972368"/>
                <a:gd name="connsiteX17" fmla="*/ 6041036 w 6257793"/>
                <a:gd name="connsiteY17" fmla="*/ 387209 h 3972368"/>
                <a:gd name="connsiteX18" fmla="*/ 6257793 w 6257793"/>
                <a:gd name="connsiteY18" fmla="*/ 165477 h 3972368"/>
                <a:gd name="connsiteX0" fmla="*/ 0 w 6257793"/>
                <a:gd name="connsiteY0" fmla="*/ 3969858 h 3972368"/>
                <a:gd name="connsiteX1" fmla="*/ 668613 w 6257793"/>
                <a:gd name="connsiteY1" fmla="*/ 3802520 h 3972368"/>
                <a:gd name="connsiteX2" fmla="*/ 836492 w 6257793"/>
                <a:gd name="connsiteY2" fmla="*/ 1292602 h 3972368"/>
                <a:gd name="connsiteX3" fmla="*/ 1023125 w 6257793"/>
                <a:gd name="connsiteY3" fmla="*/ 2385595 h 3972368"/>
                <a:gd name="connsiteX4" fmla="*/ 1312357 w 6257793"/>
                <a:gd name="connsiteY4" fmla="*/ 687315 h 3972368"/>
                <a:gd name="connsiteX5" fmla="*/ 1458141 w 6257793"/>
                <a:gd name="connsiteY5" fmla="*/ 614297 h 3972368"/>
                <a:gd name="connsiteX6" fmla="*/ 1703323 w 6257793"/>
                <a:gd name="connsiteY6" fmla="*/ 695599 h 3972368"/>
                <a:gd name="connsiteX7" fmla="*/ 1787266 w 6257793"/>
                <a:gd name="connsiteY7" fmla="*/ 652551 h 3972368"/>
                <a:gd name="connsiteX8" fmla="*/ 1905400 w 6257793"/>
                <a:gd name="connsiteY8" fmla="*/ 665830 h 3972368"/>
                <a:gd name="connsiteX9" fmla="*/ 2203084 w 6257793"/>
                <a:gd name="connsiteY9" fmla="*/ 25305 h 3972368"/>
                <a:gd name="connsiteX10" fmla="*/ 2418570 w 6257793"/>
                <a:gd name="connsiteY10" fmla="*/ 378467 h 3972368"/>
                <a:gd name="connsiteX11" fmla="*/ 2566796 w 6257793"/>
                <a:gd name="connsiteY11" fmla="*/ 536688 h 3972368"/>
                <a:gd name="connsiteX12" fmla="*/ 3170871 w 6257793"/>
                <a:gd name="connsiteY12" fmla="*/ 26703 h 3972368"/>
                <a:gd name="connsiteX13" fmla="*/ 3575957 w 6257793"/>
                <a:gd name="connsiteY13" fmla="*/ 122786 h 3972368"/>
                <a:gd name="connsiteX14" fmla="*/ 3895812 w 6257793"/>
                <a:gd name="connsiteY14" fmla="*/ 291020 h 3972368"/>
                <a:gd name="connsiteX15" fmla="*/ 4176479 w 6257793"/>
                <a:gd name="connsiteY15" fmla="*/ 392563 h 3972368"/>
                <a:gd name="connsiteX16" fmla="*/ 4567352 w 6257793"/>
                <a:gd name="connsiteY16" fmla="*/ 499734 h 3972368"/>
                <a:gd name="connsiteX17" fmla="*/ 5895348 w 6257793"/>
                <a:gd name="connsiteY17" fmla="*/ 257865 h 3972368"/>
                <a:gd name="connsiteX18" fmla="*/ 6257793 w 6257793"/>
                <a:gd name="connsiteY18" fmla="*/ 165477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895348 w 5895348"/>
                <a:gd name="connsiteY17"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895348 w 5895348"/>
                <a:gd name="connsiteY17"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185641 w 5895348"/>
                <a:gd name="connsiteY17" fmla="*/ 425822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032846 w 5895348"/>
                <a:gd name="connsiteY17" fmla="*/ 407343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434378 w 5895348"/>
                <a:gd name="connsiteY18" fmla="*/ 337128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430825 w 5895348"/>
                <a:gd name="connsiteY18" fmla="*/ 381475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4993760 w 5895348"/>
                <a:gd name="connsiteY17" fmla="*/ 403648 h 3972368"/>
                <a:gd name="connsiteX18" fmla="*/ 5430825 w 5895348"/>
                <a:gd name="connsiteY18" fmla="*/ 381475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905400 w 5895348"/>
                <a:gd name="connsiteY7" fmla="*/ 665830 h 3972368"/>
                <a:gd name="connsiteX8" fmla="*/ 2203084 w 5895348"/>
                <a:gd name="connsiteY8" fmla="*/ 25305 h 3972368"/>
                <a:gd name="connsiteX9" fmla="*/ 2418570 w 5895348"/>
                <a:gd name="connsiteY9" fmla="*/ 378467 h 3972368"/>
                <a:gd name="connsiteX10" fmla="*/ 2566796 w 5895348"/>
                <a:gd name="connsiteY10" fmla="*/ 536688 h 3972368"/>
                <a:gd name="connsiteX11" fmla="*/ 3170871 w 5895348"/>
                <a:gd name="connsiteY11" fmla="*/ 26703 h 3972368"/>
                <a:gd name="connsiteX12" fmla="*/ 3575957 w 5895348"/>
                <a:gd name="connsiteY12" fmla="*/ 122786 h 3972368"/>
                <a:gd name="connsiteX13" fmla="*/ 3895812 w 5895348"/>
                <a:gd name="connsiteY13" fmla="*/ 291020 h 3972368"/>
                <a:gd name="connsiteX14" fmla="*/ 4176479 w 5895348"/>
                <a:gd name="connsiteY14" fmla="*/ 392563 h 3972368"/>
                <a:gd name="connsiteX15" fmla="*/ 4574459 w 5895348"/>
                <a:gd name="connsiteY15" fmla="*/ 529298 h 3972368"/>
                <a:gd name="connsiteX16" fmla="*/ 4993760 w 5895348"/>
                <a:gd name="connsiteY16" fmla="*/ 403648 h 3972368"/>
                <a:gd name="connsiteX17" fmla="*/ 5430825 w 5895348"/>
                <a:gd name="connsiteY17" fmla="*/ 381475 h 3972368"/>
                <a:gd name="connsiteX18" fmla="*/ 5895348 w 5895348"/>
                <a:gd name="connsiteY18" fmla="*/ 257865 h 3972368"/>
                <a:gd name="connsiteX0" fmla="*/ 0 w 5430825"/>
                <a:gd name="connsiteY0" fmla="*/ 3969858 h 3972368"/>
                <a:gd name="connsiteX1" fmla="*/ 668613 w 5430825"/>
                <a:gd name="connsiteY1" fmla="*/ 3802520 h 3972368"/>
                <a:gd name="connsiteX2" fmla="*/ 836492 w 5430825"/>
                <a:gd name="connsiteY2" fmla="*/ 1292602 h 3972368"/>
                <a:gd name="connsiteX3" fmla="*/ 1023125 w 5430825"/>
                <a:gd name="connsiteY3" fmla="*/ 2385595 h 3972368"/>
                <a:gd name="connsiteX4" fmla="*/ 1312357 w 5430825"/>
                <a:gd name="connsiteY4" fmla="*/ 687315 h 3972368"/>
                <a:gd name="connsiteX5" fmla="*/ 1458141 w 5430825"/>
                <a:gd name="connsiteY5" fmla="*/ 614297 h 3972368"/>
                <a:gd name="connsiteX6" fmla="*/ 1703323 w 5430825"/>
                <a:gd name="connsiteY6" fmla="*/ 695599 h 3972368"/>
                <a:gd name="connsiteX7" fmla="*/ 1905400 w 5430825"/>
                <a:gd name="connsiteY7" fmla="*/ 665830 h 3972368"/>
                <a:gd name="connsiteX8" fmla="*/ 2203084 w 5430825"/>
                <a:gd name="connsiteY8" fmla="*/ 25305 h 3972368"/>
                <a:gd name="connsiteX9" fmla="*/ 2418570 w 5430825"/>
                <a:gd name="connsiteY9" fmla="*/ 378467 h 3972368"/>
                <a:gd name="connsiteX10" fmla="*/ 2566796 w 5430825"/>
                <a:gd name="connsiteY10" fmla="*/ 536688 h 3972368"/>
                <a:gd name="connsiteX11" fmla="*/ 3170871 w 5430825"/>
                <a:gd name="connsiteY11" fmla="*/ 26703 h 3972368"/>
                <a:gd name="connsiteX12" fmla="*/ 3575957 w 5430825"/>
                <a:gd name="connsiteY12" fmla="*/ 122786 h 3972368"/>
                <a:gd name="connsiteX13" fmla="*/ 3895812 w 5430825"/>
                <a:gd name="connsiteY13" fmla="*/ 291020 h 3972368"/>
                <a:gd name="connsiteX14" fmla="*/ 4176479 w 5430825"/>
                <a:gd name="connsiteY14" fmla="*/ 392563 h 3972368"/>
                <a:gd name="connsiteX15" fmla="*/ 4574459 w 5430825"/>
                <a:gd name="connsiteY15" fmla="*/ 529298 h 3972368"/>
                <a:gd name="connsiteX16" fmla="*/ 4993760 w 5430825"/>
                <a:gd name="connsiteY16" fmla="*/ 403648 h 3972368"/>
                <a:gd name="connsiteX17" fmla="*/ 5430825 w 5430825"/>
                <a:gd name="connsiteY17" fmla="*/ 381475 h 3972368"/>
                <a:gd name="connsiteX0" fmla="*/ 0 w 5430825"/>
                <a:gd name="connsiteY0" fmla="*/ 3969858 h 3972368"/>
                <a:gd name="connsiteX1" fmla="*/ 668613 w 5430825"/>
                <a:gd name="connsiteY1" fmla="*/ 3802520 h 3972368"/>
                <a:gd name="connsiteX2" fmla="*/ 836492 w 5430825"/>
                <a:gd name="connsiteY2" fmla="*/ 1292602 h 3972368"/>
                <a:gd name="connsiteX3" fmla="*/ 1023125 w 5430825"/>
                <a:gd name="connsiteY3" fmla="*/ 2385595 h 3972368"/>
                <a:gd name="connsiteX4" fmla="*/ 1312357 w 5430825"/>
                <a:gd name="connsiteY4" fmla="*/ 687315 h 3972368"/>
                <a:gd name="connsiteX5" fmla="*/ 1458141 w 5430825"/>
                <a:gd name="connsiteY5" fmla="*/ 614297 h 3972368"/>
                <a:gd name="connsiteX6" fmla="*/ 1703323 w 5430825"/>
                <a:gd name="connsiteY6" fmla="*/ 695599 h 3972368"/>
                <a:gd name="connsiteX7" fmla="*/ 1905400 w 5430825"/>
                <a:gd name="connsiteY7" fmla="*/ 665830 h 3972368"/>
                <a:gd name="connsiteX8" fmla="*/ 2203084 w 5430825"/>
                <a:gd name="connsiteY8" fmla="*/ 25305 h 3972368"/>
                <a:gd name="connsiteX9" fmla="*/ 2418570 w 5430825"/>
                <a:gd name="connsiteY9" fmla="*/ 378467 h 3972368"/>
                <a:gd name="connsiteX10" fmla="*/ 3170871 w 5430825"/>
                <a:gd name="connsiteY10" fmla="*/ 26703 h 3972368"/>
                <a:gd name="connsiteX11" fmla="*/ 3575957 w 5430825"/>
                <a:gd name="connsiteY11" fmla="*/ 122786 h 3972368"/>
                <a:gd name="connsiteX12" fmla="*/ 3895812 w 5430825"/>
                <a:gd name="connsiteY12" fmla="*/ 291020 h 3972368"/>
                <a:gd name="connsiteX13" fmla="*/ 4176479 w 5430825"/>
                <a:gd name="connsiteY13" fmla="*/ 392563 h 3972368"/>
                <a:gd name="connsiteX14" fmla="*/ 4574459 w 5430825"/>
                <a:gd name="connsiteY14" fmla="*/ 529298 h 3972368"/>
                <a:gd name="connsiteX15" fmla="*/ 4993760 w 5430825"/>
                <a:gd name="connsiteY15" fmla="*/ 403648 h 3972368"/>
                <a:gd name="connsiteX16" fmla="*/ 5430825 w 5430825"/>
                <a:gd name="connsiteY16" fmla="*/ 381475 h 3972368"/>
                <a:gd name="connsiteX0" fmla="*/ 0 w 5430825"/>
                <a:gd name="connsiteY0" fmla="*/ 3995307 h 3997817"/>
                <a:gd name="connsiteX1" fmla="*/ 668613 w 5430825"/>
                <a:gd name="connsiteY1" fmla="*/ 3827969 h 3997817"/>
                <a:gd name="connsiteX2" fmla="*/ 836492 w 5430825"/>
                <a:gd name="connsiteY2" fmla="*/ 1318051 h 3997817"/>
                <a:gd name="connsiteX3" fmla="*/ 1023125 w 5430825"/>
                <a:gd name="connsiteY3" fmla="*/ 2411044 h 3997817"/>
                <a:gd name="connsiteX4" fmla="*/ 1312357 w 5430825"/>
                <a:gd name="connsiteY4" fmla="*/ 712764 h 3997817"/>
                <a:gd name="connsiteX5" fmla="*/ 1458141 w 5430825"/>
                <a:gd name="connsiteY5" fmla="*/ 639746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1312357 w 5430825"/>
                <a:gd name="connsiteY4" fmla="*/ 712764 h 3997817"/>
                <a:gd name="connsiteX5" fmla="*/ 1458141 w 5430825"/>
                <a:gd name="connsiteY5" fmla="*/ 639746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1458141 w 5430825"/>
                <a:gd name="connsiteY5" fmla="*/ 639746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2376273 w 5430825"/>
                <a:gd name="connsiteY5" fmla="*/ 1028210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2376273 w 5430825"/>
                <a:gd name="connsiteY5" fmla="*/ 1028210 h 3997817"/>
                <a:gd name="connsiteX6" fmla="*/ 1905400 w 5430825"/>
                <a:gd name="connsiteY6" fmla="*/ 691279 h 3997817"/>
                <a:gd name="connsiteX7" fmla="*/ 2203084 w 5430825"/>
                <a:gd name="connsiteY7" fmla="*/ 50754 h 3997817"/>
                <a:gd name="connsiteX8" fmla="*/ 3170871 w 5430825"/>
                <a:gd name="connsiteY8" fmla="*/ 52152 h 3997817"/>
                <a:gd name="connsiteX9" fmla="*/ 3575957 w 5430825"/>
                <a:gd name="connsiteY9" fmla="*/ 148235 h 3997817"/>
                <a:gd name="connsiteX10" fmla="*/ 3895812 w 5430825"/>
                <a:gd name="connsiteY10" fmla="*/ 316469 h 3997817"/>
                <a:gd name="connsiteX11" fmla="*/ 4176479 w 5430825"/>
                <a:gd name="connsiteY11" fmla="*/ 418012 h 3997817"/>
                <a:gd name="connsiteX12" fmla="*/ 4574459 w 5430825"/>
                <a:gd name="connsiteY12" fmla="*/ 554747 h 3997817"/>
                <a:gd name="connsiteX13" fmla="*/ 4993760 w 5430825"/>
                <a:gd name="connsiteY13" fmla="*/ 429097 h 3997817"/>
                <a:gd name="connsiteX14" fmla="*/ 5430825 w 5430825"/>
                <a:gd name="connsiteY14"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2376273 w 5430825"/>
                <a:gd name="connsiteY5" fmla="*/ 1028210 h 3997817"/>
                <a:gd name="connsiteX6" fmla="*/ 2203084 w 5430825"/>
                <a:gd name="connsiteY6" fmla="*/ 50754 h 3997817"/>
                <a:gd name="connsiteX7" fmla="*/ 3170871 w 5430825"/>
                <a:gd name="connsiteY7" fmla="*/ 52152 h 3997817"/>
                <a:gd name="connsiteX8" fmla="*/ 3575957 w 5430825"/>
                <a:gd name="connsiteY8" fmla="*/ 148235 h 3997817"/>
                <a:gd name="connsiteX9" fmla="*/ 3895812 w 5430825"/>
                <a:gd name="connsiteY9" fmla="*/ 316469 h 3997817"/>
                <a:gd name="connsiteX10" fmla="*/ 4176479 w 5430825"/>
                <a:gd name="connsiteY10" fmla="*/ 418012 h 3997817"/>
                <a:gd name="connsiteX11" fmla="*/ 4574459 w 5430825"/>
                <a:gd name="connsiteY11" fmla="*/ 554747 h 3997817"/>
                <a:gd name="connsiteX12" fmla="*/ 4993760 w 5430825"/>
                <a:gd name="connsiteY12" fmla="*/ 429097 h 3997817"/>
                <a:gd name="connsiteX13" fmla="*/ 5430825 w 5430825"/>
                <a:gd name="connsiteY13" fmla="*/ 406924 h 3997817"/>
                <a:gd name="connsiteX0" fmla="*/ 0 w 5430825"/>
                <a:gd name="connsiteY0" fmla="*/ 3969858 h 3972368"/>
                <a:gd name="connsiteX1" fmla="*/ 668613 w 5430825"/>
                <a:gd name="connsiteY1" fmla="*/ 3802520 h 3972368"/>
                <a:gd name="connsiteX2" fmla="*/ 836492 w 5430825"/>
                <a:gd name="connsiteY2" fmla="*/ 1292602 h 3972368"/>
                <a:gd name="connsiteX3" fmla="*/ 1738893 w 5430825"/>
                <a:gd name="connsiteY3" fmla="*/ 3162524 h 3972368"/>
                <a:gd name="connsiteX4" fmla="*/ 2181772 w 5430825"/>
                <a:gd name="connsiteY4" fmla="*/ 1705717 h 3972368"/>
                <a:gd name="connsiteX5" fmla="*/ 2376273 w 5430825"/>
                <a:gd name="connsiteY5" fmla="*/ 1002761 h 3972368"/>
                <a:gd name="connsiteX6" fmla="*/ 3170871 w 5430825"/>
                <a:gd name="connsiteY6" fmla="*/ 26703 h 3972368"/>
                <a:gd name="connsiteX7" fmla="*/ 3575957 w 5430825"/>
                <a:gd name="connsiteY7" fmla="*/ 122786 h 3972368"/>
                <a:gd name="connsiteX8" fmla="*/ 3895812 w 5430825"/>
                <a:gd name="connsiteY8" fmla="*/ 291020 h 3972368"/>
                <a:gd name="connsiteX9" fmla="*/ 4176479 w 5430825"/>
                <a:gd name="connsiteY9" fmla="*/ 392563 h 3972368"/>
                <a:gd name="connsiteX10" fmla="*/ 4574459 w 5430825"/>
                <a:gd name="connsiteY10" fmla="*/ 529298 h 3972368"/>
                <a:gd name="connsiteX11" fmla="*/ 4993760 w 5430825"/>
                <a:gd name="connsiteY11" fmla="*/ 403648 h 3972368"/>
                <a:gd name="connsiteX12" fmla="*/ 5430825 w 5430825"/>
                <a:gd name="connsiteY12" fmla="*/ 381475 h 3972368"/>
                <a:gd name="connsiteX0" fmla="*/ 0 w 5430825"/>
                <a:gd name="connsiteY0" fmla="*/ 3854514 h 3857024"/>
                <a:gd name="connsiteX1" fmla="*/ 668613 w 5430825"/>
                <a:gd name="connsiteY1" fmla="*/ 3687176 h 3857024"/>
                <a:gd name="connsiteX2" fmla="*/ 836492 w 5430825"/>
                <a:gd name="connsiteY2" fmla="*/ 1177258 h 3857024"/>
                <a:gd name="connsiteX3" fmla="*/ 1738893 w 5430825"/>
                <a:gd name="connsiteY3" fmla="*/ 3047180 h 3857024"/>
                <a:gd name="connsiteX4" fmla="*/ 2181772 w 5430825"/>
                <a:gd name="connsiteY4" fmla="*/ 1590373 h 3857024"/>
                <a:gd name="connsiteX5" fmla="*/ 2376273 w 5430825"/>
                <a:gd name="connsiteY5" fmla="*/ 887417 h 3857024"/>
                <a:gd name="connsiteX6" fmla="*/ 3294538 w 5430825"/>
                <a:gd name="connsiteY6" fmla="*/ 667288 h 3857024"/>
                <a:gd name="connsiteX7" fmla="*/ 3575957 w 5430825"/>
                <a:gd name="connsiteY7" fmla="*/ 7442 h 3857024"/>
                <a:gd name="connsiteX8" fmla="*/ 3895812 w 5430825"/>
                <a:gd name="connsiteY8" fmla="*/ 175676 h 3857024"/>
                <a:gd name="connsiteX9" fmla="*/ 4176479 w 5430825"/>
                <a:gd name="connsiteY9" fmla="*/ 277219 h 3857024"/>
                <a:gd name="connsiteX10" fmla="*/ 4574459 w 5430825"/>
                <a:gd name="connsiteY10" fmla="*/ 413954 h 3857024"/>
                <a:gd name="connsiteX11" fmla="*/ 4993760 w 5430825"/>
                <a:gd name="connsiteY11" fmla="*/ 288304 h 3857024"/>
                <a:gd name="connsiteX12" fmla="*/ 5430825 w 5430825"/>
                <a:gd name="connsiteY12" fmla="*/ 266131 h 3857024"/>
                <a:gd name="connsiteX0" fmla="*/ 0 w 5430825"/>
                <a:gd name="connsiteY0" fmla="*/ 3696942 h 3699452"/>
                <a:gd name="connsiteX1" fmla="*/ 668613 w 5430825"/>
                <a:gd name="connsiteY1" fmla="*/ 3529604 h 3699452"/>
                <a:gd name="connsiteX2" fmla="*/ 836492 w 5430825"/>
                <a:gd name="connsiteY2" fmla="*/ 1019686 h 3699452"/>
                <a:gd name="connsiteX3" fmla="*/ 1738893 w 5430825"/>
                <a:gd name="connsiteY3" fmla="*/ 2889608 h 3699452"/>
                <a:gd name="connsiteX4" fmla="*/ 2181772 w 5430825"/>
                <a:gd name="connsiteY4" fmla="*/ 1432801 h 3699452"/>
                <a:gd name="connsiteX5" fmla="*/ 2376273 w 5430825"/>
                <a:gd name="connsiteY5" fmla="*/ 729845 h 3699452"/>
                <a:gd name="connsiteX6" fmla="*/ 3294538 w 5430825"/>
                <a:gd name="connsiteY6" fmla="*/ 509716 h 3699452"/>
                <a:gd name="connsiteX7" fmla="*/ 3895812 w 5430825"/>
                <a:gd name="connsiteY7" fmla="*/ 18104 h 3699452"/>
                <a:gd name="connsiteX8" fmla="*/ 4176479 w 5430825"/>
                <a:gd name="connsiteY8" fmla="*/ 119647 h 3699452"/>
                <a:gd name="connsiteX9" fmla="*/ 4574459 w 5430825"/>
                <a:gd name="connsiteY9" fmla="*/ 256382 h 3699452"/>
                <a:gd name="connsiteX10" fmla="*/ 4993760 w 5430825"/>
                <a:gd name="connsiteY10" fmla="*/ 130732 h 3699452"/>
                <a:gd name="connsiteX11" fmla="*/ 5430825 w 5430825"/>
                <a:gd name="connsiteY11" fmla="*/ 108559 h 3699452"/>
                <a:gd name="connsiteX0" fmla="*/ 0 w 5430825"/>
                <a:gd name="connsiteY0" fmla="*/ 3588383 h 3590893"/>
                <a:gd name="connsiteX1" fmla="*/ 668613 w 5430825"/>
                <a:gd name="connsiteY1" fmla="*/ 3421045 h 3590893"/>
                <a:gd name="connsiteX2" fmla="*/ 836492 w 5430825"/>
                <a:gd name="connsiteY2" fmla="*/ 911127 h 3590893"/>
                <a:gd name="connsiteX3" fmla="*/ 1738893 w 5430825"/>
                <a:gd name="connsiteY3" fmla="*/ 2781049 h 3590893"/>
                <a:gd name="connsiteX4" fmla="*/ 2181772 w 5430825"/>
                <a:gd name="connsiteY4" fmla="*/ 1324242 h 3590893"/>
                <a:gd name="connsiteX5" fmla="*/ 2376273 w 5430825"/>
                <a:gd name="connsiteY5" fmla="*/ 621286 h 3590893"/>
                <a:gd name="connsiteX6" fmla="*/ 3294538 w 5430825"/>
                <a:gd name="connsiteY6" fmla="*/ 401157 h 3590893"/>
                <a:gd name="connsiteX7" fmla="*/ 4176479 w 5430825"/>
                <a:gd name="connsiteY7" fmla="*/ 11088 h 3590893"/>
                <a:gd name="connsiteX8" fmla="*/ 4574459 w 5430825"/>
                <a:gd name="connsiteY8" fmla="*/ 147823 h 3590893"/>
                <a:gd name="connsiteX9" fmla="*/ 4993760 w 5430825"/>
                <a:gd name="connsiteY9" fmla="*/ 22173 h 3590893"/>
                <a:gd name="connsiteX10" fmla="*/ 5430825 w 5430825"/>
                <a:gd name="connsiteY10" fmla="*/ 0 h 3590893"/>
                <a:gd name="connsiteX0" fmla="*/ 0 w 5378361"/>
                <a:gd name="connsiteY0" fmla="*/ 3583912 h 3586422"/>
                <a:gd name="connsiteX1" fmla="*/ 668613 w 5378361"/>
                <a:gd name="connsiteY1" fmla="*/ 3416574 h 3586422"/>
                <a:gd name="connsiteX2" fmla="*/ 836492 w 5378361"/>
                <a:gd name="connsiteY2" fmla="*/ 906656 h 3586422"/>
                <a:gd name="connsiteX3" fmla="*/ 1738893 w 5378361"/>
                <a:gd name="connsiteY3" fmla="*/ 2776578 h 3586422"/>
                <a:gd name="connsiteX4" fmla="*/ 2181772 w 5378361"/>
                <a:gd name="connsiteY4" fmla="*/ 1319771 h 3586422"/>
                <a:gd name="connsiteX5" fmla="*/ 2376273 w 5378361"/>
                <a:gd name="connsiteY5" fmla="*/ 616815 h 3586422"/>
                <a:gd name="connsiteX6" fmla="*/ 3294538 w 5378361"/>
                <a:gd name="connsiteY6" fmla="*/ 396686 h 3586422"/>
                <a:gd name="connsiteX7" fmla="*/ 4176479 w 5378361"/>
                <a:gd name="connsiteY7" fmla="*/ 6617 h 3586422"/>
                <a:gd name="connsiteX8" fmla="*/ 4574459 w 5378361"/>
                <a:gd name="connsiteY8" fmla="*/ 143352 h 3586422"/>
                <a:gd name="connsiteX9" fmla="*/ 4993760 w 5378361"/>
                <a:gd name="connsiteY9" fmla="*/ 17702 h 3586422"/>
                <a:gd name="connsiteX10" fmla="*/ 5378361 w 5378361"/>
                <a:gd name="connsiteY10" fmla="*/ 394493 h 3586422"/>
                <a:gd name="connsiteX0" fmla="*/ 0 w 5378361"/>
                <a:gd name="connsiteY0" fmla="*/ 3586423 h 3588933"/>
                <a:gd name="connsiteX1" fmla="*/ 668613 w 5378361"/>
                <a:gd name="connsiteY1" fmla="*/ 3419085 h 3588933"/>
                <a:gd name="connsiteX2" fmla="*/ 836492 w 5378361"/>
                <a:gd name="connsiteY2" fmla="*/ 909167 h 3588933"/>
                <a:gd name="connsiteX3" fmla="*/ 1738893 w 5378361"/>
                <a:gd name="connsiteY3" fmla="*/ 2779089 h 3588933"/>
                <a:gd name="connsiteX4" fmla="*/ 2181772 w 5378361"/>
                <a:gd name="connsiteY4" fmla="*/ 1322282 h 3588933"/>
                <a:gd name="connsiteX5" fmla="*/ 2376273 w 5378361"/>
                <a:gd name="connsiteY5" fmla="*/ 619326 h 3588933"/>
                <a:gd name="connsiteX6" fmla="*/ 3294538 w 5378361"/>
                <a:gd name="connsiteY6" fmla="*/ 399197 h 3588933"/>
                <a:gd name="connsiteX7" fmla="*/ 4176479 w 5378361"/>
                <a:gd name="connsiteY7" fmla="*/ 9128 h 3588933"/>
                <a:gd name="connsiteX8" fmla="*/ 4574459 w 5378361"/>
                <a:gd name="connsiteY8" fmla="*/ 145863 h 3588933"/>
                <a:gd name="connsiteX9" fmla="*/ 5378361 w 5378361"/>
                <a:gd name="connsiteY9" fmla="*/ 397004 h 3588933"/>
                <a:gd name="connsiteX0" fmla="*/ 0 w 5378361"/>
                <a:gd name="connsiteY0" fmla="*/ 3584048 h 3586558"/>
                <a:gd name="connsiteX1" fmla="*/ 668613 w 5378361"/>
                <a:gd name="connsiteY1" fmla="*/ 3416710 h 3586558"/>
                <a:gd name="connsiteX2" fmla="*/ 836492 w 5378361"/>
                <a:gd name="connsiteY2" fmla="*/ 906792 h 3586558"/>
                <a:gd name="connsiteX3" fmla="*/ 1738893 w 5378361"/>
                <a:gd name="connsiteY3" fmla="*/ 2776714 h 3586558"/>
                <a:gd name="connsiteX4" fmla="*/ 2181772 w 5378361"/>
                <a:gd name="connsiteY4" fmla="*/ 1319907 h 3586558"/>
                <a:gd name="connsiteX5" fmla="*/ 2376273 w 5378361"/>
                <a:gd name="connsiteY5" fmla="*/ 616951 h 3586558"/>
                <a:gd name="connsiteX6" fmla="*/ 3294538 w 5378361"/>
                <a:gd name="connsiteY6" fmla="*/ 396822 h 3586558"/>
                <a:gd name="connsiteX7" fmla="*/ 4176479 w 5378361"/>
                <a:gd name="connsiteY7" fmla="*/ 6753 h 3586558"/>
                <a:gd name="connsiteX8" fmla="*/ 4323378 w 5378361"/>
                <a:gd name="connsiteY8" fmla="*/ 752430 h 3586558"/>
                <a:gd name="connsiteX9" fmla="*/ 5378361 w 5378361"/>
                <a:gd name="connsiteY9" fmla="*/ 394629 h 3586558"/>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376273 w 5378361"/>
                <a:gd name="connsiteY5" fmla="*/ 227257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608617 w 5378361"/>
                <a:gd name="connsiteY5" fmla="*/ 227258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608617 w 5378361"/>
                <a:gd name="connsiteY5" fmla="*/ 227258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511183 w 5378361"/>
                <a:gd name="connsiteY5" fmla="*/ 185262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511183 w 5378361"/>
                <a:gd name="connsiteY5" fmla="*/ 185262 h 3196864"/>
                <a:gd name="connsiteX6" fmla="*/ 2846539 w 5378361"/>
                <a:gd name="connsiteY6" fmla="*/ 95873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511183 w 5378361"/>
                <a:gd name="connsiteY5" fmla="*/ 185262 h 3196864"/>
                <a:gd name="connsiteX6" fmla="*/ 2764095 w 5378361"/>
                <a:gd name="connsiteY6" fmla="*/ 274356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466212 w 5378361"/>
                <a:gd name="connsiteY5" fmla="*/ 185262 h 3196864"/>
                <a:gd name="connsiteX6" fmla="*/ 2764095 w 5378361"/>
                <a:gd name="connsiteY6" fmla="*/ 274356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96762 w 5378361"/>
                <a:gd name="connsiteY4" fmla="*/ 951211 h 3196864"/>
                <a:gd name="connsiteX5" fmla="*/ 2466212 w 5378361"/>
                <a:gd name="connsiteY5" fmla="*/ 185262 h 3196864"/>
                <a:gd name="connsiteX6" fmla="*/ 2764095 w 5378361"/>
                <a:gd name="connsiteY6" fmla="*/ 274356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509878 h 3650855"/>
                <a:gd name="connsiteX1" fmla="*/ 668613 w 5378361"/>
                <a:gd name="connsiteY1" fmla="*/ 3342540 h 3650855"/>
                <a:gd name="connsiteX2" fmla="*/ 1349896 w 5378361"/>
                <a:gd name="connsiteY2" fmla="*/ 3198 h 3650855"/>
                <a:gd name="connsiteX3" fmla="*/ 1738893 w 5378361"/>
                <a:gd name="connsiteY3" fmla="*/ 2702544 h 3650855"/>
                <a:gd name="connsiteX4" fmla="*/ 2196762 w 5378361"/>
                <a:gd name="connsiteY4" fmla="*/ 1266735 h 3650855"/>
                <a:gd name="connsiteX5" fmla="*/ 2466212 w 5378361"/>
                <a:gd name="connsiteY5" fmla="*/ 500786 h 3650855"/>
                <a:gd name="connsiteX6" fmla="*/ 2764095 w 5378361"/>
                <a:gd name="connsiteY6" fmla="*/ 589880 h 3650855"/>
                <a:gd name="connsiteX7" fmla="*/ 3294538 w 5378361"/>
                <a:gd name="connsiteY7" fmla="*/ 322652 h 3650855"/>
                <a:gd name="connsiteX8" fmla="*/ 3670570 w 5378361"/>
                <a:gd name="connsiteY8" fmla="*/ 499529 h 3650855"/>
                <a:gd name="connsiteX9" fmla="*/ 4323378 w 5378361"/>
                <a:gd name="connsiteY9" fmla="*/ 678260 h 3650855"/>
                <a:gd name="connsiteX10" fmla="*/ 5378361 w 5378361"/>
                <a:gd name="connsiteY10" fmla="*/ 320459 h 3650855"/>
                <a:gd name="connsiteX0" fmla="*/ 0 w 5378361"/>
                <a:gd name="connsiteY0" fmla="*/ 3508301 h 3547628"/>
                <a:gd name="connsiteX1" fmla="*/ 1058351 w 5378361"/>
                <a:gd name="connsiteY1" fmla="*/ 3151979 h 3547628"/>
                <a:gd name="connsiteX2" fmla="*/ 1349896 w 5378361"/>
                <a:gd name="connsiteY2" fmla="*/ 1621 h 3547628"/>
                <a:gd name="connsiteX3" fmla="*/ 1738893 w 5378361"/>
                <a:gd name="connsiteY3" fmla="*/ 2700967 h 3547628"/>
                <a:gd name="connsiteX4" fmla="*/ 2196762 w 5378361"/>
                <a:gd name="connsiteY4" fmla="*/ 1265158 h 3547628"/>
                <a:gd name="connsiteX5" fmla="*/ 2466212 w 5378361"/>
                <a:gd name="connsiteY5" fmla="*/ 499209 h 3547628"/>
                <a:gd name="connsiteX6" fmla="*/ 2764095 w 5378361"/>
                <a:gd name="connsiteY6" fmla="*/ 588303 h 3547628"/>
                <a:gd name="connsiteX7" fmla="*/ 3294538 w 5378361"/>
                <a:gd name="connsiteY7" fmla="*/ 321075 h 3547628"/>
                <a:gd name="connsiteX8" fmla="*/ 3670570 w 5378361"/>
                <a:gd name="connsiteY8" fmla="*/ 497952 h 3547628"/>
                <a:gd name="connsiteX9" fmla="*/ 4323378 w 5378361"/>
                <a:gd name="connsiteY9" fmla="*/ 676683 h 3547628"/>
                <a:gd name="connsiteX10" fmla="*/ 5378361 w 5378361"/>
                <a:gd name="connsiteY10" fmla="*/ 318882 h 3547628"/>
                <a:gd name="connsiteX0" fmla="*/ 0 w 5378361"/>
                <a:gd name="connsiteY0" fmla="*/ 3466306 h 3521864"/>
                <a:gd name="connsiteX1" fmla="*/ 1058351 w 5378361"/>
                <a:gd name="connsiteY1" fmla="*/ 3151979 h 3521864"/>
                <a:gd name="connsiteX2" fmla="*/ 1349896 w 5378361"/>
                <a:gd name="connsiteY2" fmla="*/ 1621 h 3521864"/>
                <a:gd name="connsiteX3" fmla="*/ 1738893 w 5378361"/>
                <a:gd name="connsiteY3" fmla="*/ 2700967 h 3521864"/>
                <a:gd name="connsiteX4" fmla="*/ 2196762 w 5378361"/>
                <a:gd name="connsiteY4" fmla="*/ 1265158 h 3521864"/>
                <a:gd name="connsiteX5" fmla="*/ 2466212 w 5378361"/>
                <a:gd name="connsiteY5" fmla="*/ 499209 h 3521864"/>
                <a:gd name="connsiteX6" fmla="*/ 2764095 w 5378361"/>
                <a:gd name="connsiteY6" fmla="*/ 588303 h 3521864"/>
                <a:gd name="connsiteX7" fmla="*/ 3294538 w 5378361"/>
                <a:gd name="connsiteY7" fmla="*/ 321075 h 3521864"/>
                <a:gd name="connsiteX8" fmla="*/ 3670570 w 5378361"/>
                <a:gd name="connsiteY8" fmla="*/ 497952 h 3521864"/>
                <a:gd name="connsiteX9" fmla="*/ 4323378 w 5378361"/>
                <a:gd name="connsiteY9" fmla="*/ 676683 h 3521864"/>
                <a:gd name="connsiteX10" fmla="*/ 5378361 w 5378361"/>
                <a:gd name="connsiteY10" fmla="*/ 318882 h 3521864"/>
                <a:gd name="connsiteX0" fmla="*/ 0 w 5378361"/>
                <a:gd name="connsiteY0" fmla="*/ 3465831 h 3490903"/>
                <a:gd name="connsiteX1" fmla="*/ 1103320 w 5378361"/>
                <a:gd name="connsiteY1" fmla="*/ 3078011 h 3490903"/>
                <a:gd name="connsiteX2" fmla="*/ 1349896 w 5378361"/>
                <a:gd name="connsiteY2" fmla="*/ 1146 h 3490903"/>
                <a:gd name="connsiteX3" fmla="*/ 1738893 w 5378361"/>
                <a:gd name="connsiteY3" fmla="*/ 2700492 h 3490903"/>
                <a:gd name="connsiteX4" fmla="*/ 2196762 w 5378361"/>
                <a:gd name="connsiteY4" fmla="*/ 1264683 h 3490903"/>
                <a:gd name="connsiteX5" fmla="*/ 2466212 w 5378361"/>
                <a:gd name="connsiteY5" fmla="*/ 498734 h 3490903"/>
                <a:gd name="connsiteX6" fmla="*/ 2764095 w 5378361"/>
                <a:gd name="connsiteY6" fmla="*/ 587828 h 3490903"/>
                <a:gd name="connsiteX7" fmla="*/ 3294538 w 5378361"/>
                <a:gd name="connsiteY7" fmla="*/ 320600 h 3490903"/>
                <a:gd name="connsiteX8" fmla="*/ 3670570 w 5378361"/>
                <a:gd name="connsiteY8" fmla="*/ 497477 h 3490903"/>
                <a:gd name="connsiteX9" fmla="*/ 4323378 w 5378361"/>
                <a:gd name="connsiteY9" fmla="*/ 676208 h 3490903"/>
                <a:gd name="connsiteX10" fmla="*/ 5378361 w 5378361"/>
                <a:gd name="connsiteY10" fmla="*/ 318407 h 3490903"/>
                <a:gd name="connsiteX0" fmla="*/ 0 w 5378361"/>
                <a:gd name="connsiteY0" fmla="*/ 3465831 h 3490903"/>
                <a:gd name="connsiteX1" fmla="*/ 1103320 w 5378361"/>
                <a:gd name="connsiteY1" fmla="*/ 3078011 h 3490903"/>
                <a:gd name="connsiteX2" fmla="*/ 1323664 w 5378361"/>
                <a:gd name="connsiteY2" fmla="*/ 1145 h 3490903"/>
                <a:gd name="connsiteX3" fmla="*/ 1738893 w 5378361"/>
                <a:gd name="connsiteY3" fmla="*/ 2700492 h 3490903"/>
                <a:gd name="connsiteX4" fmla="*/ 2196762 w 5378361"/>
                <a:gd name="connsiteY4" fmla="*/ 1264683 h 3490903"/>
                <a:gd name="connsiteX5" fmla="*/ 2466212 w 5378361"/>
                <a:gd name="connsiteY5" fmla="*/ 498734 h 3490903"/>
                <a:gd name="connsiteX6" fmla="*/ 2764095 w 5378361"/>
                <a:gd name="connsiteY6" fmla="*/ 587828 h 3490903"/>
                <a:gd name="connsiteX7" fmla="*/ 3294538 w 5378361"/>
                <a:gd name="connsiteY7" fmla="*/ 320600 h 3490903"/>
                <a:gd name="connsiteX8" fmla="*/ 3670570 w 5378361"/>
                <a:gd name="connsiteY8" fmla="*/ 497477 h 3490903"/>
                <a:gd name="connsiteX9" fmla="*/ 4323378 w 5378361"/>
                <a:gd name="connsiteY9" fmla="*/ 676208 h 3490903"/>
                <a:gd name="connsiteX10" fmla="*/ 5378361 w 5378361"/>
                <a:gd name="connsiteY10" fmla="*/ 318407 h 3490903"/>
                <a:gd name="connsiteX0" fmla="*/ 0 w 5378361"/>
                <a:gd name="connsiteY0" fmla="*/ 3465831 h 3547407"/>
                <a:gd name="connsiteX1" fmla="*/ 1103320 w 5378361"/>
                <a:gd name="connsiteY1" fmla="*/ 3078011 h 3547407"/>
                <a:gd name="connsiteX2" fmla="*/ 1323664 w 5378361"/>
                <a:gd name="connsiteY2" fmla="*/ 1145 h 3547407"/>
                <a:gd name="connsiteX3" fmla="*/ 1738893 w 5378361"/>
                <a:gd name="connsiteY3" fmla="*/ 2700492 h 3547407"/>
                <a:gd name="connsiteX4" fmla="*/ 2196762 w 5378361"/>
                <a:gd name="connsiteY4" fmla="*/ 1264683 h 3547407"/>
                <a:gd name="connsiteX5" fmla="*/ 2466212 w 5378361"/>
                <a:gd name="connsiteY5" fmla="*/ 498734 h 3547407"/>
                <a:gd name="connsiteX6" fmla="*/ 2764095 w 5378361"/>
                <a:gd name="connsiteY6" fmla="*/ 587828 h 3547407"/>
                <a:gd name="connsiteX7" fmla="*/ 3294538 w 5378361"/>
                <a:gd name="connsiteY7" fmla="*/ 320600 h 3547407"/>
                <a:gd name="connsiteX8" fmla="*/ 3670570 w 5378361"/>
                <a:gd name="connsiteY8" fmla="*/ 497477 h 3547407"/>
                <a:gd name="connsiteX9" fmla="*/ 4323378 w 5378361"/>
                <a:gd name="connsiteY9" fmla="*/ 676208 h 3547407"/>
                <a:gd name="connsiteX10" fmla="*/ 5378361 w 5378361"/>
                <a:gd name="connsiteY10" fmla="*/ 318407 h 3547407"/>
                <a:gd name="connsiteX0" fmla="*/ 0 w 5378361"/>
                <a:gd name="connsiteY0" fmla="*/ 3465831 h 3472545"/>
                <a:gd name="connsiteX1" fmla="*/ 1103320 w 5378361"/>
                <a:gd name="connsiteY1" fmla="*/ 3078011 h 3472545"/>
                <a:gd name="connsiteX2" fmla="*/ 1323664 w 5378361"/>
                <a:gd name="connsiteY2" fmla="*/ 1145 h 3472545"/>
                <a:gd name="connsiteX3" fmla="*/ 1738893 w 5378361"/>
                <a:gd name="connsiteY3" fmla="*/ 2700492 h 3472545"/>
                <a:gd name="connsiteX4" fmla="*/ 2196762 w 5378361"/>
                <a:gd name="connsiteY4" fmla="*/ 1264683 h 3472545"/>
                <a:gd name="connsiteX5" fmla="*/ 2466212 w 5378361"/>
                <a:gd name="connsiteY5" fmla="*/ 498734 h 3472545"/>
                <a:gd name="connsiteX6" fmla="*/ 2764095 w 5378361"/>
                <a:gd name="connsiteY6" fmla="*/ 587828 h 3472545"/>
                <a:gd name="connsiteX7" fmla="*/ 3294538 w 5378361"/>
                <a:gd name="connsiteY7" fmla="*/ 320600 h 3472545"/>
                <a:gd name="connsiteX8" fmla="*/ 3670570 w 5378361"/>
                <a:gd name="connsiteY8" fmla="*/ 497477 h 3472545"/>
                <a:gd name="connsiteX9" fmla="*/ 4323378 w 5378361"/>
                <a:gd name="connsiteY9" fmla="*/ 676208 h 3472545"/>
                <a:gd name="connsiteX10" fmla="*/ 5378361 w 5378361"/>
                <a:gd name="connsiteY10" fmla="*/ 318407 h 3472545"/>
                <a:gd name="connsiteX0" fmla="*/ 0 w 5378361"/>
                <a:gd name="connsiteY0" fmla="*/ 3486821 h 3512904"/>
                <a:gd name="connsiteX1" fmla="*/ 1103320 w 5378361"/>
                <a:gd name="connsiteY1" fmla="*/ 3099001 h 3512904"/>
                <a:gd name="connsiteX2" fmla="*/ 1319916 w 5378361"/>
                <a:gd name="connsiteY2" fmla="*/ 1137 h 3512904"/>
                <a:gd name="connsiteX3" fmla="*/ 1738893 w 5378361"/>
                <a:gd name="connsiteY3" fmla="*/ 2721482 h 3512904"/>
                <a:gd name="connsiteX4" fmla="*/ 2196762 w 5378361"/>
                <a:gd name="connsiteY4" fmla="*/ 1285673 h 3512904"/>
                <a:gd name="connsiteX5" fmla="*/ 2466212 w 5378361"/>
                <a:gd name="connsiteY5" fmla="*/ 519724 h 3512904"/>
                <a:gd name="connsiteX6" fmla="*/ 2764095 w 5378361"/>
                <a:gd name="connsiteY6" fmla="*/ 608818 h 3512904"/>
                <a:gd name="connsiteX7" fmla="*/ 3294538 w 5378361"/>
                <a:gd name="connsiteY7" fmla="*/ 341590 h 3512904"/>
                <a:gd name="connsiteX8" fmla="*/ 3670570 w 5378361"/>
                <a:gd name="connsiteY8" fmla="*/ 518467 h 3512904"/>
                <a:gd name="connsiteX9" fmla="*/ 4323378 w 5378361"/>
                <a:gd name="connsiteY9" fmla="*/ 697198 h 3512904"/>
                <a:gd name="connsiteX10" fmla="*/ 5378361 w 5378361"/>
                <a:gd name="connsiteY10" fmla="*/ 339397 h 3512904"/>
                <a:gd name="connsiteX0" fmla="*/ 0 w 5378361"/>
                <a:gd name="connsiteY0" fmla="*/ 3485974 h 3512057"/>
                <a:gd name="connsiteX1" fmla="*/ 1103320 w 5378361"/>
                <a:gd name="connsiteY1" fmla="*/ 3098154 h 3512057"/>
                <a:gd name="connsiteX2" fmla="*/ 1319916 w 5378361"/>
                <a:gd name="connsiteY2" fmla="*/ 290 h 3512057"/>
                <a:gd name="connsiteX3" fmla="*/ 1738893 w 5378361"/>
                <a:gd name="connsiteY3" fmla="*/ 2720635 h 3512057"/>
                <a:gd name="connsiteX4" fmla="*/ 2196762 w 5378361"/>
                <a:gd name="connsiteY4" fmla="*/ 1284826 h 3512057"/>
                <a:gd name="connsiteX5" fmla="*/ 2466212 w 5378361"/>
                <a:gd name="connsiteY5" fmla="*/ 518877 h 3512057"/>
                <a:gd name="connsiteX6" fmla="*/ 2764095 w 5378361"/>
                <a:gd name="connsiteY6" fmla="*/ 607971 h 3512057"/>
                <a:gd name="connsiteX7" fmla="*/ 3294538 w 5378361"/>
                <a:gd name="connsiteY7" fmla="*/ 340743 h 3512057"/>
                <a:gd name="connsiteX8" fmla="*/ 3670570 w 5378361"/>
                <a:gd name="connsiteY8" fmla="*/ 517620 h 3512057"/>
                <a:gd name="connsiteX9" fmla="*/ 4323378 w 5378361"/>
                <a:gd name="connsiteY9" fmla="*/ 696351 h 3512057"/>
                <a:gd name="connsiteX10" fmla="*/ 5378361 w 5378361"/>
                <a:gd name="connsiteY10" fmla="*/ 338550 h 3512057"/>
                <a:gd name="connsiteX0" fmla="*/ 0 w 5378361"/>
                <a:gd name="connsiteY0" fmla="*/ 3485982 h 3531762"/>
                <a:gd name="connsiteX1" fmla="*/ 1103320 w 5378361"/>
                <a:gd name="connsiteY1" fmla="*/ 3098162 h 3531762"/>
                <a:gd name="connsiteX2" fmla="*/ 1319916 w 5378361"/>
                <a:gd name="connsiteY2" fmla="*/ 298 h 3531762"/>
                <a:gd name="connsiteX3" fmla="*/ 1738893 w 5378361"/>
                <a:gd name="connsiteY3" fmla="*/ 2720643 h 3531762"/>
                <a:gd name="connsiteX4" fmla="*/ 2196762 w 5378361"/>
                <a:gd name="connsiteY4" fmla="*/ 1284834 h 3531762"/>
                <a:gd name="connsiteX5" fmla="*/ 2466212 w 5378361"/>
                <a:gd name="connsiteY5" fmla="*/ 518885 h 3531762"/>
                <a:gd name="connsiteX6" fmla="*/ 2764095 w 5378361"/>
                <a:gd name="connsiteY6" fmla="*/ 607979 h 3531762"/>
                <a:gd name="connsiteX7" fmla="*/ 3294538 w 5378361"/>
                <a:gd name="connsiteY7" fmla="*/ 340751 h 3531762"/>
                <a:gd name="connsiteX8" fmla="*/ 3670570 w 5378361"/>
                <a:gd name="connsiteY8" fmla="*/ 517628 h 3531762"/>
                <a:gd name="connsiteX9" fmla="*/ 4323378 w 5378361"/>
                <a:gd name="connsiteY9" fmla="*/ 696359 h 3531762"/>
                <a:gd name="connsiteX10" fmla="*/ 5378361 w 5378361"/>
                <a:gd name="connsiteY10" fmla="*/ 338558 h 3531762"/>
                <a:gd name="connsiteX0" fmla="*/ 0 w 5378361"/>
                <a:gd name="connsiteY0" fmla="*/ 3485717 h 3531497"/>
                <a:gd name="connsiteX1" fmla="*/ 1103320 w 5378361"/>
                <a:gd name="connsiteY1" fmla="*/ 3097897 h 3531497"/>
                <a:gd name="connsiteX2" fmla="*/ 1319916 w 5378361"/>
                <a:gd name="connsiteY2" fmla="*/ 33 h 3531497"/>
                <a:gd name="connsiteX3" fmla="*/ 1738893 w 5378361"/>
                <a:gd name="connsiteY3" fmla="*/ 2720378 h 3531497"/>
                <a:gd name="connsiteX4" fmla="*/ 2196762 w 5378361"/>
                <a:gd name="connsiteY4" fmla="*/ 1284569 h 3531497"/>
                <a:gd name="connsiteX5" fmla="*/ 2466212 w 5378361"/>
                <a:gd name="connsiteY5" fmla="*/ 518620 h 3531497"/>
                <a:gd name="connsiteX6" fmla="*/ 2764095 w 5378361"/>
                <a:gd name="connsiteY6" fmla="*/ 607714 h 3531497"/>
                <a:gd name="connsiteX7" fmla="*/ 3294538 w 5378361"/>
                <a:gd name="connsiteY7" fmla="*/ 340486 h 3531497"/>
                <a:gd name="connsiteX8" fmla="*/ 3670570 w 5378361"/>
                <a:gd name="connsiteY8" fmla="*/ 517363 h 3531497"/>
                <a:gd name="connsiteX9" fmla="*/ 4323378 w 5378361"/>
                <a:gd name="connsiteY9" fmla="*/ 696094 h 3531497"/>
                <a:gd name="connsiteX10" fmla="*/ 5378361 w 5378361"/>
                <a:gd name="connsiteY10" fmla="*/ 338293 h 3531497"/>
                <a:gd name="connsiteX0" fmla="*/ 0 w 5378361"/>
                <a:gd name="connsiteY0" fmla="*/ 3486477 h 3508827"/>
                <a:gd name="connsiteX1" fmla="*/ 1080836 w 5378361"/>
                <a:gd name="connsiteY1" fmla="*/ 3035663 h 3508827"/>
                <a:gd name="connsiteX2" fmla="*/ 1319916 w 5378361"/>
                <a:gd name="connsiteY2" fmla="*/ 793 h 3508827"/>
                <a:gd name="connsiteX3" fmla="*/ 1738893 w 5378361"/>
                <a:gd name="connsiteY3" fmla="*/ 2721138 h 3508827"/>
                <a:gd name="connsiteX4" fmla="*/ 2196762 w 5378361"/>
                <a:gd name="connsiteY4" fmla="*/ 1285329 h 3508827"/>
                <a:gd name="connsiteX5" fmla="*/ 2466212 w 5378361"/>
                <a:gd name="connsiteY5" fmla="*/ 519380 h 3508827"/>
                <a:gd name="connsiteX6" fmla="*/ 2764095 w 5378361"/>
                <a:gd name="connsiteY6" fmla="*/ 608474 h 3508827"/>
                <a:gd name="connsiteX7" fmla="*/ 3294538 w 5378361"/>
                <a:gd name="connsiteY7" fmla="*/ 341246 h 3508827"/>
                <a:gd name="connsiteX8" fmla="*/ 3670570 w 5378361"/>
                <a:gd name="connsiteY8" fmla="*/ 518123 h 3508827"/>
                <a:gd name="connsiteX9" fmla="*/ 4323378 w 5378361"/>
                <a:gd name="connsiteY9" fmla="*/ 696854 h 3508827"/>
                <a:gd name="connsiteX10" fmla="*/ 5378361 w 5378361"/>
                <a:gd name="connsiteY10" fmla="*/ 339053 h 3508827"/>
                <a:gd name="connsiteX0" fmla="*/ 0 w 5378361"/>
                <a:gd name="connsiteY0" fmla="*/ 3486821 h 3532601"/>
                <a:gd name="connsiteX1" fmla="*/ 1077089 w 5378361"/>
                <a:gd name="connsiteY1" fmla="*/ 3099001 h 3532601"/>
                <a:gd name="connsiteX2" fmla="*/ 1319916 w 5378361"/>
                <a:gd name="connsiteY2" fmla="*/ 1137 h 3532601"/>
                <a:gd name="connsiteX3" fmla="*/ 1738893 w 5378361"/>
                <a:gd name="connsiteY3" fmla="*/ 2721482 h 3532601"/>
                <a:gd name="connsiteX4" fmla="*/ 2196762 w 5378361"/>
                <a:gd name="connsiteY4" fmla="*/ 1285673 h 3532601"/>
                <a:gd name="connsiteX5" fmla="*/ 2466212 w 5378361"/>
                <a:gd name="connsiteY5" fmla="*/ 519724 h 3532601"/>
                <a:gd name="connsiteX6" fmla="*/ 2764095 w 5378361"/>
                <a:gd name="connsiteY6" fmla="*/ 608818 h 3532601"/>
                <a:gd name="connsiteX7" fmla="*/ 3294538 w 5378361"/>
                <a:gd name="connsiteY7" fmla="*/ 341590 h 3532601"/>
                <a:gd name="connsiteX8" fmla="*/ 3670570 w 5378361"/>
                <a:gd name="connsiteY8" fmla="*/ 518467 h 3532601"/>
                <a:gd name="connsiteX9" fmla="*/ 4323378 w 5378361"/>
                <a:gd name="connsiteY9" fmla="*/ 697198 h 3532601"/>
                <a:gd name="connsiteX10" fmla="*/ 5378361 w 5378361"/>
                <a:gd name="connsiteY10" fmla="*/ 339397 h 3532601"/>
                <a:gd name="connsiteX0" fmla="*/ 0 w 5378361"/>
                <a:gd name="connsiteY0" fmla="*/ 3487597 h 3533377"/>
                <a:gd name="connsiteX1" fmla="*/ 1077089 w 5378361"/>
                <a:gd name="connsiteY1" fmla="*/ 3099777 h 3533377"/>
                <a:gd name="connsiteX2" fmla="*/ 1319916 w 5378361"/>
                <a:gd name="connsiteY2" fmla="*/ 1913 h 3533377"/>
                <a:gd name="connsiteX3" fmla="*/ 1547771 w 5378361"/>
                <a:gd name="connsiteY3" fmla="*/ 2617267 h 3533377"/>
                <a:gd name="connsiteX4" fmla="*/ 2196762 w 5378361"/>
                <a:gd name="connsiteY4" fmla="*/ 1286449 h 3533377"/>
                <a:gd name="connsiteX5" fmla="*/ 2466212 w 5378361"/>
                <a:gd name="connsiteY5" fmla="*/ 520500 h 3533377"/>
                <a:gd name="connsiteX6" fmla="*/ 2764095 w 5378361"/>
                <a:gd name="connsiteY6" fmla="*/ 609594 h 3533377"/>
                <a:gd name="connsiteX7" fmla="*/ 3294538 w 5378361"/>
                <a:gd name="connsiteY7" fmla="*/ 342366 h 3533377"/>
                <a:gd name="connsiteX8" fmla="*/ 3670570 w 5378361"/>
                <a:gd name="connsiteY8" fmla="*/ 519243 h 3533377"/>
                <a:gd name="connsiteX9" fmla="*/ 4323378 w 5378361"/>
                <a:gd name="connsiteY9" fmla="*/ 697974 h 3533377"/>
                <a:gd name="connsiteX10" fmla="*/ 5378361 w 5378361"/>
                <a:gd name="connsiteY10" fmla="*/ 340173 h 3533377"/>
                <a:gd name="connsiteX0" fmla="*/ 0 w 5378361"/>
                <a:gd name="connsiteY0" fmla="*/ 3487750 h 3533530"/>
                <a:gd name="connsiteX1" fmla="*/ 1077089 w 5378361"/>
                <a:gd name="connsiteY1" fmla="*/ 3099930 h 3533530"/>
                <a:gd name="connsiteX2" fmla="*/ 1319916 w 5378361"/>
                <a:gd name="connsiteY2" fmla="*/ 2066 h 3533530"/>
                <a:gd name="connsiteX3" fmla="*/ 1547771 w 5378361"/>
                <a:gd name="connsiteY3" fmla="*/ 2617420 h 3533530"/>
                <a:gd name="connsiteX4" fmla="*/ 1960671 w 5378361"/>
                <a:gd name="connsiteY4" fmla="*/ 2420495 h 3533530"/>
                <a:gd name="connsiteX5" fmla="*/ 2466212 w 5378361"/>
                <a:gd name="connsiteY5" fmla="*/ 520653 h 3533530"/>
                <a:gd name="connsiteX6" fmla="*/ 2764095 w 5378361"/>
                <a:gd name="connsiteY6" fmla="*/ 609747 h 3533530"/>
                <a:gd name="connsiteX7" fmla="*/ 3294538 w 5378361"/>
                <a:gd name="connsiteY7" fmla="*/ 342519 h 3533530"/>
                <a:gd name="connsiteX8" fmla="*/ 3670570 w 5378361"/>
                <a:gd name="connsiteY8" fmla="*/ 519396 h 3533530"/>
                <a:gd name="connsiteX9" fmla="*/ 4323378 w 5378361"/>
                <a:gd name="connsiteY9" fmla="*/ 698127 h 3533530"/>
                <a:gd name="connsiteX10" fmla="*/ 5378361 w 5378361"/>
                <a:gd name="connsiteY10" fmla="*/ 340326 h 3533530"/>
                <a:gd name="connsiteX0" fmla="*/ 0 w 5378361"/>
                <a:gd name="connsiteY0" fmla="*/ 3487750 h 3533530"/>
                <a:gd name="connsiteX1" fmla="*/ 1077089 w 5378361"/>
                <a:gd name="connsiteY1" fmla="*/ 3099930 h 3533530"/>
                <a:gd name="connsiteX2" fmla="*/ 1319916 w 5378361"/>
                <a:gd name="connsiteY2" fmla="*/ 2066 h 3533530"/>
                <a:gd name="connsiteX3" fmla="*/ 1547771 w 5378361"/>
                <a:gd name="connsiteY3" fmla="*/ 2617420 h 3533530"/>
                <a:gd name="connsiteX4" fmla="*/ 1960671 w 5378361"/>
                <a:gd name="connsiteY4" fmla="*/ 2420495 h 3533530"/>
                <a:gd name="connsiteX5" fmla="*/ 2466212 w 5378361"/>
                <a:gd name="connsiteY5" fmla="*/ 520653 h 3533530"/>
                <a:gd name="connsiteX6" fmla="*/ 2764095 w 5378361"/>
                <a:gd name="connsiteY6" fmla="*/ 609747 h 3533530"/>
                <a:gd name="connsiteX7" fmla="*/ 3294538 w 5378361"/>
                <a:gd name="connsiteY7" fmla="*/ 342519 h 3533530"/>
                <a:gd name="connsiteX8" fmla="*/ 3670570 w 5378361"/>
                <a:gd name="connsiteY8" fmla="*/ 519396 h 3533530"/>
                <a:gd name="connsiteX9" fmla="*/ 4323378 w 5378361"/>
                <a:gd name="connsiteY9" fmla="*/ 698127 h 3533530"/>
                <a:gd name="connsiteX10" fmla="*/ 5378361 w 5378361"/>
                <a:gd name="connsiteY10" fmla="*/ 340326 h 3533530"/>
                <a:gd name="connsiteX0" fmla="*/ 0 w 5378361"/>
                <a:gd name="connsiteY0" fmla="*/ 3487802 h 3533582"/>
                <a:gd name="connsiteX1" fmla="*/ 1077089 w 5378361"/>
                <a:gd name="connsiteY1" fmla="*/ 3099982 h 3533582"/>
                <a:gd name="connsiteX2" fmla="*/ 1319916 w 5378361"/>
                <a:gd name="connsiteY2" fmla="*/ 2118 h 3533582"/>
                <a:gd name="connsiteX3" fmla="*/ 1547771 w 5378361"/>
                <a:gd name="connsiteY3" fmla="*/ 2617472 h 3533582"/>
                <a:gd name="connsiteX4" fmla="*/ 1669831 w 5378361"/>
                <a:gd name="connsiteY4" fmla="*/ 2783095 h 3533582"/>
                <a:gd name="connsiteX5" fmla="*/ 1960671 w 5378361"/>
                <a:gd name="connsiteY5" fmla="*/ 2420547 h 3533582"/>
                <a:gd name="connsiteX6" fmla="*/ 2466212 w 5378361"/>
                <a:gd name="connsiteY6" fmla="*/ 520705 h 3533582"/>
                <a:gd name="connsiteX7" fmla="*/ 2764095 w 5378361"/>
                <a:gd name="connsiteY7" fmla="*/ 609799 h 3533582"/>
                <a:gd name="connsiteX8" fmla="*/ 3294538 w 5378361"/>
                <a:gd name="connsiteY8" fmla="*/ 342571 h 3533582"/>
                <a:gd name="connsiteX9" fmla="*/ 3670570 w 5378361"/>
                <a:gd name="connsiteY9" fmla="*/ 519448 h 3533582"/>
                <a:gd name="connsiteX10" fmla="*/ 4323378 w 5378361"/>
                <a:gd name="connsiteY10" fmla="*/ 698179 h 3533582"/>
                <a:gd name="connsiteX11" fmla="*/ 5378361 w 5378361"/>
                <a:gd name="connsiteY11" fmla="*/ 340378 h 3533582"/>
                <a:gd name="connsiteX0" fmla="*/ 0 w 5378361"/>
                <a:gd name="connsiteY0" fmla="*/ 3496191 h 3541971"/>
                <a:gd name="connsiteX1" fmla="*/ 1077089 w 5378361"/>
                <a:gd name="connsiteY1" fmla="*/ 3108371 h 3541971"/>
                <a:gd name="connsiteX2" fmla="*/ 1319916 w 5378361"/>
                <a:gd name="connsiteY2" fmla="*/ 10507 h 3541971"/>
                <a:gd name="connsiteX3" fmla="*/ 1472822 w 5378361"/>
                <a:gd name="connsiteY3" fmla="*/ 2121911 h 3541971"/>
                <a:gd name="connsiteX4" fmla="*/ 1669831 w 5378361"/>
                <a:gd name="connsiteY4" fmla="*/ 2791484 h 3541971"/>
                <a:gd name="connsiteX5" fmla="*/ 1960671 w 5378361"/>
                <a:gd name="connsiteY5" fmla="*/ 2428936 h 3541971"/>
                <a:gd name="connsiteX6" fmla="*/ 2466212 w 5378361"/>
                <a:gd name="connsiteY6" fmla="*/ 529094 h 3541971"/>
                <a:gd name="connsiteX7" fmla="*/ 2764095 w 5378361"/>
                <a:gd name="connsiteY7" fmla="*/ 618188 h 3541971"/>
                <a:gd name="connsiteX8" fmla="*/ 3294538 w 5378361"/>
                <a:gd name="connsiteY8" fmla="*/ 350960 h 3541971"/>
                <a:gd name="connsiteX9" fmla="*/ 3670570 w 5378361"/>
                <a:gd name="connsiteY9" fmla="*/ 527837 h 3541971"/>
                <a:gd name="connsiteX10" fmla="*/ 4323378 w 5378361"/>
                <a:gd name="connsiteY10" fmla="*/ 706568 h 3541971"/>
                <a:gd name="connsiteX11" fmla="*/ 5378361 w 5378361"/>
                <a:gd name="connsiteY11" fmla="*/ 348767 h 3541971"/>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466212 w 5378361"/>
                <a:gd name="connsiteY6" fmla="*/ 529050 h 3541927"/>
                <a:gd name="connsiteX7" fmla="*/ 2764095 w 5378361"/>
                <a:gd name="connsiteY7" fmla="*/ 618144 h 3541927"/>
                <a:gd name="connsiteX8" fmla="*/ 3294538 w 5378361"/>
                <a:gd name="connsiteY8" fmla="*/ 350916 h 3541927"/>
                <a:gd name="connsiteX9" fmla="*/ 3670570 w 5378361"/>
                <a:gd name="connsiteY9" fmla="*/ 527793 h 3541927"/>
                <a:gd name="connsiteX10" fmla="*/ 4323378 w 5378361"/>
                <a:gd name="connsiteY10" fmla="*/ 706524 h 3541927"/>
                <a:gd name="connsiteX11" fmla="*/ 5378361 w 5378361"/>
                <a:gd name="connsiteY11"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294538 w 5378361"/>
                <a:gd name="connsiteY8" fmla="*/ 350916 h 3541927"/>
                <a:gd name="connsiteX9" fmla="*/ 3670570 w 5378361"/>
                <a:gd name="connsiteY9" fmla="*/ 527793 h 3541927"/>
                <a:gd name="connsiteX10" fmla="*/ 4323378 w 5378361"/>
                <a:gd name="connsiteY10" fmla="*/ 706524 h 3541927"/>
                <a:gd name="connsiteX11" fmla="*/ 5378361 w 5378361"/>
                <a:gd name="connsiteY11"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384478 w 5378361"/>
                <a:gd name="connsiteY8" fmla="*/ 476905 h 3541927"/>
                <a:gd name="connsiteX9" fmla="*/ 3670570 w 5378361"/>
                <a:gd name="connsiteY9" fmla="*/ 527793 h 3541927"/>
                <a:gd name="connsiteX10" fmla="*/ 4323378 w 5378361"/>
                <a:gd name="connsiteY10" fmla="*/ 706524 h 3541927"/>
                <a:gd name="connsiteX11" fmla="*/ 5378361 w 5378361"/>
                <a:gd name="connsiteY11"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075135 w 5378361"/>
                <a:gd name="connsiteY8" fmla="*/ 544651 h 3541927"/>
                <a:gd name="connsiteX9" fmla="*/ 3384478 w 5378361"/>
                <a:gd name="connsiteY9" fmla="*/ 476905 h 3541927"/>
                <a:gd name="connsiteX10" fmla="*/ 3670570 w 5378361"/>
                <a:gd name="connsiteY10" fmla="*/ 527793 h 3541927"/>
                <a:gd name="connsiteX11" fmla="*/ 4323378 w 5378361"/>
                <a:gd name="connsiteY11" fmla="*/ 706524 h 3541927"/>
                <a:gd name="connsiteX12" fmla="*/ 5378361 w 5378361"/>
                <a:gd name="connsiteY12"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067640 w 5378361"/>
                <a:gd name="connsiteY8" fmla="*/ 387166 h 3541927"/>
                <a:gd name="connsiteX9" fmla="*/ 3384478 w 5378361"/>
                <a:gd name="connsiteY9" fmla="*/ 476905 h 3541927"/>
                <a:gd name="connsiteX10" fmla="*/ 3670570 w 5378361"/>
                <a:gd name="connsiteY10" fmla="*/ 527793 h 3541927"/>
                <a:gd name="connsiteX11" fmla="*/ 4323378 w 5378361"/>
                <a:gd name="connsiteY11" fmla="*/ 706524 h 3541927"/>
                <a:gd name="connsiteX12" fmla="*/ 5378361 w 5378361"/>
                <a:gd name="connsiteY12"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030165 w 5378361"/>
                <a:gd name="connsiteY8" fmla="*/ 387166 h 3541927"/>
                <a:gd name="connsiteX9" fmla="*/ 3384478 w 5378361"/>
                <a:gd name="connsiteY9" fmla="*/ 476905 h 3541927"/>
                <a:gd name="connsiteX10" fmla="*/ 3670570 w 5378361"/>
                <a:gd name="connsiteY10" fmla="*/ 527793 h 3541927"/>
                <a:gd name="connsiteX11" fmla="*/ 4323378 w 5378361"/>
                <a:gd name="connsiteY11" fmla="*/ 706524 h 3541927"/>
                <a:gd name="connsiteX12" fmla="*/ 5378361 w 5378361"/>
                <a:gd name="connsiteY12" fmla="*/ 348723 h 3541927"/>
                <a:gd name="connsiteX0" fmla="*/ 0 w 5378361"/>
                <a:gd name="connsiteY0" fmla="*/ 3496147 h 3512447"/>
                <a:gd name="connsiteX1" fmla="*/ 1077089 w 5378361"/>
                <a:gd name="connsiteY1" fmla="*/ 3108327 h 3512447"/>
                <a:gd name="connsiteX2" fmla="*/ 1319916 w 5378361"/>
                <a:gd name="connsiteY2" fmla="*/ 10463 h 3512447"/>
                <a:gd name="connsiteX3" fmla="*/ 1472822 w 5378361"/>
                <a:gd name="connsiteY3" fmla="*/ 2121867 h 3512447"/>
                <a:gd name="connsiteX4" fmla="*/ 1699811 w 5378361"/>
                <a:gd name="connsiteY4" fmla="*/ 2738945 h 3512447"/>
                <a:gd name="connsiteX5" fmla="*/ 1960671 w 5378361"/>
                <a:gd name="connsiteY5" fmla="*/ 2428892 h 3512447"/>
                <a:gd name="connsiteX6" fmla="*/ 2372525 w 5378361"/>
                <a:gd name="connsiteY6" fmla="*/ 655037 h 3512447"/>
                <a:gd name="connsiteX7" fmla="*/ 2764095 w 5378361"/>
                <a:gd name="connsiteY7" fmla="*/ 618144 h 3512447"/>
                <a:gd name="connsiteX8" fmla="*/ 3030165 w 5378361"/>
                <a:gd name="connsiteY8" fmla="*/ 387166 h 3512447"/>
                <a:gd name="connsiteX9" fmla="*/ 3384478 w 5378361"/>
                <a:gd name="connsiteY9" fmla="*/ 476905 h 3512447"/>
                <a:gd name="connsiteX10" fmla="*/ 3670570 w 5378361"/>
                <a:gd name="connsiteY10" fmla="*/ 527793 h 3512447"/>
                <a:gd name="connsiteX11" fmla="*/ 4323378 w 5378361"/>
                <a:gd name="connsiteY11" fmla="*/ 706524 h 3512447"/>
                <a:gd name="connsiteX12" fmla="*/ 5378361 w 5378361"/>
                <a:gd name="connsiteY12" fmla="*/ 348723 h 3512447"/>
                <a:gd name="connsiteX0" fmla="*/ 0 w 5378361"/>
                <a:gd name="connsiteY0" fmla="*/ 3496147 h 3537634"/>
                <a:gd name="connsiteX1" fmla="*/ 1077089 w 5378361"/>
                <a:gd name="connsiteY1" fmla="*/ 3108327 h 3537634"/>
                <a:gd name="connsiteX2" fmla="*/ 1319916 w 5378361"/>
                <a:gd name="connsiteY2" fmla="*/ 10463 h 3537634"/>
                <a:gd name="connsiteX3" fmla="*/ 1472822 w 5378361"/>
                <a:gd name="connsiteY3" fmla="*/ 2121867 h 3537634"/>
                <a:gd name="connsiteX4" fmla="*/ 1699811 w 5378361"/>
                <a:gd name="connsiteY4" fmla="*/ 2738945 h 3537634"/>
                <a:gd name="connsiteX5" fmla="*/ 1960671 w 5378361"/>
                <a:gd name="connsiteY5" fmla="*/ 2428892 h 3537634"/>
                <a:gd name="connsiteX6" fmla="*/ 2372525 w 5378361"/>
                <a:gd name="connsiteY6" fmla="*/ 655037 h 3537634"/>
                <a:gd name="connsiteX7" fmla="*/ 2764095 w 5378361"/>
                <a:gd name="connsiteY7" fmla="*/ 618144 h 3537634"/>
                <a:gd name="connsiteX8" fmla="*/ 3030165 w 5378361"/>
                <a:gd name="connsiteY8" fmla="*/ 387166 h 3537634"/>
                <a:gd name="connsiteX9" fmla="*/ 3384478 w 5378361"/>
                <a:gd name="connsiteY9" fmla="*/ 476905 h 3537634"/>
                <a:gd name="connsiteX10" fmla="*/ 3670570 w 5378361"/>
                <a:gd name="connsiteY10" fmla="*/ 527793 h 3537634"/>
                <a:gd name="connsiteX11" fmla="*/ 4323378 w 5378361"/>
                <a:gd name="connsiteY11" fmla="*/ 706524 h 3537634"/>
                <a:gd name="connsiteX12" fmla="*/ 5378361 w 5378361"/>
                <a:gd name="connsiteY12" fmla="*/ 348723 h 3537634"/>
                <a:gd name="connsiteX0" fmla="*/ 0 w 5378361"/>
                <a:gd name="connsiteY0" fmla="*/ 3496147 h 3496146"/>
                <a:gd name="connsiteX1" fmla="*/ 1077089 w 5378361"/>
                <a:gd name="connsiteY1" fmla="*/ 3108327 h 3496146"/>
                <a:gd name="connsiteX2" fmla="*/ 1319916 w 5378361"/>
                <a:gd name="connsiteY2" fmla="*/ 10463 h 3496146"/>
                <a:gd name="connsiteX3" fmla="*/ 1472822 w 5378361"/>
                <a:gd name="connsiteY3" fmla="*/ 2121867 h 3496146"/>
                <a:gd name="connsiteX4" fmla="*/ 1699811 w 5378361"/>
                <a:gd name="connsiteY4" fmla="*/ 2738945 h 3496146"/>
                <a:gd name="connsiteX5" fmla="*/ 1960671 w 5378361"/>
                <a:gd name="connsiteY5" fmla="*/ 2428892 h 3496146"/>
                <a:gd name="connsiteX6" fmla="*/ 2372525 w 5378361"/>
                <a:gd name="connsiteY6" fmla="*/ 655037 h 3496146"/>
                <a:gd name="connsiteX7" fmla="*/ 2764095 w 5378361"/>
                <a:gd name="connsiteY7" fmla="*/ 618144 h 3496146"/>
                <a:gd name="connsiteX8" fmla="*/ 3030165 w 5378361"/>
                <a:gd name="connsiteY8" fmla="*/ 387166 h 3496146"/>
                <a:gd name="connsiteX9" fmla="*/ 3384478 w 5378361"/>
                <a:gd name="connsiteY9" fmla="*/ 476905 h 3496146"/>
                <a:gd name="connsiteX10" fmla="*/ 3670570 w 5378361"/>
                <a:gd name="connsiteY10" fmla="*/ 527793 h 3496146"/>
                <a:gd name="connsiteX11" fmla="*/ 4323378 w 5378361"/>
                <a:gd name="connsiteY11" fmla="*/ 706524 h 3496146"/>
                <a:gd name="connsiteX12" fmla="*/ 5378361 w 5378361"/>
                <a:gd name="connsiteY12" fmla="*/ 348723 h 3496146"/>
                <a:gd name="connsiteX0" fmla="*/ 0 w 5378361"/>
                <a:gd name="connsiteY0" fmla="*/ 3498746 h 3527247"/>
                <a:gd name="connsiteX1" fmla="*/ 1050857 w 5378361"/>
                <a:gd name="connsiteY1" fmla="*/ 3236913 h 3527247"/>
                <a:gd name="connsiteX2" fmla="*/ 1319916 w 5378361"/>
                <a:gd name="connsiteY2" fmla="*/ 13062 h 3527247"/>
                <a:gd name="connsiteX3" fmla="*/ 1472822 w 5378361"/>
                <a:gd name="connsiteY3" fmla="*/ 2124466 h 3527247"/>
                <a:gd name="connsiteX4" fmla="*/ 1699811 w 5378361"/>
                <a:gd name="connsiteY4" fmla="*/ 2741544 h 3527247"/>
                <a:gd name="connsiteX5" fmla="*/ 1960671 w 5378361"/>
                <a:gd name="connsiteY5" fmla="*/ 2431491 h 3527247"/>
                <a:gd name="connsiteX6" fmla="*/ 2372525 w 5378361"/>
                <a:gd name="connsiteY6" fmla="*/ 657636 h 3527247"/>
                <a:gd name="connsiteX7" fmla="*/ 2764095 w 5378361"/>
                <a:gd name="connsiteY7" fmla="*/ 620743 h 3527247"/>
                <a:gd name="connsiteX8" fmla="*/ 3030165 w 5378361"/>
                <a:gd name="connsiteY8" fmla="*/ 389765 h 3527247"/>
                <a:gd name="connsiteX9" fmla="*/ 3384478 w 5378361"/>
                <a:gd name="connsiteY9" fmla="*/ 479504 h 3527247"/>
                <a:gd name="connsiteX10" fmla="*/ 3670570 w 5378361"/>
                <a:gd name="connsiteY10" fmla="*/ 530392 h 3527247"/>
                <a:gd name="connsiteX11" fmla="*/ 4323378 w 5378361"/>
                <a:gd name="connsiteY11" fmla="*/ 709123 h 3527247"/>
                <a:gd name="connsiteX12" fmla="*/ 5378361 w 5378361"/>
                <a:gd name="connsiteY12" fmla="*/ 351322 h 3527247"/>
                <a:gd name="connsiteX0" fmla="*/ 0 w 5378361"/>
                <a:gd name="connsiteY0" fmla="*/ 3498298 h 3517937"/>
                <a:gd name="connsiteX1" fmla="*/ 1062099 w 5378361"/>
                <a:gd name="connsiteY1" fmla="*/ 3215467 h 3517937"/>
                <a:gd name="connsiteX2" fmla="*/ 1319916 w 5378361"/>
                <a:gd name="connsiteY2" fmla="*/ 12614 h 3517937"/>
                <a:gd name="connsiteX3" fmla="*/ 1472822 w 5378361"/>
                <a:gd name="connsiteY3" fmla="*/ 2124018 h 3517937"/>
                <a:gd name="connsiteX4" fmla="*/ 1699811 w 5378361"/>
                <a:gd name="connsiteY4" fmla="*/ 2741096 h 3517937"/>
                <a:gd name="connsiteX5" fmla="*/ 1960671 w 5378361"/>
                <a:gd name="connsiteY5" fmla="*/ 2431043 h 3517937"/>
                <a:gd name="connsiteX6" fmla="*/ 2372525 w 5378361"/>
                <a:gd name="connsiteY6" fmla="*/ 657188 h 3517937"/>
                <a:gd name="connsiteX7" fmla="*/ 2764095 w 5378361"/>
                <a:gd name="connsiteY7" fmla="*/ 620295 h 3517937"/>
                <a:gd name="connsiteX8" fmla="*/ 3030165 w 5378361"/>
                <a:gd name="connsiteY8" fmla="*/ 389317 h 3517937"/>
                <a:gd name="connsiteX9" fmla="*/ 3384478 w 5378361"/>
                <a:gd name="connsiteY9" fmla="*/ 479056 h 3517937"/>
                <a:gd name="connsiteX10" fmla="*/ 3670570 w 5378361"/>
                <a:gd name="connsiteY10" fmla="*/ 529944 h 3517937"/>
                <a:gd name="connsiteX11" fmla="*/ 4323378 w 5378361"/>
                <a:gd name="connsiteY11" fmla="*/ 708675 h 3517937"/>
                <a:gd name="connsiteX12" fmla="*/ 5378361 w 5378361"/>
                <a:gd name="connsiteY12" fmla="*/ 350874 h 3517937"/>
                <a:gd name="connsiteX0" fmla="*/ 0 w 5378361"/>
                <a:gd name="connsiteY0" fmla="*/ 3497418 h 3502568"/>
                <a:gd name="connsiteX1" fmla="*/ 1069594 w 5378361"/>
                <a:gd name="connsiteY1" fmla="*/ 3172592 h 3502568"/>
                <a:gd name="connsiteX2" fmla="*/ 1319916 w 5378361"/>
                <a:gd name="connsiteY2" fmla="*/ 11734 h 3502568"/>
                <a:gd name="connsiteX3" fmla="*/ 1472822 w 5378361"/>
                <a:gd name="connsiteY3" fmla="*/ 2123138 h 3502568"/>
                <a:gd name="connsiteX4" fmla="*/ 1699811 w 5378361"/>
                <a:gd name="connsiteY4" fmla="*/ 2740216 h 3502568"/>
                <a:gd name="connsiteX5" fmla="*/ 1960671 w 5378361"/>
                <a:gd name="connsiteY5" fmla="*/ 2430163 h 3502568"/>
                <a:gd name="connsiteX6" fmla="*/ 2372525 w 5378361"/>
                <a:gd name="connsiteY6" fmla="*/ 656308 h 3502568"/>
                <a:gd name="connsiteX7" fmla="*/ 2764095 w 5378361"/>
                <a:gd name="connsiteY7" fmla="*/ 619415 h 3502568"/>
                <a:gd name="connsiteX8" fmla="*/ 3030165 w 5378361"/>
                <a:gd name="connsiteY8" fmla="*/ 388437 h 3502568"/>
                <a:gd name="connsiteX9" fmla="*/ 3384478 w 5378361"/>
                <a:gd name="connsiteY9" fmla="*/ 478176 h 3502568"/>
                <a:gd name="connsiteX10" fmla="*/ 3670570 w 5378361"/>
                <a:gd name="connsiteY10" fmla="*/ 529064 h 3502568"/>
                <a:gd name="connsiteX11" fmla="*/ 4323378 w 5378361"/>
                <a:gd name="connsiteY11" fmla="*/ 707795 h 3502568"/>
                <a:gd name="connsiteX12" fmla="*/ 5378361 w 5378361"/>
                <a:gd name="connsiteY12" fmla="*/ 349994 h 3502568"/>
                <a:gd name="connsiteX0" fmla="*/ 0 w 5378361"/>
                <a:gd name="connsiteY0" fmla="*/ 3497489 h 3502639"/>
                <a:gd name="connsiteX1" fmla="*/ 1069594 w 5378361"/>
                <a:gd name="connsiteY1" fmla="*/ 3172663 h 3502639"/>
                <a:gd name="connsiteX2" fmla="*/ 1319916 w 5378361"/>
                <a:gd name="connsiteY2" fmla="*/ 11805 h 3502639"/>
                <a:gd name="connsiteX3" fmla="*/ 1472822 w 5378361"/>
                <a:gd name="connsiteY3" fmla="*/ 2123209 h 3502639"/>
                <a:gd name="connsiteX4" fmla="*/ 1688569 w 5378361"/>
                <a:gd name="connsiteY4" fmla="*/ 2813779 h 3502639"/>
                <a:gd name="connsiteX5" fmla="*/ 1960671 w 5378361"/>
                <a:gd name="connsiteY5" fmla="*/ 2430234 h 3502639"/>
                <a:gd name="connsiteX6" fmla="*/ 2372525 w 5378361"/>
                <a:gd name="connsiteY6" fmla="*/ 656379 h 3502639"/>
                <a:gd name="connsiteX7" fmla="*/ 2764095 w 5378361"/>
                <a:gd name="connsiteY7" fmla="*/ 619486 h 3502639"/>
                <a:gd name="connsiteX8" fmla="*/ 3030165 w 5378361"/>
                <a:gd name="connsiteY8" fmla="*/ 388508 h 3502639"/>
                <a:gd name="connsiteX9" fmla="*/ 3384478 w 5378361"/>
                <a:gd name="connsiteY9" fmla="*/ 478247 h 3502639"/>
                <a:gd name="connsiteX10" fmla="*/ 3670570 w 5378361"/>
                <a:gd name="connsiteY10" fmla="*/ 529135 h 3502639"/>
                <a:gd name="connsiteX11" fmla="*/ 4323378 w 5378361"/>
                <a:gd name="connsiteY11" fmla="*/ 707866 h 3502639"/>
                <a:gd name="connsiteX12" fmla="*/ 5378361 w 5378361"/>
                <a:gd name="connsiteY12" fmla="*/ 350065 h 3502639"/>
                <a:gd name="connsiteX0" fmla="*/ 0 w 5479542"/>
                <a:gd name="connsiteY0" fmla="*/ 3434494 h 3510222"/>
                <a:gd name="connsiteX1" fmla="*/ 1170775 w 5479542"/>
                <a:gd name="connsiteY1" fmla="*/ 3172663 h 3510222"/>
                <a:gd name="connsiteX2" fmla="*/ 1421097 w 5479542"/>
                <a:gd name="connsiteY2" fmla="*/ 11805 h 3510222"/>
                <a:gd name="connsiteX3" fmla="*/ 1574003 w 5479542"/>
                <a:gd name="connsiteY3" fmla="*/ 2123209 h 3510222"/>
                <a:gd name="connsiteX4" fmla="*/ 1789750 w 5479542"/>
                <a:gd name="connsiteY4" fmla="*/ 2813779 h 3510222"/>
                <a:gd name="connsiteX5" fmla="*/ 2061852 w 5479542"/>
                <a:gd name="connsiteY5" fmla="*/ 2430234 h 3510222"/>
                <a:gd name="connsiteX6" fmla="*/ 2473706 w 5479542"/>
                <a:gd name="connsiteY6" fmla="*/ 656379 h 3510222"/>
                <a:gd name="connsiteX7" fmla="*/ 2865276 w 5479542"/>
                <a:gd name="connsiteY7" fmla="*/ 619486 h 3510222"/>
                <a:gd name="connsiteX8" fmla="*/ 3131346 w 5479542"/>
                <a:gd name="connsiteY8" fmla="*/ 388508 h 3510222"/>
                <a:gd name="connsiteX9" fmla="*/ 3485659 w 5479542"/>
                <a:gd name="connsiteY9" fmla="*/ 478247 h 3510222"/>
                <a:gd name="connsiteX10" fmla="*/ 3771751 w 5479542"/>
                <a:gd name="connsiteY10" fmla="*/ 529135 h 3510222"/>
                <a:gd name="connsiteX11" fmla="*/ 4424559 w 5479542"/>
                <a:gd name="connsiteY11" fmla="*/ 707866 h 3510222"/>
                <a:gd name="connsiteX12" fmla="*/ 5479542 w 5479542"/>
                <a:gd name="connsiteY12" fmla="*/ 350065 h 3510222"/>
                <a:gd name="connsiteX0" fmla="*/ 0 w 5479542"/>
                <a:gd name="connsiteY0" fmla="*/ 3089365 h 3112516"/>
                <a:gd name="connsiteX1" fmla="*/ 1170775 w 5479542"/>
                <a:gd name="connsiteY1" fmla="*/ 2827534 h 3112516"/>
                <a:gd name="connsiteX2" fmla="*/ 1349894 w 5479542"/>
                <a:gd name="connsiteY2" fmla="*/ 517098 h 3112516"/>
                <a:gd name="connsiteX3" fmla="*/ 1574003 w 5479542"/>
                <a:gd name="connsiteY3" fmla="*/ 1778080 h 3112516"/>
                <a:gd name="connsiteX4" fmla="*/ 1789750 w 5479542"/>
                <a:gd name="connsiteY4" fmla="*/ 2468650 h 3112516"/>
                <a:gd name="connsiteX5" fmla="*/ 2061852 w 5479542"/>
                <a:gd name="connsiteY5" fmla="*/ 2085105 h 3112516"/>
                <a:gd name="connsiteX6" fmla="*/ 2473706 w 5479542"/>
                <a:gd name="connsiteY6" fmla="*/ 311250 h 3112516"/>
                <a:gd name="connsiteX7" fmla="*/ 2865276 w 5479542"/>
                <a:gd name="connsiteY7" fmla="*/ 274357 h 3112516"/>
                <a:gd name="connsiteX8" fmla="*/ 3131346 w 5479542"/>
                <a:gd name="connsiteY8" fmla="*/ 43379 h 3112516"/>
                <a:gd name="connsiteX9" fmla="*/ 3485659 w 5479542"/>
                <a:gd name="connsiteY9" fmla="*/ 133118 h 3112516"/>
                <a:gd name="connsiteX10" fmla="*/ 3771751 w 5479542"/>
                <a:gd name="connsiteY10" fmla="*/ 184006 h 3112516"/>
                <a:gd name="connsiteX11" fmla="*/ 4424559 w 5479542"/>
                <a:gd name="connsiteY11" fmla="*/ 362737 h 3112516"/>
                <a:gd name="connsiteX12" fmla="*/ 5479542 w 5479542"/>
                <a:gd name="connsiteY12" fmla="*/ 4936 h 3112516"/>
                <a:gd name="connsiteX0" fmla="*/ 0 w 5479542"/>
                <a:gd name="connsiteY0" fmla="*/ 3089365 h 3167492"/>
                <a:gd name="connsiteX1" fmla="*/ 1035867 w 5479542"/>
                <a:gd name="connsiteY1" fmla="*/ 2932525 h 3167492"/>
                <a:gd name="connsiteX2" fmla="*/ 1349894 w 5479542"/>
                <a:gd name="connsiteY2" fmla="*/ 517098 h 3167492"/>
                <a:gd name="connsiteX3" fmla="*/ 1574003 w 5479542"/>
                <a:gd name="connsiteY3" fmla="*/ 1778080 h 3167492"/>
                <a:gd name="connsiteX4" fmla="*/ 1789750 w 5479542"/>
                <a:gd name="connsiteY4" fmla="*/ 2468650 h 3167492"/>
                <a:gd name="connsiteX5" fmla="*/ 2061852 w 5479542"/>
                <a:gd name="connsiteY5" fmla="*/ 2085105 h 3167492"/>
                <a:gd name="connsiteX6" fmla="*/ 2473706 w 5479542"/>
                <a:gd name="connsiteY6" fmla="*/ 311250 h 3167492"/>
                <a:gd name="connsiteX7" fmla="*/ 2865276 w 5479542"/>
                <a:gd name="connsiteY7" fmla="*/ 274357 h 3167492"/>
                <a:gd name="connsiteX8" fmla="*/ 3131346 w 5479542"/>
                <a:gd name="connsiteY8" fmla="*/ 43379 h 3167492"/>
                <a:gd name="connsiteX9" fmla="*/ 3485659 w 5479542"/>
                <a:gd name="connsiteY9" fmla="*/ 133118 h 3167492"/>
                <a:gd name="connsiteX10" fmla="*/ 3771751 w 5479542"/>
                <a:gd name="connsiteY10" fmla="*/ 184006 h 3167492"/>
                <a:gd name="connsiteX11" fmla="*/ 4424559 w 5479542"/>
                <a:gd name="connsiteY11" fmla="*/ 362737 h 3167492"/>
                <a:gd name="connsiteX12" fmla="*/ 5479542 w 5479542"/>
                <a:gd name="connsiteY12" fmla="*/ 4936 h 3167492"/>
                <a:gd name="connsiteX0" fmla="*/ 0 w 5479542"/>
                <a:gd name="connsiteY0" fmla="*/ 3089365 h 3090925"/>
                <a:gd name="connsiteX1" fmla="*/ 1035867 w 5479542"/>
                <a:gd name="connsiteY1" fmla="*/ 2932525 h 3090925"/>
                <a:gd name="connsiteX2" fmla="*/ 1349894 w 5479542"/>
                <a:gd name="connsiteY2" fmla="*/ 517098 h 3090925"/>
                <a:gd name="connsiteX3" fmla="*/ 1574003 w 5479542"/>
                <a:gd name="connsiteY3" fmla="*/ 1778080 h 3090925"/>
                <a:gd name="connsiteX4" fmla="*/ 1789750 w 5479542"/>
                <a:gd name="connsiteY4" fmla="*/ 2468650 h 3090925"/>
                <a:gd name="connsiteX5" fmla="*/ 2061852 w 5479542"/>
                <a:gd name="connsiteY5" fmla="*/ 2085105 h 3090925"/>
                <a:gd name="connsiteX6" fmla="*/ 2473706 w 5479542"/>
                <a:gd name="connsiteY6" fmla="*/ 311250 h 3090925"/>
                <a:gd name="connsiteX7" fmla="*/ 2865276 w 5479542"/>
                <a:gd name="connsiteY7" fmla="*/ 274357 h 3090925"/>
                <a:gd name="connsiteX8" fmla="*/ 3131346 w 5479542"/>
                <a:gd name="connsiteY8" fmla="*/ 43379 h 3090925"/>
                <a:gd name="connsiteX9" fmla="*/ 3485659 w 5479542"/>
                <a:gd name="connsiteY9" fmla="*/ 133118 h 3090925"/>
                <a:gd name="connsiteX10" fmla="*/ 3771751 w 5479542"/>
                <a:gd name="connsiteY10" fmla="*/ 184006 h 3090925"/>
                <a:gd name="connsiteX11" fmla="*/ 4424559 w 5479542"/>
                <a:gd name="connsiteY11" fmla="*/ 362737 h 3090925"/>
                <a:gd name="connsiteX12" fmla="*/ 5479542 w 5479542"/>
                <a:gd name="connsiteY12" fmla="*/ 4936 h 3090925"/>
                <a:gd name="connsiteX0" fmla="*/ 0 w 5479542"/>
                <a:gd name="connsiteY0" fmla="*/ 3089365 h 3090925"/>
                <a:gd name="connsiteX1" fmla="*/ 1058352 w 5479542"/>
                <a:gd name="connsiteY1" fmla="*/ 2932525 h 3090925"/>
                <a:gd name="connsiteX2" fmla="*/ 1349894 w 5479542"/>
                <a:gd name="connsiteY2" fmla="*/ 517098 h 3090925"/>
                <a:gd name="connsiteX3" fmla="*/ 1574003 w 5479542"/>
                <a:gd name="connsiteY3" fmla="*/ 1778080 h 3090925"/>
                <a:gd name="connsiteX4" fmla="*/ 1789750 w 5479542"/>
                <a:gd name="connsiteY4" fmla="*/ 2468650 h 3090925"/>
                <a:gd name="connsiteX5" fmla="*/ 2061852 w 5479542"/>
                <a:gd name="connsiteY5" fmla="*/ 2085105 h 3090925"/>
                <a:gd name="connsiteX6" fmla="*/ 2473706 w 5479542"/>
                <a:gd name="connsiteY6" fmla="*/ 311250 h 3090925"/>
                <a:gd name="connsiteX7" fmla="*/ 2865276 w 5479542"/>
                <a:gd name="connsiteY7" fmla="*/ 274357 h 3090925"/>
                <a:gd name="connsiteX8" fmla="*/ 3131346 w 5479542"/>
                <a:gd name="connsiteY8" fmla="*/ 43379 h 3090925"/>
                <a:gd name="connsiteX9" fmla="*/ 3485659 w 5479542"/>
                <a:gd name="connsiteY9" fmla="*/ 133118 h 3090925"/>
                <a:gd name="connsiteX10" fmla="*/ 3771751 w 5479542"/>
                <a:gd name="connsiteY10" fmla="*/ 184006 h 3090925"/>
                <a:gd name="connsiteX11" fmla="*/ 4424559 w 5479542"/>
                <a:gd name="connsiteY11" fmla="*/ 362737 h 3090925"/>
                <a:gd name="connsiteX12" fmla="*/ 5479542 w 5479542"/>
                <a:gd name="connsiteY12" fmla="*/ 4936 h 3090925"/>
                <a:gd name="connsiteX0" fmla="*/ 0 w 5479542"/>
                <a:gd name="connsiteY0" fmla="*/ 3089365 h 3090925"/>
                <a:gd name="connsiteX1" fmla="*/ 1058352 w 5479542"/>
                <a:gd name="connsiteY1" fmla="*/ 2932525 h 3090925"/>
                <a:gd name="connsiteX2" fmla="*/ 1349894 w 5479542"/>
                <a:gd name="connsiteY2" fmla="*/ 517098 h 3090925"/>
                <a:gd name="connsiteX3" fmla="*/ 1574003 w 5479542"/>
                <a:gd name="connsiteY3" fmla="*/ 1778080 h 3090925"/>
                <a:gd name="connsiteX4" fmla="*/ 1883438 w 5479542"/>
                <a:gd name="connsiteY4" fmla="*/ 2059187 h 3090925"/>
                <a:gd name="connsiteX5" fmla="*/ 2061852 w 5479542"/>
                <a:gd name="connsiteY5" fmla="*/ 2085105 h 3090925"/>
                <a:gd name="connsiteX6" fmla="*/ 2473706 w 5479542"/>
                <a:gd name="connsiteY6" fmla="*/ 311250 h 3090925"/>
                <a:gd name="connsiteX7" fmla="*/ 2865276 w 5479542"/>
                <a:gd name="connsiteY7" fmla="*/ 274357 h 3090925"/>
                <a:gd name="connsiteX8" fmla="*/ 3131346 w 5479542"/>
                <a:gd name="connsiteY8" fmla="*/ 43379 h 3090925"/>
                <a:gd name="connsiteX9" fmla="*/ 3485659 w 5479542"/>
                <a:gd name="connsiteY9" fmla="*/ 133118 h 3090925"/>
                <a:gd name="connsiteX10" fmla="*/ 3771751 w 5479542"/>
                <a:gd name="connsiteY10" fmla="*/ 184006 h 3090925"/>
                <a:gd name="connsiteX11" fmla="*/ 4424559 w 5479542"/>
                <a:gd name="connsiteY11" fmla="*/ 362737 h 3090925"/>
                <a:gd name="connsiteX12" fmla="*/ 5479542 w 5479542"/>
                <a:gd name="connsiteY12" fmla="*/ 4936 h 3090925"/>
                <a:gd name="connsiteX0" fmla="*/ 0 w 5479542"/>
                <a:gd name="connsiteY0" fmla="*/ 3089365 h 3090925"/>
                <a:gd name="connsiteX1" fmla="*/ 1058352 w 5479542"/>
                <a:gd name="connsiteY1" fmla="*/ 2932525 h 3090925"/>
                <a:gd name="connsiteX2" fmla="*/ 1349894 w 5479542"/>
                <a:gd name="connsiteY2" fmla="*/ 517098 h 3090925"/>
                <a:gd name="connsiteX3" fmla="*/ 1585246 w 5479542"/>
                <a:gd name="connsiteY3" fmla="*/ 1641593 h 3090925"/>
                <a:gd name="connsiteX4" fmla="*/ 1883438 w 5479542"/>
                <a:gd name="connsiteY4" fmla="*/ 2059187 h 3090925"/>
                <a:gd name="connsiteX5" fmla="*/ 2061852 w 5479542"/>
                <a:gd name="connsiteY5" fmla="*/ 2085105 h 3090925"/>
                <a:gd name="connsiteX6" fmla="*/ 2473706 w 5479542"/>
                <a:gd name="connsiteY6" fmla="*/ 311250 h 3090925"/>
                <a:gd name="connsiteX7" fmla="*/ 2865276 w 5479542"/>
                <a:gd name="connsiteY7" fmla="*/ 274357 h 3090925"/>
                <a:gd name="connsiteX8" fmla="*/ 3131346 w 5479542"/>
                <a:gd name="connsiteY8" fmla="*/ 43379 h 3090925"/>
                <a:gd name="connsiteX9" fmla="*/ 3485659 w 5479542"/>
                <a:gd name="connsiteY9" fmla="*/ 133118 h 3090925"/>
                <a:gd name="connsiteX10" fmla="*/ 3771751 w 5479542"/>
                <a:gd name="connsiteY10" fmla="*/ 184006 h 3090925"/>
                <a:gd name="connsiteX11" fmla="*/ 4424559 w 5479542"/>
                <a:gd name="connsiteY11" fmla="*/ 362737 h 3090925"/>
                <a:gd name="connsiteX12" fmla="*/ 5479542 w 5479542"/>
                <a:gd name="connsiteY12" fmla="*/ 4936 h 3090925"/>
                <a:gd name="connsiteX0" fmla="*/ 0 w 5479542"/>
                <a:gd name="connsiteY0" fmla="*/ 3351049 h 3352609"/>
                <a:gd name="connsiteX1" fmla="*/ 1058352 w 5479542"/>
                <a:gd name="connsiteY1" fmla="*/ 3194209 h 3352609"/>
                <a:gd name="connsiteX2" fmla="*/ 1349894 w 5479542"/>
                <a:gd name="connsiteY2" fmla="*/ 778782 h 3352609"/>
                <a:gd name="connsiteX3" fmla="*/ 1585246 w 5479542"/>
                <a:gd name="connsiteY3" fmla="*/ 1903277 h 3352609"/>
                <a:gd name="connsiteX4" fmla="*/ 1883438 w 5479542"/>
                <a:gd name="connsiteY4" fmla="*/ 2320871 h 3352609"/>
                <a:gd name="connsiteX5" fmla="*/ 2061852 w 5479542"/>
                <a:gd name="connsiteY5" fmla="*/ 2346789 h 3352609"/>
                <a:gd name="connsiteX6" fmla="*/ 2803485 w 5479542"/>
                <a:gd name="connsiteY6" fmla="*/ 68984 h 3352609"/>
                <a:gd name="connsiteX7" fmla="*/ 2865276 w 5479542"/>
                <a:gd name="connsiteY7" fmla="*/ 536041 h 3352609"/>
                <a:gd name="connsiteX8" fmla="*/ 3131346 w 5479542"/>
                <a:gd name="connsiteY8" fmla="*/ 305063 h 3352609"/>
                <a:gd name="connsiteX9" fmla="*/ 3485659 w 5479542"/>
                <a:gd name="connsiteY9" fmla="*/ 394802 h 3352609"/>
                <a:gd name="connsiteX10" fmla="*/ 3771751 w 5479542"/>
                <a:gd name="connsiteY10" fmla="*/ 445690 h 3352609"/>
                <a:gd name="connsiteX11" fmla="*/ 4424559 w 5479542"/>
                <a:gd name="connsiteY11" fmla="*/ 624421 h 3352609"/>
                <a:gd name="connsiteX12" fmla="*/ 5479542 w 5479542"/>
                <a:gd name="connsiteY12" fmla="*/ 266620 h 3352609"/>
                <a:gd name="connsiteX0" fmla="*/ 0 w 5479542"/>
                <a:gd name="connsiteY0" fmla="*/ 3351049 h 3352609"/>
                <a:gd name="connsiteX1" fmla="*/ 1058352 w 5479542"/>
                <a:gd name="connsiteY1" fmla="*/ 3194209 h 3352609"/>
                <a:gd name="connsiteX2" fmla="*/ 1349894 w 5479542"/>
                <a:gd name="connsiteY2" fmla="*/ 778782 h 3352609"/>
                <a:gd name="connsiteX3" fmla="*/ 1585246 w 5479542"/>
                <a:gd name="connsiteY3" fmla="*/ 1903277 h 3352609"/>
                <a:gd name="connsiteX4" fmla="*/ 1883438 w 5479542"/>
                <a:gd name="connsiteY4" fmla="*/ 2320871 h 3352609"/>
                <a:gd name="connsiteX5" fmla="*/ 2061852 w 5479542"/>
                <a:gd name="connsiteY5" fmla="*/ 2346789 h 3352609"/>
                <a:gd name="connsiteX6" fmla="*/ 2803485 w 5479542"/>
                <a:gd name="connsiteY6" fmla="*/ 68984 h 3352609"/>
                <a:gd name="connsiteX7" fmla="*/ 2865276 w 5479542"/>
                <a:gd name="connsiteY7" fmla="*/ 536041 h 3352609"/>
                <a:gd name="connsiteX8" fmla="*/ 3348700 w 5479542"/>
                <a:gd name="connsiteY8" fmla="*/ 714525 h 3352609"/>
                <a:gd name="connsiteX9" fmla="*/ 3485659 w 5479542"/>
                <a:gd name="connsiteY9" fmla="*/ 394802 h 3352609"/>
                <a:gd name="connsiteX10" fmla="*/ 3771751 w 5479542"/>
                <a:gd name="connsiteY10" fmla="*/ 445690 h 3352609"/>
                <a:gd name="connsiteX11" fmla="*/ 4424559 w 5479542"/>
                <a:gd name="connsiteY11" fmla="*/ 624421 h 3352609"/>
                <a:gd name="connsiteX12" fmla="*/ 5479542 w 5479542"/>
                <a:gd name="connsiteY12" fmla="*/ 266620 h 3352609"/>
                <a:gd name="connsiteX0" fmla="*/ 0 w 5479542"/>
                <a:gd name="connsiteY0" fmla="*/ 3379545 h 3381105"/>
                <a:gd name="connsiteX1" fmla="*/ 1058352 w 5479542"/>
                <a:gd name="connsiteY1" fmla="*/ 3222705 h 3381105"/>
                <a:gd name="connsiteX2" fmla="*/ 1349894 w 5479542"/>
                <a:gd name="connsiteY2" fmla="*/ 807278 h 3381105"/>
                <a:gd name="connsiteX3" fmla="*/ 1585246 w 5479542"/>
                <a:gd name="connsiteY3" fmla="*/ 1931773 h 3381105"/>
                <a:gd name="connsiteX4" fmla="*/ 1883438 w 5479542"/>
                <a:gd name="connsiteY4" fmla="*/ 2349367 h 3381105"/>
                <a:gd name="connsiteX5" fmla="*/ 2061852 w 5479542"/>
                <a:gd name="connsiteY5" fmla="*/ 2375285 h 3381105"/>
                <a:gd name="connsiteX6" fmla="*/ 2803485 w 5479542"/>
                <a:gd name="connsiteY6" fmla="*/ 97480 h 3381105"/>
                <a:gd name="connsiteX7" fmla="*/ 3071387 w 5479542"/>
                <a:gd name="connsiteY7" fmla="*/ 375555 h 3381105"/>
                <a:gd name="connsiteX8" fmla="*/ 3348700 w 5479542"/>
                <a:gd name="connsiteY8" fmla="*/ 743021 h 3381105"/>
                <a:gd name="connsiteX9" fmla="*/ 3485659 w 5479542"/>
                <a:gd name="connsiteY9" fmla="*/ 423298 h 3381105"/>
                <a:gd name="connsiteX10" fmla="*/ 3771751 w 5479542"/>
                <a:gd name="connsiteY10" fmla="*/ 474186 h 3381105"/>
                <a:gd name="connsiteX11" fmla="*/ 4424559 w 5479542"/>
                <a:gd name="connsiteY11" fmla="*/ 652917 h 3381105"/>
                <a:gd name="connsiteX12" fmla="*/ 5479542 w 5479542"/>
                <a:gd name="connsiteY12" fmla="*/ 295116 h 3381105"/>
                <a:gd name="connsiteX0" fmla="*/ 0 w 5479542"/>
                <a:gd name="connsiteY0" fmla="*/ 3370257 h 3371817"/>
                <a:gd name="connsiteX1" fmla="*/ 1058352 w 5479542"/>
                <a:gd name="connsiteY1" fmla="*/ 3213417 h 3371817"/>
                <a:gd name="connsiteX2" fmla="*/ 1349894 w 5479542"/>
                <a:gd name="connsiteY2" fmla="*/ 797990 h 3371817"/>
                <a:gd name="connsiteX3" fmla="*/ 1585246 w 5479542"/>
                <a:gd name="connsiteY3" fmla="*/ 1922485 h 3371817"/>
                <a:gd name="connsiteX4" fmla="*/ 1883438 w 5479542"/>
                <a:gd name="connsiteY4" fmla="*/ 2340079 h 3371817"/>
                <a:gd name="connsiteX5" fmla="*/ 2061852 w 5479542"/>
                <a:gd name="connsiteY5" fmla="*/ 2365997 h 3371817"/>
                <a:gd name="connsiteX6" fmla="*/ 2751019 w 5479542"/>
                <a:gd name="connsiteY6" fmla="*/ 98691 h 3371817"/>
                <a:gd name="connsiteX7" fmla="*/ 3071387 w 5479542"/>
                <a:gd name="connsiteY7" fmla="*/ 366267 h 3371817"/>
                <a:gd name="connsiteX8" fmla="*/ 3348700 w 5479542"/>
                <a:gd name="connsiteY8" fmla="*/ 733733 h 3371817"/>
                <a:gd name="connsiteX9" fmla="*/ 3485659 w 5479542"/>
                <a:gd name="connsiteY9" fmla="*/ 414010 h 3371817"/>
                <a:gd name="connsiteX10" fmla="*/ 3771751 w 5479542"/>
                <a:gd name="connsiteY10" fmla="*/ 464898 h 3371817"/>
                <a:gd name="connsiteX11" fmla="*/ 4424559 w 5479542"/>
                <a:gd name="connsiteY11" fmla="*/ 643629 h 3371817"/>
                <a:gd name="connsiteX12" fmla="*/ 5479542 w 5479542"/>
                <a:gd name="connsiteY12" fmla="*/ 285828 h 3371817"/>
                <a:gd name="connsiteX0" fmla="*/ 0 w 5479542"/>
                <a:gd name="connsiteY0" fmla="*/ 3308039 h 3309599"/>
                <a:gd name="connsiteX1" fmla="*/ 1058352 w 5479542"/>
                <a:gd name="connsiteY1" fmla="*/ 3151199 h 3309599"/>
                <a:gd name="connsiteX2" fmla="*/ 1349894 w 5479542"/>
                <a:gd name="connsiteY2" fmla="*/ 735772 h 3309599"/>
                <a:gd name="connsiteX3" fmla="*/ 1585246 w 5479542"/>
                <a:gd name="connsiteY3" fmla="*/ 1860267 h 3309599"/>
                <a:gd name="connsiteX4" fmla="*/ 1883438 w 5479542"/>
                <a:gd name="connsiteY4" fmla="*/ 2277861 h 3309599"/>
                <a:gd name="connsiteX5" fmla="*/ 2369146 w 5479542"/>
                <a:gd name="connsiteY5" fmla="*/ 1295875 h 3309599"/>
                <a:gd name="connsiteX6" fmla="*/ 2751019 w 5479542"/>
                <a:gd name="connsiteY6" fmla="*/ 36473 h 3309599"/>
                <a:gd name="connsiteX7" fmla="*/ 3071387 w 5479542"/>
                <a:gd name="connsiteY7" fmla="*/ 304049 h 3309599"/>
                <a:gd name="connsiteX8" fmla="*/ 3348700 w 5479542"/>
                <a:gd name="connsiteY8" fmla="*/ 671515 h 3309599"/>
                <a:gd name="connsiteX9" fmla="*/ 3485659 w 5479542"/>
                <a:gd name="connsiteY9" fmla="*/ 351792 h 3309599"/>
                <a:gd name="connsiteX10" fmla="*/ 3771751 w 5479542"/>
                <a:gd name="connsiteY10" fmla="*/ 402680 h 3309599"/>
                <a:gd name="connsiteX11" fmla="*/ 4424559 w 5479542"/>
                <a:gd name="connsiteY11" fmla="*/ 581411 h 3309599"/>
                <a:gd name="connsiteX12" fmla="*/ 5479542 w 5479542"/>
                <a:gd name="connsiteY12" fmla="*/ 223610 h 3309599"/>
                <a:gd name="connsiteX0" fmla="*/ 0 w 5479542"/>
                <a:gd name="connsiteY0" fmla="*/ 3308039 h 3309599"/>
                <a:gd name="connsiteX1" fmla="*/ 1058352 w 5479542"/>
                <a:gd name="connsiteY1" fmla="*/ 3151199 h 3309599"/>
                <a:gd name="connsiteX2" fmla="*/ 1349894 w 5479542"/>
                <a:gd name="connsiteY2" fmla="*/ 735772 h 3309599"/>
                <a:gd name="connsiteX3" fmla="*/ 1585246 w 5479542"/>
                <a:gd name="connsiteY3" fmla="*/ 1860267 h 3309599"/>
                <a:gd name="connsiteX4" fmla="*/ 1864700 w 5479542"/>
                <a:gd name="connsiteY4" fmla="*/ 2319858 h 3309599"/>
                <a:gd name="connsiteX5" fmla="*/ 2369146 w 5479542"/>
                <a:gd name="connsiteY5" fmla="*/ 1295875 h 3309599"/>
                <a:gd name="connsiteX6" fmla="*/ 2751019 w 5479542"/>
                <a:gd name="connsiteY6" fmla="*/ 36473 h 3309599"/>
                <a:gd name="connsiteX7" fmla="*/ 3071387 w 5479542"/>
                <a:gd name="connsiteY7" fmla="*/ 304049 h 3309599"/>
                <a:gd name="connsiteX8" fmla="*/ 3348700 w 5479542"/>
                <a:gd name="connsiteY8" fmla="*/ 671515 h 3309599"/>
                <a:gd name="connsiteX9" fmla="*/ 3485659 w 5479542"/>
                <a:gd name="connsiteY9" fmla="*/ 351792 h 3309599"/>
                <a:gd name="connsiteX10" fmla="*/ 3771751 w 5479542"/>
                <a:gd name="connsiteY10" fmla="*/ 402680 h 3309599"/>
                <a:gd name="connsiteX11" fmla="*/ 4424559 w 5479542"/>
                <a:gd name="connsiteY11" fmla="*/ 581411 h 3309599"/>
                <a:gd name="connsiteX12" fmla="*/ 5479542 w 5479542"/>
                <a:gd name="connsiteY12" fmla="*/ 223610 h 3309599"/>
                <a:gd name="connsiteX0" fmla="*/ 0 w 5479542"/>
                <a:gd name="connsiteY0" fmla="*/ 3308039 h 3309599"/>
                <a:gd name="connsiteX1" fmla="*/ 1058352 w 5479542"/>
                <a:gd name="connsiteY1" fmla="*/ 3151199 h 3309599"/>
                <a:gd name="connsiteX2" fmla="*/ 1349894 w 5479542"/>
                <a:gd name="connsiteY2" fmla="*/ 735772 h 3309599"/>
                <a:gd name="connsiteX3" fmla="*/ 1585246 w 5479542"/>
                <a:gd name="connsiteY3" fmla="*/ 1860267 h 3309599"/>
                <a:gd name="connsiteX4" fmla="*/ 1864700 w 5479542"/>
                <a:gd name="connsiteY4" fmla="*/ 2319858 h 3309599"/>
                <a:gd name="connsiteX5" fmla="*/ 2369146 w 5479542"/>
                <a:gd name="connsiteY5" fmla="*/ 1295875 h 3309599"/>
                <a:gd name="connsiteX6" fmla="*/ 2751019 w 5479542"/>
                <a:gd name="connsiteY6" fmla="*/ 36473 h 3309599"/>
                <a:gd name="connsiteX7" fmla="*/ 3071387 w 5479542"/>
                <a:gd name="connsiteY7" fmla="*/ 304049 h 3309599"/>
                <a:gd name="connsiteX8" fmla="*/ 3348700 w 5479542"/>
                <a:gd name="connsiteY8" fmla="*/ 671515 h 3309599"/>
                <a:gd name="connsiteX9" fmla="*/ 3485659 w 5479542"/>
                <a:gd name="connsiteY9" fmla="*/ 351792 h 3309599"/>
                <a:gd name="connsiteX10" fmla="*/ 3771751 w 5479542"/>
                <a:gd name="connsiteY10" fmla="*/ 402680 h 3309599"/>
                <a:gd name="connsiteX11" fmla="*/ 4424559 w 5479542"/>
                <a:gd name="connsiteY11" fmla="*/ 581411 h 3309599"/>
                <a:gd name="connsiteX12" fmla="*/ 5479542 w 5479542"/>
                <a:gd name="connsiteY12" fmla="*/ 223610 h 3309599"/>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24559 w 5479542"/>
                <a:gd name="connsiteY11" fmla="*/ 579676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13317 w 5479542"/>
                <a:gd name="connsiteY11" fmla="*/ 338197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13317 w 5479542"/>
                <a:gd name="connsiteY11" fmla="*/ 338197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20812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20812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20812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420812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192216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192216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289651 w 5479542"/>
                <a:gd name="connsiteY11" fmla="*/ 285702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289651 w 5479542"/>
                <a:gd name="connsiteY11" fmla="*/ 285702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575598 w 5479542"/>
                <a:gd name="connsiteY9" fmla="*/ 738521 h 3307864"/>
                <a:gd name="connsiteX10" fmla="*/ 3876680 w 5479542"/>
                <a:gd name="connsiteY10" fmla="*/ 642423 h 3307864"/>
                <a:gd name="connsiteX11" fmla="*/ 4289651 w 5479542"/>
                <a:gd name="connsiteY11" fmla="*/ 285702 h 3307864"/>
                <a:gd name="connsiteX12" fmla="*/ 5479542 w 5479542"/>
                <a:gd name="connsiteY12" fmla="*/ 221875 h 3307864"/>
                <a:gd name="connsiteX0" fmla="*/ 0 w 5479542"/>
                <a:gd name="connsiteY0" fmla="*/ 3335929 h 3337489"/>
                <a:gd name="connsiteX1" fmla="*/ 1058352 w 5479542"/>
                <a:gd name="connsiteY1" fmla="*/ 3179089 h 3337489"/>
                <a:gd name="connsiteX2" fmla="*/ 1349894 w 5479542"/>
                <a:gd name="connsiteY2" fmla="*/ 763662 h 3337489"/>
                <a:gd name="connsiteX3" fmla="*/ 1585246 w 5479542"/>
                <a:gd name="connsiteY3" fmla="*/ 1888157 h 3337489"/>
                <a:gd name="connsiteX4" fmla="*/ 1864700 w 5479542"/>
                <a:gd name="connsiteY4" fmla="*/ 2347748 h 3337489"/>
                <a:gd name="connsiteX5" fmla="*/ 2365398 w 5479542"/>
                <a:gd name="connsiteY5" fmla="*/ 1292269 h 3337489"/>
                <a:gd name="connsiteX6" fmla="*/ 2855949 w 5479542"/>
                <a:gd name="connsiteY6" fmla="*/ 32866 h 3337489"/>
                <a:gd name="connsiteX7" fmla="*/ 3071387 w 5479542"/>
                <a:gd name="connsiteY7" fmla="*/ 331939 h 3337489"/>
                <a:gd name="connsiteX8" fmla="*/ 3348700 w 5479542"/>
                <a:gd name="connsiteY8" fmla="*/ 699405 h 3337489"/>
                <a:gd name="connsiteX9" fmla="*/ 3575598 w 5479542"/>
                <a:gd name="connsiteY9" fmla="*/ 768146 h 3337489"/>
                <a:gd name="connsiteX10" fmla="*/ 3876680 w 5479542"/>
                <a:gd name="connsiteY10" fmla="*/ 672048 h 3337489"/>
                <a:gd name="connsiteX11" fmla="*/ 4289651 w 5479542"/>
                <a:gd name="connsiteY11" fmla="*/ 315327 h 3337489"/>
                <a:gd name="connsiteX12" fmla="*/ 5479542 w 5479542"/>
                <a:gd name="connsiteY12" fmla="*/ 251500 h 3337489"/>
                <a:gd name="connsiteX0" fmla="*/ 0 w 5479542"/>
                <a:gd name="connsiteY0" fmla="*/ 3308624 h 3310184"/>
                <a:gd name="connsiteX1" fmla="*/ 1058352 w 5479542"/>
                <a:gd name="connsiteY1" fmla="*/ 3151784 h 3310184"/>
                <a:gd name="connsiteX2" fmla="*/ 1349894 w 5479542"/>
                <a:gd name="connsiteY2" fmla="*/ 736357 h 3310184"/>
                <a:gd name="connsiteX3" fmla="*/ 1585246 w 5479542"/>
                <a:gd name="connsiteY3" fmla="*/ 1860852 h 3310184"/>
                <a:gd name="connsiteX4" fmla="*/ 1864700 w 5479542"/>
                <a:gd name="connsiteY4" fmla="*/ 2320443 h 3310184"/>
                <a:gd name="connsiteX5" fmla="*/ 2365398 w 5479542"/>
                <a:gd name="connsiteY5" fmla="*/ 1264964 h 3310184"/>
                <a:gd name="connsiteX6" fmla="*/ 2855949 w 5479542"/>
                <a:gd name="connsiteY6" fmla="*/ 5561 h 3310184"/>
                <a:gd name="connsiteX7" fmla="*/ 3071387 w 5479542"/>
                <a:gd name="connsiteY7" fmla="*/ 304634 h 3310184"/>
                <a:gd name="connsiteX8" fmla="*/ 3348700 w 5479542"/>
                <a:gd name="connsiteY8" fmla="*/ 672100 h 3310184"/>
                <a:gd name="connsiteX9" fmla="*/ 3575598 w 5479542"/>
                <a:gd name="connsiteY9" fmla="*/ 740841 h 3310184"/>
                <a:gd name="connsiteX10" fmla="*/ 3876680 w 5479542"/>
                <a:gd name="connsiteY10" fmla="*/ 644743 h 3310184"/>
                <a:gd name="connsiteX11" fmla="*/ 4289651 w 5479542"/>
                <a:gd name="connsiteY11" fmla="*/ 288022 h 3310184"/>
                <a:gd name="connsiteX12" fmla="*/ 5479542 w 5479542"/>
                <a:gd name="connsiteY12" fmla="*/ 224195 h 3310184"/>
                <a:gd name="connsiteX0" fmla="*/ 0 w 5479542"/>
                <a:gd name="connsiteY0" fmla="*/ 3313346 h 3314906"/>
                <a:gd name="connsiteX1" fmla="*/ 1058352 w 5479542"/>
                <a:gd name="connsiteY1" fmla="*/ 3156506 h 3314906"/>
                <a:gd name="connsiteX2" fmla="*/ 1349894 w 5479542"/>
                <a:gd name="connsiteY2" fmla="*/ 741079 h 3314906"/>
                <a:gd name="connsiteX3" fmla="*/ 1585246 w 5479542"/>
                <a:gd name="connsiteY3" fmla="*/ 1865574 h 3314906"/>
                <a:gd name="connsiteX4" fmla="*/ 1864700 w 5479542"/>
                <a:gd name="connsiteY4" fmla="*/ 2325165 h 3314906"/>
                <a:gd name="connsiteX5" fmla="*/ 2365398 w 5479542"/>
                <a:gd name="connsiteY5" fmla="*/ 1269686 h 3314906"/>
                <a:gd name="connsiteX6" fmla="*/ 2855949 w 5479542"/>
                <a:gd name="connsiteY6" fmla="*/ 10283 h 3314906"/>
                <a:gd name="connsiteX7" fmla="*/ 3348700 w 5479542"/>
                <a:gd name="connsiteY7" fmla="*/ 676822 h 3314906"/>
                <a:gd name="connsiteX8" fmla="*/ 3575598 w 5479542"/>
                <a:gd name="connsiteY8" fmla="*/ 745563 h 3314906"/>
                <a:gd name="connsiteX9" fmla="*/ 3876680 w 5479542"/>
                <a:gd name="connsiteY9" fmla="*/ 649465 h 3314906"/>
                <a:gd name="connsiteX10" fmla="*/ 4289651 w 5479542"/>
                <a:gd name="connsiteY10" fmla="*/ 292744 h 3314906"/>
                <a:gd name="connsiteX11" fmla="*/ 5479542 w 5479542"/>
                <a:gd name="connsiteY11" fmla="*/ 228917 h 3314906"/>
                <a:gd name="connsiteX0" fmla="*/ 0 w 5479542"/>
                <a:gd name="connsiteY0" fmla="*/ 3312002 h 3313562"/>
                <a:gd name="connsiteX1" fmla="*/ 1058352 w 5479542"/>
                <a:gd name="connsiteY1" fmla="*/ 3155162 h 3313562"/>
                <a:gd name="connsiteX2" fmla="*/ 1349894 w 5479542"/>
                <a:gd name="connsiteY2" fmla="*/ 739735 h 3313562"/>
                <a:gd name="connsiteX3" fmla="*/ 1585246 w 5479542"/>
                <a:gd name="connsiteY3" fmla="*/ 1864230 h 3313562"/>
                <a:gd name="connsiteX4" fmla="*/ 1864700 w 5479542"/>
                <a:gd name="connsiteY4" fmla="*/ 2323821 h 3313562"/>
                <a:gd name="connsiteX5" fmla="*/ 2365398 w 5479542"/>
                <a:gd name="connsiteY5" fmla="*/ 1268342 h 3313562"/>
                <a:gd name="connsiteX6" fmla="*/ 2855949 w 5479542"/>
                <a:gd name="connsiteY6" fmla="*/ 8939 h 3313562"/>
                <a:gd name="connsiteX7" fmla="*/ 3270004 w 5479542"/>
                <a:gd name="connsiteY7" fmla="*/ 706975 h 3313562"/>
                <a:gd name="connsiteX8" fmla="*/ 3575598 w 5479542"/>
                <a:gd name="connsiteY8" fmla="*/ 744219 h 3313562"/>
                <a:gd name="connsiteX9" fmla="*/ 3876680 w 5479542"/>
                <a:gd name="connsiteY9" fmla="*/ 648121 h 3313562"/>
                <a:gd name="connsiteX10" fmla="*/ 4289651 w 5479542"/>
                <a:gd name="connsiteY10" fmla="*/ 291400 h 3313562"/>
                <a:gd name="connsiteX11" fmla="*/ 5479542 w 5479542"/>
                <a:gd name="connsiteY11" fmla="*/ 227573 h 3313562"/>
                <a:gd name="connsiteX0" fmla="*/ 0 w 5479542"/>
                <a:gd name="connsiteY0" fmla="*/ 3312002 h 3313562"/>
                <a:gd name="connsiteX1" fmla="*/ 1058352 w 5479542"/>
                <a:gd name="connsiteY1" fmla="*/ 3155162 h 3313562"/>
                <a:gd name="connsiteX2" fmla="*/ 1349894 w 5479542"/>
                <a:gd name="connsiteY2" fmla="*/ 739735 h 3313562"/>
                <a:gd name="connsiteX3" fmla="*/ 1585246 w 5479542"/>
                <a:gd name="connsiteY3" fmla="*/ 1864230 h 3313562"/>
                <a:gd name="connsiteX4" fmla="*/ 1864700 w 5479542"/>
                <a:gd name="connsiteY4" fmla="*/ 2323821 h 3313562"/>
                <a:gd name="connsiteX5" fmla="*/ 2365398 w 5479542"/>
                <a:gd name="connsiteY5" fmla="*/ 1268342 h 3313562"/>
                <a:gd name="connsiteX6" fmla="*/ 2803485 w 5479542"/>
                <a:gd name="connsiteY6" fmla="*/ 8939 h 3313562"/>
                <a:gd name="connsiteX7" fmla="*/ 3270004 w 5479542"/>
                <a:gd name="connsiteY7" fmla="*/ 706975 h 3313562"/>
                <a:gd name="connsiteX8" fmla="*/ 3575598 w 5479542"/>
                <a:gd name="connsiteY8" fmla="*/ 744219 h 3313562"/>
                <a:gd name="connsiteX9" fmla="*/ 3876680 w 5479542"/>
                <a:gd name="connsiteY9" fmla="*/ 648121 h 3313562"/>
                <a:gd name="connsiteX10" fmla="*/ 4289651 w 5479542"/>
                <a:gd name="connsiteY10" fmla="*/ 291400 h 3313562"/>
                <a:gd name="connsiteX11" fmla="*/ 5479542 w 5479542"/>
                <a:gd name="connsiteY11" fmla="*/ 227573 h 3313562"/>
                <a:gd name="connsiteX0" fmla="*/ 0 w 5479542"/>
                <a:gd name="connsiteY0" fmla="*/ 3312002 h 3313562"/>
                <a:gd name="connsiteX1" fmla="*/ 1058352 w 5479542"/>
                <a:gd name="connsiteY1" fmla="*/ 3155162 h 3313562"/>
                <a:gd name="connsiteX2" fmla="*/ 1349894 w 5479542"/>
                <a:gd name="connsiteY2" fmla="*/ 739735 h 3313562"/>
                <a:gd name="connsiteX3" fmla="*/ 1585246 w 5479542"/>
                <a:gd name="connsiteY3" fmla="*/ 1864230 h 3313562"/>
                <a:gd name="connsiteX4" fmla="*/ 1864700 w 5479542"/>
                <a:gd name="connsiteY4" fmla="*/ 2323821 h 3313562"/>
                <a:gd name="connsiteX5" fmla="*/ 2365398 w 5479542"/>
                <a:gd name="connsiteY5" fmla="*/ 1268342 h 3313562"/>
                <a:gd name="connsiteX6" fmla="*/ 2803485 w 5479542"/>
                <a:gd name="connsiteY6" fmla="*/ 8939 h 3313562"/>
                <a:gd name="connsiteX7" fmla="*/ 3270004 w 5479542"/>
                <a:gd name="connsiteY7" fmla="*/ 706975 h 3313562"/>
                <a:gd name="connsiteX8" fmla="*/ 3575598 w 5479542"/>
                <a:gd name="connsiteY8" fmla="*/ 744219 h 3313562"/>
                <a:gd name="connsiteX9" fmla="*/ 3876680 w 5479542"/>
                <a:gd name="connsiteY9" fmla="*/ 648121 h 3313562"/>
                <a:gd name="connsiteX10" fmla="*/ 4349612 w 5479542"/>
                <a:gd name="connsiteY10" fmla="*/ 270402 h 3313562"/>
                <a:gd name="connsiteX11" fmla="*/ 5479542 w 5479542"/>
                <a:gd name="connsiteY11" fmla="*/ 227573 h 3313562"/>
                <a:gd name="connsiteX0" fmla="*/ 0 w 5479542"/>
                <a:gd name="connsiteY0" fmla="*/ 3312002 h 3313562"/>
                <a:gd name="connsiteX1" fmla="*/ 1058352 w 5479542"/>
                <a:gd name="connsiteY1" fmla="*/ 3155162 h 3313562"/>
                <a:gd name="connsiteX2" fmla="*/ 1349894 w 5479542"/>
                <a:gd name="connsiteY2" fmla="*/ 739735 h 3313562"/>
                <a:gd name="connsiteX3" fmla="*/ 1585246 w 5479542"/>
                <a:gd name="connsiteY3" fmla="*/ 1864230 h 3313562"/>
                <a:gd name="connsiteX4" fmla="*/ 1864700 w 5479542"/>
                <a:gd name="connsiteY4" fmla="*/ 2323821 h 3313562"/>
                <a:gd name="connsiteX5" fmla="*/ 2365398 w 5479542"/>
                <a:gd name="connsiteY5" fmla="*/ 1268342 h 3313562"/>
                <a:gd name="connsiteX6" fmla="*/ 2803485 w 5479542"/>
                <a:gd name="connsiteY6" fmla="*/ 8939 h 3313562"/>
                <a:gd name="connsiteX7" fmla="*/ 3270004 w 5479542"/>
                <a:gd name="connsiteY7" fmla="*/ 706975 h 3313562"/>
                <a:gd name="connsiteX8" fmla="*/ 3575598 w 5479542"/>
                <a:gd name="connsiteY8" fmla="*/ 744219 h 3313562"/>
                <a:gd name="connsiteX9" fmla="*/ 3876680 w 5479542"/>
                <a:gd name="connsiteY9" fmla="*/ 648121 h 3313562"/>
                <a:gd name="connsiteX10" fmla="*/ 4349612 w 5479542"/>
                <a:gd name="connsiteY10" fmla="*/ 270402 h 3313562"/>
                <a:gd name="connsiteX11" fmla="*/ 5479542 w 5479542"/>
                <a:gd name="connsiteY11" fmla="*/ 227573 h 331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79542" h="3313562">
                  <a:moveTo>
                    <a:pt x="0" y="3312002"/>
                  </a:moveTo>
                  <a:cubicBezTo>
                    <a:pt x="249590" y="3290577"/>
                    <a:pt x="923309" y="3384393"/>
                    <a:pt x="1058352" y="3155162"/>
                  </a:cubicBezTo>
                  <a:cubicBezTo>
                    <a:pt x="1193395" y="2925931"/>
                    <a:pt x="1262078" y="954890"/>
                    <a:pt x="1349894" y="739735"/>
                  </a:cubicBezTo>
                  <a:cubicBezTo>
                    <a:pt x="1437710" y="524580"/>
                    <a:pt x="1499445" y="1600216"/>
                    <a:pt x="1585246" y="1864230"/>
                  </a:cubicBezTo>
                  <a:cubicBezTo>
                    <a:pt x="1671047" y="2128244"/>
                    <a:pt x="1795883" y="2356642"/>
                    <a:pt x="1864700" y="2323821"/>
                  </a:cubicBezTo>
                  <a:cubicBezTo>
                    <a:pt x="2064678" y="2322498"/>
                    <a:pt x="2208934" y="1654155"/>
                    <a:pt x="2365398" y="1268342"/>
                  </a:cubicBezTo>
                  <a:cubicBezTo>
                    <a:pt x="2521862" y="882529"/>
                    <a:pt x="2652717" y="102500"/>
                    <a:pt x="2803485" y="8939"/>
                  </a:cubicBezTo>
                  <a:cubicBezTo>
                    <a:pt x="2954253" y="-84622"/>
                    <a:pt x="3150063" y="584428"/>
                    <a:pt x="3270004" y="706975"/>
                  </a:cubicBezTo>
                  <a:cubicBezTo>
                    <a:pt x="3389946" y="829522"/>
                    <a:pt x="3474485" y="754028"/>
                    <a:pt x="3575598" y="744219"/>
                  </a:cubicBezTo>
                  <a:cubicBezTo>
                    <a:pt x="3676711" y="734410"/>
                    <a:pt x="3747678" y="727091"/>
                    <a:pt x="3876680" y="648121"/>
                  </a:cubicBezTo>
                  <a:cubicBezTo>
                    <a:pt x="4005682" y="569152"/>
                    <a:pt x="4059982" y="130514"/>
                    <a:pt x="4349612" y="270402"/>
                  </a:cubicBezTo>
                  <a:cubicBezTo>
                    <a:pt x="4639242" y="410290"/>
                    <a:pt x="5300821" y="322238"/>
                    <a:pt x="5479542" y="227573"/>
                  </a:cubicBez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a:extLst>
                <a:ext uri="{FF2B5EF4-FFF2-40B4-BE49-F238E27FC236}">
                  <a16:creationId xmlns:a16="http://schemas.microsoft.com/office/drawing/2014/main" id="{1EB3586E-5D9C-17D5-6604-E87355663F6C}"/>
                </a:ext>
              </a:extLst>
            </p:cNvPr>
            <p:cNvSpPr/>
            <p:nvPr/>
          </p:nvSpPr>
          <p:spPr>
            <a:xfrm>
              <a:off x="8500301" y="2384721"/>
              <a:ext cx="3075193" cy="1212569"/>
            </a:xfrm>
            <a:custGeom>
              <a:avLst/>
              <a:gdLst>
                <a:gd name="connsiteX0" fmla="*/ 0 w 6041036"/>
                <a:gd name="connsiteY0" fmla="*/ 3695107 h 3695107"/>
                <a:gd name="connsiteX1" fmla="*/ 809468 w 6041036"/>
                <a:gd name="connsiteY1" fmla="*/ 2443428 h 3695107"/>
                <a:gd name="connsiteX2" fmla="*/ 981855 w 6041036"/>
                <a:gd name="connsiteY2" fmla="*/ 2008713 h 3695107"/>
                <a:gd name="connsiteX3" fmla="*/ 1394085 w 6041036"/>
                <a:gd name="connsiteY3" fmla="*/ 966897 h 3695107"/>
                <a:gd name="connsiteX4" fmla="*/ 1918741 w 6041036"/>
                <a:gd name="connsiteY4" fmla="*/ 592143 h 3695107"/>
                <a:gd name="connsiteX5" fmla="*/ 2278505 w 6041036"/>
                <a:gd name="connsiteY5" fmla="*/ 217389 h 3695107"/>
                <a:gd name="connsiteX6" fmla="*/ 2660754 w 6041036"/>
                <a:gd name="connsiteY6" fmla="*/ 367290 h 3695107"/>
                <a:gd name="connsiteX7" fmla="*/ 3357796 w 6041036"/>
                <a:gd name="connsiteY7" fmla="*/ 31 h 3695107"/>
                <a:gd name="connsiteX8" fmla="*/ 4616970 w 6041036"/>
                <a:gd name="connsiteY8" fmla="*/ 344805 h 3695107"/>
                <a:gd name="connsiteX9" fmla="*/ 6041036 w 6041036"/>
                <a:gd name="connsiteY9" fmla="*/ 112458 h 3695107"/>
                <a:gd name="connsiteX10" fmla="*/ 6041036 w 6041036"/>
                <a:gd name="connsiteY10" fmla="*/ 112458 h 3695107"/>
                <a:gd name="connsiteX0" fmla="*/ 0 w 6041036"/>
                <a:gd name="connsiteY0" fmla="*/ 3695107 h 3743541"/>
                <a:gd name="connsiteX1" fmla="*/ 656461 w 6041036"/>
                <a:gd name="connsiteY1" fmla="*/ 3678414 h 3743541"/>
                <a:gd name="connsiteX2" fmla="*/ 981855 w 6041036"/>
                <a:gd name="connsiteY2" fmla="*/ 2008713 h 3743541"/>
                <a:gd name="connsiteX3" fmla="*/ 1394085 w 6041036"/>
                <a:gd name="connsiteY3" fmla="*/ 966897 h 3743541"/>
                <a:gd name="connsiteX4" fmla="*/ 1918741 w 6041036"/>
                <a:gd name="connsiteY4" fmla="*/ 592143 h 3743541"/>
                <a:gd name="connsiteX5" fmla="*/ 2278505 w 6041036"/>
                <a:gd name="connsiteY5" fmla="*/ 217389 h 3743541"/>
                <a:gd name="connsiteX6" fmla="*/ 2660754 w 6041036"/>
                <a:gd name="connsiteY6" fmla="*/ 367290 h 3743541"/>
                <a:gd name="connsiteX7" fmla="*/ 3357796 w 6041036"/>
                <a:gd name="connsiteY7" fmla="*/ 31 h 3743541"/>
                <a:gd name="connsiteX8" fmla="*/ 4616970 w 6041036"/>
                <a:gd name="connsiteY8" fmla="*/ 344805 h 3743541"/>
                <a:gd name="connsiteX9" fmla="*/ 6041036 w 6041036"/>
                <a:gd name="connsiteY9" fmla="*/ 112458 h 3743541"/>
                <a:gd name="connsiteX10" fmla="*/ 6041036 w 6041036"/>
                <a:gd name="connsiteY10" fmla="*/ 112458 h 3743541"/>
                <a:gd name="connsiteX0" fmla="*/ 0 w 6041036"/>
                <a:gd name="connsiteY0" fmla="*/ 3695107 h 3729956"/>
                <a:gd name="connsiteX1" fmla="*/ 656461 w 6041036"/>
                <a:gd name="connsiteY1" fmla="*/ 3678414 h 3729956"/>
                <a:gd name="connsiteX2" fmla="*/ 854349 w 6041036"/>
                <a:gd name="connsiteY2" fmla="*/ 2249153 h 3729956"/>
                <a:gd name="connsiteX3" fmla="*/ 1394085 w 6041036"/>
                <a:gd name="connsiteY3" fmla="*/ 966897 h 3729956"/>
                <a:gd name="connsiteX4" fmla="*/ 1918741 w 6041036"/>
                <a:gd name="connsiteY4" fmla="*/ 592143 h 3729956"/>
                <a:gd name="connsiteX5" fmla="*/ 2278505 w 6041036"/>
                <a:gd name="connsiteY5" fmla="*/ 217389 h 3729956"/>
                <a:gd name="connsiteX6" fmla="*/ 2660754 w 6041036"/>
                <a:gd name="connsiteY6" fmla="*/ 367290 h 3729956"/>
                <a:gd name="connsiteX7" fmla="*/ 3357796 w 6041036"/>
                <a:gd name="connsiteY7" fmla="*/ 31 h 3729956"/>
                <a:gd name="connsiteX8" fmla="*/ 4616970 w 6041036"/>
                <a:gd name="connsiteY8" fmla="*/ 344805 h 3729956"/>
                <a:gd name="connsiteX9" fmla="*/ 6041036 w 6041036"/>
                <a:gd name="connsiteY9" fmla="*/ 112458 h 3729956"/>
                <a:gd name="connsiteX10" fmla="*/ 6041036 w 6041036"/>
                <a:gd name="connsiteY10"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65048 w 6041036"/>
                <a:gd name="connsiteY3" fmla="*/ 1619895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94192 w 6041036"/>
                <a:gd name="connsiteY3" fmla="*/ 1914980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7370"/>
                <a:gd name="connsiteX1" fmla="*/ 656461 w 6041036"/>
                <a:gd name="connsiteY1" fmla="*/ 3678414 h 3727370"/>
                <a:gd name="connsiteX2" fmla="*/ 850706 w 6041036"/>
                <a:gd name="connsiteY2" fmla="*/ 2296512 h 3727370"/>
                <a:gd name="connsiteX3" fmla="*/ 1094192 w 6041036"/>
                <a:gd name="connsiteY3" fmla="*/ 1914980 h 3727370"/>
                <a:gd name="connsiteX4" fmla="*/ 1394085 w 6041036"/>
                <a:gd name="connsiteY4" fmla="*/ 966897 h 3727370"/>
                <a:gd name="connsiteX5" fmla="*/ 1918741 w 6041036"/>
                <a:gd name="connsiteY5" fmla="*/ 592143 h 3727370"/>
                <a:gd name="connsiteX6" fmla="*/ 2278505 w 6041036"/>
                <a:gd name="connsiteY6" fmla="*/ 217389 h 3727370"/>
                <a:gd name="connsiteX7" fmla="*/ 2660754 w 6041036"/>
                <a:gd name="connsiteY7" fmla="*/ 367290 h 3727370"/>
                <a:gd name="connsiteX8" fmla="*/ 3357796 w 6041036"/>
                <a:gd name="connsiteY8" fmla="*/ 31 h 3727370"/>
                <a:gd name="connsiteX9" fmla="*/ 4616970 w 6041036"/>
                <a:gd name="connsiteY9" fmla="*/ 344805 h 3727370"/>
                <a:gd name="connsiteX10" fmla="*/ 6041036 w 6041036"/>
                <a:gd name="connsiteY10" fmla="*/ 112458 h 3727370"/>
                <a:gd name="connsiteX11" fmla="*/ 6041036 w 6041036"/>
                <a:gd name="connsiteY11" fmla="*/ 112458 h 3727370"/>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080 h 3695080"/>
                <a:gd name="connsiteX1" fmla="*/ 572671 w 6041036"/>
                <a:gd name="connsiteY1" fmla="*/ 3361444 h 3695080"/>
                <a:gd name="connsiteX2" fmla="*/ 850706 w 6041036"/>
                <a:gd name="connsiteY2" fmla="*/ 2296485 h 3695080"/>
                <a:gd name="connsiteX3" fmla="*/ 1094192 w 6041036"/>
                <a:gd name="connsiteY3" fmla="*/ 1914953 h 3695080"/>
                <a:gd name="connsiteX4" fmla="*/ 1394085 w 6041036"/>
                <a:gd name="connsiteY4" fmla="*/ 966870 h 3695080"/>
                <a:gd name="connsiteX5" fmla="*/ 1918741 w 6041036"/>
                <a:gd name="connsiteY5" fmla="*/ 592116 h 3695080"/>
                <a:gd name="connsiteX6" fmla="*/ 2278505 w 6041036"/>
                <a:gd name="connsiteY6" fmla="*/ 217362 h 3695080"/>
                <a:gd name="connsiteX7" fmla="*/ 2689898 w 6041036"/>
                <a:gd name="connsiteY7" fmla="*/ 338119 h 3695080"/>
                <a:gd name="connsiteX8" fmla="*/ 3357796 w 6041036"/>
                <a:gd name="connsiteY8" fmla="*/ 4 h 3695080"/>
                <a:gd name="connsiteX9" fmla="*/ 4616970 w 6041036"/>
                <a:gd name="connsiteY9" fmla="*/ 344778 h 3695080"/>
                <a:gd name="connsiteX10" fmla="*/ 6041036 w 6041036"/>
                <a:gd name="connsiteY10" fmla="*/ 112431 h 3695080"/>
                <a:gd name="connsiteX11" fmla="*/ 6041036 w 6041036"/>
                <a:gd name="connsiteY11" fmla="*/ 112431 h 3695080"/>
                <a:gd name="connsiteX0" fmla="*/ 0 w 6041036"/>
                <a:gd name="connsiteY0" fmla="*/ 3709650 h 3709650"/>
                <a:gd name="connsiteX1" fmla="*/ 572671 w 6041036"/>
                <a:gd name="connsiteY1" fmla="*/ 3376014 h 3709650"/>
                <a:gd name="connsiteX2" fmla="*/ 850706 w 6041036"/>
                <a:gd name="connsiteY2" fmla="*/ 2311055 h 3709650"/>
                <a:gd name="connsiteX3" fmla="*/ 1094192 w 6041036"/>
                <a:gd name="connsiteY3" fmla="*/ 1929523 h 3709650"/>
                <a:gd name="connsiteX4" fmla="*/ 1394085 w 6041036"/>
                <a:gd name="connsiteY4" fmla="*/ 981440 h 3709650"/>
                <a:gd name="connsiteX5" fmla="*/ 1918741 w 6041036"/>
                <a:gd name="connsiteY5" fmla="*/ 606686 h 3709650"/>
                <a:gd name="connsiteX6" fmla="*/ 2278505 w 6041036"/>
                <a:gd name="connsiteY6" fmla="*/ 231932 h 3709650"/>
                <a:gd name="connsiteX7" fmla="*/ 2689898 w 6041036"/>
                <a:gd name="connsiteY7" fmla="*/ 352689 h 3709650"/>
                <a:gd name="connsiteX8" fmla="*/ 3456158 w 6041036"/>
                <a:gd name="connsiteY8" fmla="*/ 2 h 3709650"/>
                <a:gd name="connsiteX9" fmla="*/ 4616970 w 6041036"/>
                <a:gd name="connsiteY9" fmla="*/ 359348 h 3709650"/>
                <a:gd name="connsiteX10" fmla="*/ 6041036 w 6041036"/>
                <a:gd name="connsiteY10" fmla="*/ 127001 h 3709650"/>
                <a:gd name="connsiteX11" fmla="*/ 6041036 w 6041036"/>
                <a:gd name="connsiteY11" fmla="*/ 127001 h 3709650"/>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2074"/>
                <a:gd name="connsiteX1" fmla="*/ 622419 w 6041036"/>
                <a:gd name="connsiteY1" fmla="*/ 3586681 h 3712074"/>
                <a:gd name="connsiteX2" fmla="*/ 850706 w 6041036"/>
                <a:gd name="connsiteY2" fmla="*/ 2311076 h 3712074"/>
                <a:gd name="connsiteX3" fmla="*/ 1094192 w 6041036"/>
                <a:gd name="connsiteY3" fmla="*/ 1929544 h 3712074"/>
                <a:gd name="connsiteX4" fmla="*/ 1394085 w 6041036"/>
                <a:gd name="connsiteY4" fmla="*/ 981461 h 3712074"/>
                <a:gd name="connsiteX5" fmla="*/ 1918741 w 6041036"/>
                <a:gd name="connsiteY5" fmla="*/ 606707 h 3712074"/>
                <a:gd name="connsiteX6" fmla="*/ 2278505 w 6041036"/>
                <a:gd name="connsiteY6" fmla="*/ 231953 h 3712074"/>
                <a:gd name="connsiteX7" fmla="*/ 2689898 w 6041036"/>
                <a:gd name="connsiteY7" fmla="*/ 352710 h 3712074"/>
                <a:gd name="connsiteX8" fmla="*/ 3456158 w 6041036"/>
                <a:gd name="connsiteY8" fmla="*/ 23 h 3712074"/>
                <a:gd name="connsiteX9" fmla="*/ 4624256 w 6041036"/>
                <a:gd name="connsiteY9" fmla="*/ 333868 h 3712074"/>
                <a:gd name="connsiteX10" fmla="*/ 6041036 w 6041036"/>
                <a:gd name="connsiteY10" fmla="*/ 127022 h 3712074"/>
                <a:gd name="connsiteX11" fmla="*/ 6041036 w 6041036"/>
                <a:gd name="connsiteY11" fmla="*/ 127022 h 3712074"/>
                <a:gd name="connsiteX0" fmla="*/ 0 w 6041036"/>
                <a:gd name="connsiteY0" fmla="*/ 3709671 h 3731492"/>
                <a:gd name="connsiteX1" fmla="*/ 622419 w 6041036"/>
                <a:gd name="connsiteY1" fmla="*/ 3586681 h 3731492"/>
                <a:gd name="connsiteX2" fmla="*/ 850706 w 6041036"/>
                <a:gd name="connsiteY2" fmla="*/ 2311076 h 3731492"/>
                <a:gd name="connsiteX3" fmla="*/ 1094192 w 6041036"/>
                <a:gd name="connsiteY3" fmla="*/ 1929544 h 3731492"/>
                <a:gd name="connsiteX4" fmla="*/ 1394085 w 6041036"/>
                <a:gd name="connsiteY4" fmla="*/ 981461 h 3731492"/>
                <a:gd name="connsiteX5" fmla="*/ 1918741 w 6041036"/>
                <a:gd name="connsiteY5" fmla="*/ 606707 h 3731492"/>
                <a:gd name="connsiteX6" fmla="*/ 2278505 w 6041036"/>
                <a:gd name="connsiteY6" fmla="*/ 231953 h 3731492"/>
                <a:gd name="connsiteX7" fmla="*/ 2689898 w 6041036"/>
                <a:gd name="connsiteY7" fmla="*/ 352710 h 3731492"/>
                <a:gd name="connsiteX8" fmla="*/ 3456158 w 6041036"/>
                <a:gd name="connsiteY8" fmla="*/ 23 h 3731492"/>
                <a:gd name="connsiteX9" fmla="*/ 4624256 w 6041036"/>
                <a:gd name="connsiteY9" fmla="*/ 333868 h 3731492"/>
                <a:gd name="connsiteX10" fmla="*/ 6041036 w 6041036"/>
                <a:gd name="connsiteY10" fmla="*/ 127022 h 3731492"/>
                <a:gd name="connsiteX11" fmla="*/ 6041036 w 6041036"/>
                <a:gd name="connsiteY11" fmla="*/ 127022 h 3731492"/>
                <a:gd name="connsiteX0" fmla="*/ 0 w 6041036"/>
                <a:gd name="connsiteY0" fmla="*/ 3709671 h 3712316"/>
                <a:gd name="connsiteX1" fmla="*/ 668613 w 6041036"/>
                <a:gd name="connsiteY1" fmla="*/ 3538638 h 3712316"/>
                <a:gd name="connsiteX2" fmla="*/ 850706 w 6041036"/>
                <a:gd name="connsiteY2" fmla="*/ 2311076 h 3712316"/>
                <a:gd name="connsiteX3" fmla="*/ 1094192 w 6041036"/>
                <a:gd name="connsiteY3" fmla="*/ 1929544 h 3712316"/>
                <a:gd name="connsiteX4" fmla="*/ 1394085 w 6041036"/>
                <a:gd name="connsiteY4" fmla="*/ 981461 h 3712316"/>
                <a:gd name="connsiteX5" fmla="*/ 1918741 w 6041036"/>
                <a:gd name="connsiteY5" fmla="*/ 606707 h 3712316"/>
                <a:gd name="connsiteX6" fmla="*/ 2278505 w 6041036"/>
                <a:gd name="connsiteY6" fmla="*/ 231953 h 3712316"/>
                <a:gd name="connsiteX7" fmla="*/ 2689898 w 6041036"/>
                <a:gd name="connsiteY7" fmla="*/ 352710 h 3712316"/>
                <a:gd name="connsiteX8" fmla="*/ 3456158 w 6041036"/>
                <a:gd name="connsiteY8" fmla="*/ 23 h 3712316"/>
                <a:gd name="connsiteX9" fmla="*/ 4624256 w 6041036"/>
                <a:gd name="connsiteY9" fmla="*/ 333868 h 3712316"/>
                <a:gd name="connsiteX10" fmla="*/ 6041036 w 6041036"/>
                <a:gd name="connsiteY10" fmla="*/ 127022 h 3712316"/>
                <a:gd name="connsiteX11" fmla="*/ 6041036 w 6041036"/>
                <a:gd name="connsiteY11" fmla="*/ 127022 h 3712316"/>
                <a:gd name="connsiteX0" fmla="*/ 0 w 6041036"/>
                <a:gd name="connsiteY0" fmla="*/ 3709671 h 3789993"/>
                <a:gd name="connsiteX1" fmla="*/ 668613 w 6041036"/>
                <a:gd name="connsiteY1" fmla="*/ 3538638 h 3789993"/>
                <a:gd name="connsiteX2" fmla="*/ 850706 w 6041036"/>
                <a:gd name="connsiteY2" fmla="*/ 1032415 h 3789993"/>
                <a:gd name="connsiteX3" fmla="*/ 1094192 w 6041036"/>
                <a:gd name="connsiteY3" fmla="*/ 1929544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89993"/>
                <a:gd name="connsiteX1" fmla="*/ 668613 w 6041036"/>
                <a:gd name="connsiteY1" fmla="*/ 3538638 h 3789993"/>
                <a:gd name="connsiteX2" fmla="*/ 850706 w 6041036"/>
                <a:gd name="connsiteY2" fmla="*/ 1032415 h 3789993"/>
                <a:gd name="connsiteX3" fmla="*/ 1023125 w 6041036"/>
                <a:gd name="connsiteY3" fmla="*/ 2125408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89993"/>
                <a:gd name="connsiteX1" fmla="*/ 668613 w 6041036"/>
                <a:gd name="connsiteY1" fmla="*/ 3538638 h 3789993"/>
                <a:gd name="connsiteX2" fmla="*/ 836492 w 6041036"/>
                <a:gd name="connsiteY2" fmla="*/ 1032415 h 3789993"/>
                <a:gd name="connsiteX3" fmla="*/ 1023125 w 6041036"/>
                <a:gd name="connsiteY3" fmla="*/ 2125408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09671"/>
                <a:gd name="connsiteX1" fmla="*/ 668613 w 6041036"/>
                <a:gd name="connsiteY1" fmla="*/ 3538638 h 3709671"/>
                <a:gd name="connsiteX2" fmla="*/ 836492 w 6041036"/>
                <a:gd name="connsiteY2" fmla="*/ 1032415 h 3709671"/>
                <a:gd name="connsiteX3" fmla="*/ 1023125 w 6041036"/>
                <a:gd name="connsiteY3" fmla="*/ 2125408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6920"/>
                <a:gd name="connsiteX1" fmla="*/ 625972 w 6041036"/>
                <a:gd name="connsiteY1" fmla="*/ 3601463 h 3716920"/>
                <a:gd name="connsiteX2" fmla="*/ 836492 w 6041036"/>
                <a:gd name="connsiteY2" fmla="*/ 1032415 h 3716920"/>
                <a:gd name="connsiteX3" fmla="*/ 1023125 w 6041036"/>
                <a:gd name="connsiteY3" fmla="*/ 2125408 h 3716920"/>
                <a:gd name="connsiteX4" fmla="*/ 1394085 w 6041036"/>
                <a:gd name="connsiteY4" fmla="*/ 981461 h 3716920"/>
                <a:gd name="connsiteX5" fmla="*/ 1918741 w 6041036"/>
                <a:gd name="connsiteY5" fmla="*/ 606707 h 3716920"/>
                <a:gd name="connsiteX6" fmla="*/ 2278505 w 6041036"/>
                <a:gd name="connsiteY6" fmla="*/ 231953 h 3716920"/>
                <a:gd name="connsiteX7" fmla="*/ 2689898 w 6041036"/>
                <a:gd name="connsiteY7" fmla="*/ 352710 h 3716920"/>
                <a:gd name="connsiteX8" fmla="*/ 3456158 w 6041036"/>
                <a:gd name="connsiteY8" fmla="*/ 23 h 3716920"/>
                <a:gd name="connsiteX9" fmla="*/ 4624256 w 6041036"/>
                <a:gd name="connsiteY9" fmla="*/ 333868 h 3716920"/>
                <a:gd name="connsiteX10" fmla="*/ 6041036 w 6041036"/>
                <a:gd name="connsiteY10" fmla="*/ 127022 h 3716920"/>
                <a:gd name="connsiteX11" fmla="*/ 6041036 w 6041036"/>
                <a:gd name="connsiteY11" fmla="*/ 127022 h 3716920"/>
                <a:gd name="connsiteX0" fmla="*/ 0 w 6041036"/>
                <a:gd name="connsiteY0" fmla="*/ 3709671 h 3737248"/>
                <a:gd name="connsiteX1" fmla="*/ 625972 w 6041036"/>
                <a:gd name="connsiteY1" fmla="*/ 3601463 h 3737248"/>
                <a:gd name="connsiteX2" fmla="*/ 836492 w 6041036"/>
                <a:gd name="connsiteY2" fmla="*/ 1032415 h 3737248"/>
                <a:gd name="connsiteX3" fmla="*/ 1023125 w 6041036"/>
                <a:gd name="connsiteY3" fmla="*/ 2125408 h 3737248"/>
                <a:gd name="connsiteX4" fmla="*/ 1394085 w 6041036"/>
                <a:gd name="connsiteY4" fmla="*/ 981461 h 3737248"/>
                <a:gd name="connsiteX5" fmla="*/ 1918741 w 6041036"/>
                <a:gd name="connsiteY5" fmla="*/ 606707 h 3737248"/>
                <a:gd name="connsiteX6" fmla="*/ 2278505 w 6041036"/>
                <a:gd name="connsiteY6" fmla="*/ 231953 h 3737248"/>
                <a:gd name="connsiteX7" fmla="*/ 2689898 w 6041036"/>
                <a:gd name="connsiteY7" fmla="*/ 352710 h 3737248"/>
                <a:gd name="connsiteX8" fmla="*/ 3456158 w 6041036"/>
                <a:gd name="connsiteY8" fmla="*/ 23 h 3737248"/>
                <a:gd name="connsiteX9" fmla="*/ 4624256 w 6041036"/>
                <a:gd name="connsiteY9" fmla="*/ 333868 h 3737248"/>
                <a:gd name="connsiteX10" fmla="*/ 6041036 w 6041036"/>
                <a:gd name="connsiteY10" fmla="*/ 127022 h 3737248"/>
                <a:gd name="connsiteX11" fmla="*/ 6041036 w 6041036"/>
                <a:gd name="connsiteY11" fmla="*/ 127022 h 3737248"/>
                <a:gd name="connsiteX0" fmla="*/ 0 w 6041036"/>
                <a:gd name="connsiteY0" fmla="*/ 3709671 h 3709671"/>
                <a:gd name="connsiteX1" fmla="*/ 682826 w 6041036"/>
                <a:gd name="connsiteY1" fmla="*/ 3509074 h 3709671"/>
                <a:gd name="connsiteX2" fmla="*/ 836492 w 6041036"/>
                <a:gd name="connsiteY2" fmla="*/ 1032415 h 3709671"/>
                <a:gd name="connsiteX3" fmla="*/ 1023125 w 6041036"/>
                <a:gd name="connsiteY3" fmla="*/ 2125408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1178"/>
                <a:gd name="connsiteX1" fmla="*/ 654399 w 6041036"/>
                <a:gd name="connsiteY1" fmla="*/ 3538638 h 3711178"/>
                <a:gd name="connsiteX2" fmla="*/ 836492 w 6041036"/>
                <a:gd name="connsiteY2" fmla="*/ 1032415 h 3711178"/>
                <a:gd name="connsiteX3" fmla="*/ 1023125 w 6041036"/>
                <a:gd name="connsiteY3" fmla="*/ 2125408 h 3711178"/>
                <a:gd name="connsiteX4" fmla="*/ 1394085 w 6041036"/>
                <a:gd name="connsiteY4" fmla="*/ 981461 h 3711178"/>
                <a:gd name="connsiteX5" fmla="*/ 1918741 w 6041036"/>
                <a:gd name="connsiteY5" fmla="*/ 606707 h 3711178"/>
                <a:gd name="connsiteX6" fmla="*/ 2278505 w 6041036"/>
                <a:gd name="connsiteY6" fmla="*/ 231953 h 3711178"/>
                <a:gd name="connsiteX7" fmla="*/ 2689898 w 6041036"/>
                <a:gd name="connsiteY7" fmla="*/ 352710 h 3711178"/>
                <a:gd name="connsiteX8" fmla="*/ 3456158 w 6041036"/>
                <a:gd name="connsiteY8" fmla="*/ 23 h 3711178"/>
                <a:gd name="connsiteX9" fmla="*/ 4624256 w 6041036"/>
                <a:gd name="connsiteY9" fmla="*/ 333868 h 3711178"/>
                <a:gd name="connsiteX10" fmla="*/ 6041036 w 6041036"/>
                <a:gd name="connsiteY10" fmla="*/ 127022 h 3711178"/>
                <a:gd name="connsiteX11" fmla="*/ 6041036 w 6041036"/>
                <a:gd name="connsiteY11" fmla="*/ 127022 h 3711178"/>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94085 w 6041036"/>
                <a:gd name="connsiteY4" fmla="*/ 981461 h 3712181"/>
                <a:gd name="connsiteX5" fmla="*/ 1918741 w 6041036"/>
                <a:gd name="connsiteY5" fmla="*/ 606707 h 3712181"/>
                <a:gd name="connsiteX6" fmla="*/ 2278505 w 6041036"/>
                <a:gd name="connsiteY6" fmla="*/ 231953 h 3712181"/>
                <a:gd name="connsiteX7" fmla="*/ 2689898 w 6041036"/>
                <a:gd name="connsiteY7" fmla="*/ 352710 h 3712181"/>
                <a:gd name="connsiteX8" fmla="*/ 3456158 w 6041036"/>
                <a:gd name="connsiteY8" fmla="*/ 23 h 3712181"/>
                <a:gd name="connsiteX9" fmla="*/ 4624256 w 6041036"/>
                <a:gd name="connsiteY9" fmla="*/ 333868 h 3712181"/>
                <a:gd name="connsiteX10" fmla="*/ 6041036 w 6041036"/>
                <a:gd name="connsiteY10" fmla="*/ 127022 h 3712181"/>
                <a:gd name="connsiteX11" fmla="*/ 6041036 w 6041036"/>
                <a:gd name="connsiteY11"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918741 w 6041036"/>
                <a:gd name="connsiteY5" fmla="*/ 606707 h 3712181"/>
                <a:gd name="connsiteX6" fmla="*/ 2278505 w 6041036"/>
                <a:gd name="connsiteY6" fmla="*/ 231953 h 3712181"/>
                <a:gd name="connsiteX7" fmla="*/ 2689898 w 6041036"/>
                <a:gd name="connsiteY7" fmla="*/ 352710 h 3712181"/>
                <a:gd name="connsiteX8" fmla="*/ 3456158 w 6041036"/>
                <a:gd name="connsiteY8" fmla="*/ 23 h 3712181"/>
                <a:gd name="connsiteX9" fmla="*/ 4624256 w 6041036"/>
                <a:gd name="connsiteY9" fmla="*/ 333868 h 3712181"/>
                <a:gd name="connsiteX10" fmla="*/ 6041036 w 6041036"/>
                <a:gd name="connsiteY10" fmla="*/ 127022 h 3712181"/>
                <a:gd name="connsiteX11" fmla="*/ 6041036 w 6041036"/>
                <a:gd name="connsiteY11"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607382 w 6041036"/>
                <a:gd name="connsiteY5" fmla="*/ 313459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465247 w 6041036"/>
                <a:gd name="connsiteY5" fmla="*/ 368892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65247 w 6041036"/>
                <a:gd name="connsiteY5" fmla="*/ 368892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650023 w 6041036"/>
                <a:gd name="connsiteY6" fmla="*/ 490845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1905400 w 6041036"/>
                <a:gd name="connsiteY8" fmla="*/ 40564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972018 h 3974528"/>
                <a:gd name="connsiteX1" fmla="*/ 668613 w 6041036"/>
                <a:gd name="connsiteY1" fmla="*/ 3804680 h 3974528"/>
                <a:gd name="connsiteX2" fmla="*/ 836492 w 6041036"/>
                <a:gd name="connsiteY2" fmla="*/ 1294762 h 3974528"/>
                <a:gd name="connsiteX3" fmla="*/ 1023125 w 6041036"/>
                <a:gd name="connsiteY3" fmla="*/ 2387755 h 3974528"/>
                <a:gd name="connsiteX4" fmla="*/ 1312357 w 6041036"/>
                <a:gd name="connsiteY4" fmla="*/ 689475 h 3974528"/>
                <a:gd name="connsiteX5" fmla="*/ 1458141 w 6041036"/>
                <a:gd name="connsiteY5" fmla="*/ 616457 h 3974528"/>
                <a:gd name="connsiteX6" fmla="*/ 1703323 w 6041036"/>
                <a:gd name="connsiteY6" fmla="*/ 697759 h 3974528"/>
                <a:gd name="connsiteX7" fmla="*/ 1787266 w 6041036"/>
                <a:gd name="connsiteY7" fmla="*/ 654711 h 3974528"/>
                <a:gd name="connsiteX8" fmla="*/ 1905400 w 6041036"/>
                <a:gd name="connsiteY8" fmla="*/ 667990 h 3974528"/>
                <a:gd name="connsiteX9" fmla="*/ 2227957 w 6041036"/>
                <a:gd name="connsiteY9" fmla="*/ 12683 h 3974528"/>
                <a:gd name="connsiteX10" fmla="*/ 3456158 w 6041036"/>
                <a:gd name="connsiteY10" fmla="*/ 262370 h 3974528"/>
                <a:gd name="connsiteX11" fmla="*/ 4624256 w 6041036"/>
                <a:gd name="connsiteY11" fmla="*/ 596215 h 3974528"/>
                <a:gd name="connsiteX12" fmla="*/ 6041036 w 6041036"/>
                <a:gd name="connsiteY12" fmla="*/ 389369 h 3974528"/>
                <a:gd name="connsiteX13" fmla="*/ 6041036 w 6041036"/>
                <a:gd name="connsiteY13" fmla="*/ 389369 h 3974528"/>
                <a:gd name="connsiteX0" fmla="*/ 0 w 6041036"/>
                <a:gd name="connsiteY0" fmla="*/ 3966010 h 3968520"/>
                <a:gd name="connsiteX1" fmla="*/ 668613 w 6041036"/>
                <a:gd name="connsiteY1" fmla="*/ 3798672 h 3968520"/>
                <a:gd name="connsiteX2" fmla="*/ 836492 w 6041036"/>
                <a:gd name="connsiteY2" fmla="*/ 1288754 h 3968520"/>
                <a:gd name="connsiteX3" fmla="*/ 1023125 w 6041036"/>
                <a:gd name="connsiteY3" fmla="*/ 2381747 h 3968520"/>
                <a:gd name="connsiteX4" fmla="*/ 1312357 w 6041036"/>
                <a:gd name="connsiteY4" fmla="*/ 683467 h 3968520"/>
                <a:gd name="connsiteX5" fmla="*/ 1458141 w 6041036"/>
                <a:gd name="connsiteY5" fmla="*/ 610449 h 3968520"/>
                <a:gd name="connsiteX6" fmla="*/ 1703323 w 6041036"/>
                <a:gd name="connsiteY6" fmla="*/ 691751 h 3968520"/>
                <a:gd name="connsiteX7" fmla="*/ 1787266 w 6041036"/>
                <a:gd name="connsiteY7" fmla="*/ 648703 h 3968520"/>
                <a:gd name="connsiteX8" fmla="*/ 1905400 w 6041036"/>
                <a:gd name="connsiteY8" fmla="*/ 661982 h 3968520"/>
                <a:gd name="connsiteX9" fmla="*/ 2227957 w 6041036"/>
                <a:gd name="connsiteY9" fmla="*/ 6675 h 3968520"/>
                <a:gd name="connsiteX10" fmla="*/ 3456158 w 6041036"/>
                <a:gd name="connsiteY10" fmla="*/ 256362 h 3968520"/>
                <a:gd name="connsiteX11" fmla="*/ 4624256 w 6041036"/>
                <a:gd name="connsiteY11" fmla="*/ 590207 h 3968520"/>
                <a:gd name="connsiteX12" fmla="*/ 6041036 w 6041036"/>
                <a:gd name="connsiteY12" fmla="*/ 383361 h 3968520"/>
                <a:gd name="connsiteX13" fmla="*/ 6041036 w 6041036"/>
                <a:gd name="connsiteY13" fmla="*/ 383361 h 3968520"/>
                <a:gd name="connsiteX0" fmla="*/ 0 w 6041036"/>
                <a:gd name="connsiteY0" fmla="*/ 3962751 h 3965261"/>
                <a:gd name="connsiteX1" fmla="*/ 668613 w 6041036"/>
                <a:gd name="connsiteY1" fmla="*/ 3795413 h 3965261"/>
                <a:gd name="connsiteX2" fmla="*/ 836492 w 6041036"/>
                <a:gd name="connsiteY2" fmla="*/ 1285495 h 3965261"/>
                <a:gd name="connsiteX3" fmla="*/ 1023125 w 6041036"/>
                <a:gd name="connsiteY3" fmla="*/ 2378488 h 3965261"/>
                <a:gd name="connsiteX4" fmla="*/ 1312357 w 6041036"/>
                <a:gd name="connsiteY4" fmla="*/ 680208 h 3965261"/>
                <a:gd name="connsiteX5" fmla="*/ 1458141 w 6041036"/>
                <a:gd name="connsiteY5" fmla="*/ 607190 h 3965261"/>
                <a:gd name="connsiteX6" fmla="*/ 1703323 w 6041036"/>
                <a:gd name="connsiteY6" fmla="*/ 688492 h 3965261"/>
                <a:gd name="connsiteX7" fmla="*/ 1787266 w 6041036"/>
                <a:gd name="connsiteY7" fmla="*/ 645444 h 3965261"/>
                <a:gd name="connsiteX8" fmla="*/ 1905400 w 6041036"/>
                <a:gd name="connsiteY8" fmla="*/ 658723 h 3965261"/>
                <a:gd name="connsiteX9" fmla="*/ 2227957 w 6041036"/>
                <a:gd name="connsiteY9" fmla="*/ 3416 h 3965261"/>
                <a:gd name="connsiteX10" fmla="*/ 3456158 w 6041036"/>
                <a:gd name="connsiteY10" fmla="*/ 253103 h 3965261"/>
                <a:gd name="connsiteX11" fmla="*/ 4624256 w 6041036"/>
                <a:gd name="connsiteY11" fmla="*/ 586948 h 3965261"/>
                <a:gd name="connsiteX12" fmla="*/ 6041036 w 6041036"/>
                <a:gd name="connsiteY12" fmla="*/ 380102 h 3965261"/>
                <a:gd name="connsiteX13" fmla="*/ 6041036 w 6041036"/>
                <a:gd name="connsiteY13" fmla="*/ 380102 h 3965261"/>
                <a:gd name="connsiteX0" fmla="*/ 0 w 6041036"/>
                <a:gd name="connsiteY0" fmla="*/ 3960274 h 3962784"/>
                <a:gd name="connsiteX1" fmla="*/ 668613 w 6041036"/>
                <a:gd name="connsiteY1" fmla="*/ 3792936 h 3962784"/>
                <a:gd name="connsiteX2" fmla="*/ 836492 w 6041036"/>
                <a:gd name="connsiteY2" fmla="*/ 1283018 h 3962784"/>
                <a:gd name="connsiteX3" fmla="*/ 1023125 w 6041036"/>
                <a:gd name="connsiteY3" fmla="*/ 2376011 h 3962784"/>
                <a:gd name="connsiteX4" fmla="*/ 1312357 w 6041036"/>
                <a:gd name="connsiteY4" fmla="*/ 677731 h 3962784"/>
                <a:gd name="connsiteX5" fmla="*/ 1458141 w 6041036"/>
                <a:gd name="connsiteY5" fmla="*/ 604713 h 3962784"/>
                <a:gd name="connsiteX6" fmla="*/ 1703323 w 6041036"/>
                <a:gd name="connsiteY6" fmla="*/ 686015 h 3962784"/>
                <a:gd name="connsiteX7" fmla="*/ 1787266 w 6041036"/>
                <a:gd name="connsiteY7" fmla="*/ 642967 h 3962784"/>
                <a:gd name="connsiteX8" fmla="*/ 1905400 w 6041036"/>
                <a:gd name="connsiteY8" fmla="*/ 656246 h 3962784"/>
                <a:gd name="connsiteX9" fmla="*/ 2227957 w 6041036"/>
                <a:gd name="connsiteY9" fmla="*/ 939 h 3962784"/>
                <a:gd name="connsiteX10" fmla="*/ 2582025 w 6041036"/>
                <a:gd name="connsiteY10" fmla="*/ 513010 h 3962784"/>
                <a:gd name="connsiteX11" fmla="*/ 4624256 w 6041036"/>
                <a:gd name="connsiteY11" fmla="*/ 584471 h 3962784"/>
                <a:gd name="connsiteX12" fmla="*/ 6041036 w 6041036"/>
                <a:gd name="connsiteY12" fmla="*/ 377625 h 3962784"/>
                <a:gd name="connsiteX13" fmla="*/ 6041036 w 6041036"/>
                <a:gd name="connsiteY13" fmla="*/ 377625 h 3962784"/>
                <a:gd name="connsiteX0" fmla="*/ 0 w 6041036"/>
                <a:gd name="connsiteY0" fmla="*/ 3960296 h 3962806"/>
                <a:gd name="connsiteX1" fmla="*/ 668613 w 6041036"/>
                <a:gd name="connsiteY1" fmla="*/ 3792958 h 3962806"/>
                <a:gd name="connsiteX2" fmla="*/ 836492 w 6041036"/>
                <a:gd name="connsiteY2" fmla="*/ 1283040 h 3962806"/>
                <a:gd name="connsiteX3" fmla="*/ 1023125 w 6041036"/>
                <a:gd name="connsiteY3" fmla="*/ 2376033 h 3962806"/>
                <a:gd name="connsiteX4" fmla="*/ 1312357 w 6041036"/>
                <a:gd name="connsiteY4" fmla="*/ 677753 h 3962806"/>
                <a:gd name="connsiteX5" fmla="*/ 1458141 w 6041036"/>
                <a:gd name="connsiteY5" fmla="*/ 604735 h 3962806"/>
                <a:gd name="connsiteX6" fmla="*/ 1703323 w 6041036"/>
                <a:gd name="connsiteY6" fmla="*/ 686037 h 3962806"/>
                <a:gd name="connsiteX7" fmla="*/ 1787266 w 6041036"/>
                <a:gd name="connsiteY7" fmla="*/ 642989 h 3962806"/>
                <a:gd name="connsiteX8" fmla="*/ 1905400 w 6041036"/>
                <a:gd name="connsiteY8" fmla="*/ 656268 h 3962806"/>
                <a:gd name="connsiteX9" fmla="*/ 2227957 w 6041036"/>
                <a:gd name="connsiteY9" fmla="*/ 961 h 3962806"/>
                <a:gd name="connsiteX10" fmla="*/ 2582025 w 6041036"/>
                <a:gd name="connsiteY10" fmla="*/ 513032 h 3962806"/>
                <a:gd name="connsiteX11" fmla="*/ 4624256 w 6041036"/>
                <a:gd name="connsiteY11" fmla="*/ 584493 h 3962806"/>
                <a:gd name="connsiteX12" fmla="*/ 6041036 w 6041036"/>
                <a:gd name="connsiteY12" fmla="*/ 377647 h 3962806"/>
                <a:gd name="connsiteX13" fmla="*/ 6041036 w 6041036"/>
                <a:gd name="connsiteY13" fmla="*/ 377647 h 3962806"/>
                <a:gd name="connsiteX0" fmla="*/ 0 w 6041036"/>
                <a:gd name="connsiteY0" fmla="*/ 3945518 h 3948028"/>
                <a:gd name="connsiteX1" fmla="*/ 668613 w 6041036"/>
                <a:gd name="connsiteY1" fmla="*/ 3778180 h 3948028"/>
                <a:gd name="connsiteX2" fmla="*/ 836492 w 6041036"/>
                <a:gd name="connsiteY2" fmla="*/ 1268262 h 3948028"/>
                <a:gd name="connsiteX3" fmla="*/ 1023125 w 6041036"/>
                <a:gd name="connsiteY3" fmla="*/ 2361255 h 3948028"/>
                <a:gd name="connsiteX4" fmla="*/ 1312357 w 6041036"/>
                <a:gd name="connsiteY4" fmla="*/ 662975 h 3948028"/>
                <a:gd name="connsiteX5" fmla="*/ 1458141 w 6041036"/>
                <a:gd name="connsiteY5" fmla="*/ 589957 h 3948028"/>
                <a:gd name="connsiteX6" fmla="*/ 1703323 w 6041036"/>
                <a:gd name="connsiteY6" fmla="*/ 671259 h 3948028"/>
                <a:gd name="connsiteX7" fmla="*/ 1787266 w 6041036"/>
                <a:gd name="connsiteY7" fmla="*/ 628211 h 3948028"/>
                <a:gd name="connsiteX8" fmla="*/ 1905400 w 6041036"/>
                <a:gd name="connsiteY8" fmla="*/ 641490 h 3948028"/>
                <a:gd name="connsiteX9" fmla="*/ 2203084 w 6041036"/>
                <a:gd name="connsiteY9" fmla="*/ 965 h 3948028"/>
                <a:gd name="connsiteX10" fmla="*/ 2582025 w 6041036"/>
                <a:gd name="connsiteY10" fmla="*/ 498254 h 3948028"/>
                <a:gd name="connsiteX11" fmla="*/ 4624256 w 6041036"/>
                <a:gd name="connsiteY11" fmla="*/ 569715 h 3948028"/>
                <a:gd name="connsiteX12" fmla="*/ 6041036 w 6041036"/>
                <a:gd name="connsiteY12" fmla="*/ 362869 h 3948028"/>
                <a:gd name="connsiteX13" fmla="*/ 6041036 w 6041036"/>
                <a:gd name="connsiteY13" fmla="*/ 362869 h 3948028"/>
                <a:gd name="connsiteX0" fmla="*/ 0 w 6041036"/>
                <a:gd name="connsiteY0" fmla="*/ 3946945 h 3949455"/>
                <a:gd name="connsiteX1" fmla="*/ 668613 w 6041036"/>
                <a:gd name="connsiteY1" fmla="*/ 3779607 h 3949455"/>
                <a:gd name="connsiteX2" fmla="*/ 836492 w 6041036"/>
                <a:gd name="connsiteY2" fmla="*/ 1269689 h 3949455"/>
                <a:gd name="connsiteX3" fmla="*/ 1023125 w 6041036"/>
                <a:gd name="connsiteY3" fmla="*/ 2362682 h 3949455"/>
                <a:gd name="connsiteX4" fmla="*/ 1312357 w 6041036"/>
                <a:gd name="connsiteY4" fmla="*/ 664402 h 3949455"/>
                <a:gd name="connsiteX5" fmla="*/ 1458141 w 6041036"/>
                <a:gd name="connsiteY5" fmla="*/ 591384 h 3949455"/>
                <a:gd name="connsiteX6" fmla="*/ 1703323 w 6041036"/>
                <a:gd name="connsiteY6" fmla="*/ 672686 h 3949455"/>
                <a:gd name="connsiteX7" fmla="*/ 1787266 w 6041036"/>
                <a:gd name="connsiteY7" fmla="*/ 629638 h 3949455"/>
                <a:gd name="connsiteX8" fmla="*/ 1905400 w 6041036"/>
                <a:gd name="connsiteY8" fmla="*/ 642917 h 3949455"/>
                <a:gd name="connsiteX9" fmla="*/ 2203084 w 6041036"/>
                <a:gd name="connsiteY9" fmla="*/ 2392 h 3949455"/>
                <a:gd name="connsiteX10" fmla="*/ 2582025 w 6041036"/>
                <a:gd name="connsiteY10" fmla="*/ 499681 h 3949455"/>
                <a:gd name="connsiteX11" fmla="*/ 4624256 w 6041036"/>
                <a:gd name="connsiteY11" fmla="*/ 571142 h 3949455"/>
                <a:gd name="connsiteX12" fmla="*/ 6041036 w 6041036"/>
                <a:gd name="connsiteY12" fmla="*/ 364296 h 3949455"/>
                <a:gd name="connsiteX13" fmla="*/ 6041036 w 6041036"/>
                <a:gd name="connsiteY13" fmla="*/ 364296 h 3949455"/>
                <a:gd name="connsiteX0" fmla="*/ 0 w 6041036"/>
                <a:gd name="connsiteY0" fmla="*/ 3949601 h 3952111"/>
                <a:gd name="connsiteX1" fmla="*/ 668613 w 6041036"/>
                <a:gd name="connsiteY1" fmla="*/ 3782263 h 3952111"/>
                <a:gd name="connsiteX2" fmla="*/ 836492 w 6041036"/>
                <a:gd name="connsiteY2" fmla="*/ 1272345 h 3952111"/>
                <a:gd name="connsiteX3" fmla="*/ 1023125 w 6041036"/>
                <a:gd name="connsiteY3" fmla="*/ 2365338 h 3952111"/>
                <a:gd name="connsiteX4" fmla="*/ 1312357 w 6041036"/>
                <a:gd name="connsiteY4" fmla="*/ 667058 h 3952111"/>
                <a:gd name="connsiteX5" fmla="*/ 1458141 w 6041036"/>
                <a:gd name="connsiteY5" fmla="*/ 594040 h 3952111"/>
                <a:gd name="connsiteX6" fmla="*/ 1703323 w 6041036"/>
                <a:gd name="connsiteY6" fmla="*/ 675342 h 3952111"/>
                <a:gd name="connsiteX7" fmla="*/ 1787266 w 6041036"/>
                <a:gd name="connsiteY7" fmla="*/ 632294 h 3952111"/>
                <a:gd name="connsiteX8" fmla="*/ 1905400 w 6041036"/>
                <a:gd name="connsiteY8" fmla="*/ 645573 h 3952111"/>
                <a:gd name="connsiteX9" fmla="*/ 2203084 w 6041036"/>
                <a:gd name="connsiteY9" fmla="*/ 5048 h 3952111"/>
                <a:gd name="connsiteX10" fmla="*/ 2418570 w 6041036"/>
                <a:gd name="connsiteY10" fmla="*/ 358210 h 3952111"/>
                <a:gd name="connsiteX11" fmla="*/ 4624256 w 6041036"/>
                <a:gd name="connsiteY11" fmla="*/ 573798 h 3952111"/>
                <a:gd name="connsiteX12" fmla="*/ 6041036 w 6041036"/>
                <a:gd name="connsiteY12" fmla="*/ 366952 h 3952111"/>
                <a:gd name="connsiteX13" fmla="*/ 6041036 w 6041036"/>
                <a:gd name="connsiteY13" fmla="*/ 366952 h 3952111"/>
                <a:gd name="connsiteX0" fmla="*/ 0 w 6041036"/>
                <a:gd name="connsiteY0" fmla="*/ 3963518 h 3966028"/>
                <a:gd name="connsiteX1" fmla="*/ 668613 w 6041036"/>
                <a:gd name="connsiteY1" fmla="*/ 3796180 h 3966028"/>
                <a:gd name="connsiteX2" fmla="*/ 836492 w 6041036"/>
                <a:gd name="connsiteY2" fmla="*/ 1286262 h 3966028"/>
                <a:gd name="connsiteX3" fmla="*/ 1023125 w 6041036"/>
                <a:gd name="connsiteY3" fmla="*/ 2379255 h 3966028"/>
                <a:gd name="connsiteX4" fmla="*/ 1312357 w 6041036"/>
                <a:gd name="connsiteY4" fmla="*/ 680975 h 3966028"/>
                <a:gd name="connsiteX5" fmla="*/ 1458141 w 6041036"/>
                <a:gd name="connsiteY5" fmla="*/ 607957 h 3966028"/>
                <a:gd name="connsiteX6" fmla="*/ 1703323 w 6041036"/>
                <a:gd name="connsiteY6" fmla="*/ 689259 h 3966028"/>
                <a:gd name="connsiteX7" fmla="*/ 1787266 w 6041036"/>
                <a:gd name="connsiteY7" fmla="*/ 646211 h 3966028"/>
                <a:gd name="connsiteX8" fmla="*/ 1905400 w 6041036"/>
                <a:gd name="connsiteY8" fmla="*/ 659490 h 3966028"/>
                <a:gd name="connsiteX9" fmla="*/ 2203084 w 6041036"/>
                <a:gd name="connsiteY9" fmla="*/ 18965 h 3966028"/>
                <a:gd name="connsiteX10" fmla="*/ 2418570 w 6041036"/>
                <a:gd name="connsiteY10" fmla="*/ 372127 h 3966028"/>
                <a:gd name="connsiteX11" fmla="*/ 4624256 w 6041036"/>
                <a:gd name="connsiteY11" fmla="*/ 587715 h 3966028"/>
                <a:gd name="connsiteX12" fmla="*/ 6041036 w 6041036"/>
                <a:gd name="connsiteY12" fmla="*/ 380869 h 3966028"/>
                <a:gd name="connsiteX13" fmla="*/ 6041036 w 6041036"/>
                <a:gd name="connsiteY13" fmla="*/ 380869 h 3966028"/>
                <a:gd name="connsiteX0" fmla="*/ 0 w 6041036"/>
                <a:gd name="connsiteY0" fmla="*/ 3945053 h 3947563"/>
                <a:gd name="connsiteX1" fmla="*/ 668613 w 6041036"/>
                <a:gd name="connsiteY1" fmla="*/ 3777715 h 3947563"/>
                <a:gd name="connsiteX2" fmla="*/ 836492 w 6041036"/>
                <a:gd name="connsiteY2" fmla="*/ 1267797 h 3947563"/>
                <a:gd name="connsiteX3" fmla="*/ 1023125 w 6041036"/>
                <a:gd name="connsiteY3" fmla="*/ 2360790 h 3947563"/>
                <a:gd name="connsiteX4" fmla="*/ 1312357 w 6041036"/>
                <a:gd name="connsiteY4" fmla="*/ 662510 h 3947563"/>
                <a:gd name="connsiteX5" fmla="*/ 1458141 w 6041036"/>
                <a:gd name="connsiteY5" fmla="*/ 589492 h 3947563"/>
                <a:gd name="connsiteX6" fmla="*/ 1703323 w 6041036"/>
                <a:gd name="connsiteY6" fmla="*/ 670794 h 3947563"/>
                <a:gd name="connsiteX7" fmla="*/ 1787266 w 6041036"/>
                <a:gd name="connsiteY7" fmla="*/ 627746 h 3947563"/>
                <a:gd name="connsiteX8" fmla="*/ 1905400 w 6041036"/>
                <a:gd name="connsiteY8" fmla="*/ 641025 h 3947563"/>
                <a:gd name="connsiteX9" fmla="*/ 2203084 w 6041036"/>
                <a:gd name="connsiteY9" fmla="*/ 500 h 3947563"/>
                <a:gd name="connsiteX10" fmla="*/ 2418570 w 6041036"/>
                <a:gd name="connsiteY10" fmla="*/ 353662 h 3947563"/>
                <a:gd name="connsiteX11" fmla="*/ 4624256 w 6041036"/>
                <a:gd name="connsiteY11" fmla="*/ 569250 h 3947563"/>
                <a:gd name="connsiteX12" fmla="*/ 6041036 w 6041036"/>
                <a:gd name="connsiteY12" fmla="*/ 362404 h 3947563"/>
                <a:gd name="connsiteX13" fmla="*/ 6041036 w 6041036"/>
                <a:gd name="connsiteY13" fmla="*/ 362404 h 3947563"/>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3192192 w 6041036"/>
                <a:gd name="connsiteY11" fmla="*/ 600077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3288133 w 6041036"/>
                <a:gd name="connsiteY12" fmla="*/ 559426 h 3947064"/>
                <a:gd name="connsiteX13" fmla="*/ 4624256 w 6041036"/>
                <a:gd name="connsiteY13" fmla="*/ 568751 h 3947064"/>
                <a:gd name="connsiteX14" fmla="*/ 6041036 w 6041036"/>
                <a:gd name="connsiteY14" fmla="*/ 361905 h 3947064"/>
                <a:gd name="connsiteX15" fmla="*/ 6041036 w 6041036"/>
                <a:gd name="connsiteY15" fmla="*/ 361905 h 3947064"/>
                <a:gd name="connsiteX0" fmla="*/ 0 w 6041036"/>
                <a:gd name="connsiteY0" fmla="*/ 3969141 h 3971651"/>
                <a:gd name="connsiteX1" fmla="*/ 668613 w 6041036"/>
                <a:gd name="connsiteY1" fmla="*/ 3801803 h 3971651"/>
                <a:gd name="connsiteX2" fmla="*/ 836492 w 6041036"/>
                <a:gd name="connsiteY2" fmla="*/ 1291885 h 3971651"/>
                <a:gd name="connsiteX3" fmla="*/ 1023125 w 6041036"/>
                <a:gd name="connsiteY3" fmla="*/ 2384878 h 3971651"/>
                <a:gd name="connsiteX4" fmla="*/ 1312357 w 6041036"/>
                <a:gd name="connsiteY4" fmla="*/ 686598 h 3971651"/>
                <a:gd name="connsiteX5" fmla="*/ 1458141 w 6041036"/>
                <a:gd name="connsiteY5" fmla="*/ 613580 h 3971651"/>
                <a:gd name="connsiteX6" fmla="*/ 1703323 w 6041036"/>
                <a:gd name="connsiteY6" fmla="*/ 694882 h 3971651"/>
                <a:gd name="connsiteX7" fmla="*/ 1787266 w 6041036"/>
                <a:gd name="connsiteY7" fmla="*/ 651834 h 3971651"/>
                <a:gd name="connsiteX8" fmla="*/ 1905400 w 6041036"/>
                <a:gd name="connsiteY8" fmla="*/ 665113 h 3971651"/>
                <a:gd name="connsiteX9" fmla="*/ 2203084 w 6041036"/>
                <a:gd name="connsiteY9" fmla="*/ 24588 h 3971651"/>
                <a:gd name="connsiteX10" fmla="*/ 2418570 w 6041036"/>
                <a:gd name="connsiteY10" fmla="*/ 377750 h 3971651"/>
                <a:gd name="connsiteX11" fmla="*/ 2566796 w 6041036"/>
                <a:gd name="connsiteY11" fmla="*/ 535971 h 3971651"/>
                <a:gd name="connsiteX12" fmla="*/ 3259706 w 6041036"/>
                <a:gd name="connsiteY12" fmla="*/ 116 h 3971651"/>
                <a:gd name="connsiteX13" fmla="*/ 4624256 w 6041036"/>
                <a:gd name="connsiteY13" fmla="*/ 593338 h 3971651"/>
                <a:gd name="connsiteX14" fmla="*/ 6041036 w 6041036"/>
                <a:gd name="connsiteY14" fmla="*/ 386492 h 3971651"/>
                <a:gd name="connsiteX15" fmla="*/ 6041036 w 6041036"/>
                <a:gd name="connsiteY15" fmla="*/ 386492 h 3971651"/>
                <a:gd name="connsiteX0" fmla="*/ 0 w 6041036"/>
                <a:gd name="connsiteY0" fmla="*/ 3969025 h 3971535"/>
                <a:gd name="connsiteX1" fmla="*/ 668613 w 6041036"/>
                <a:gd name="connsiteY1" fmla="*/ 3801687 h 3971535"/>
                <a:gd name="connsiteX2" fmla="*/ 836492 w 6041036"/>
                <a:gd name="connsiteY2" fmla="*/ 1291769 h 3971535"/>
                <a:gd name="connsiteX3" fmla="*/ 1023125 w 6041036"/>
                <a:gd name="connsiteY3" fmla="*/ 2384762 h 3971535"/>
                <a:gd name="connsiteX4" fmla="*/ 1312357 w 6041036"/>
                <a:gd name="connsiteY4" fmla="*/ 686482 h 3971535"/>
                <a:gd name="connsiteX5" fmla="*/ 1458141 w 6041036"/>
                <a:gd name="connsiteY5" fmla="*/ 613464 h 3971535"/>
                <a:gd name="connsiteX6" fmla="*/ 1703323 w 6041036"/>
                <a:gd name="connsiteY6" fmla="*/ 694766 h 3971535"/>
                <a:gd name="connsiteX7" fmla="*/ 1787266 w 6041036"/>
                <a:gd name="connsiteY7" fmla="*/ 651718 h 3971535"/>
                <a:gd name="connsiteX8" fmla="*/ 1905400 w 6041036"/>
                <a:gd name="connsiteY8" fmla="*/ 664997 h 3971535"/>
                <a:gd name="connsiteX9" fmla="*/ 2203084 w 6041036"/>
                <a:gd name="connsiteY9" fmla="*/ 24472 h 3971535"/>
                <a:gd name="connsiteX10" fmla="*/ 2418570 w 6041036"/>
                <a:gd name="connsiteY10" fmla="*/ 377634 h 3971535"/>
                <a:gd name="connsiteX11" fmla="*/ 2566796 w 6041036"/>
                <a:gd name="connsiteY11" fmla="*/ 535855 h 3971535"/>
                <a:gd name="connsiteX12" fmla="*/ 3259706 w 6041036"/>
                <a:gd name="connsiteY12" fmla="*/ 0 h 3971535"/>
                <a:gd name="connsiteX13" fmla="*/ 4624256 w 6041036"/>
                <a:gd name="connsiteY13" fmla="*/ 593222 h 3971535"/>
                <a:gd name="connsiteX14" fmla="*/ 6041036 w 6041036"/>
                <a:gd name="connsiteY14" fmla="*/ 386376 h 3971535"/>
                <a:gd name="connsiteX15" fmla="*/ 6041036 w 6041036"/>
                <a:gd name="connsiteY15" fmla="*/ 386376 h 3971535"/>
                <a:gd name="connsiteX0" fmla="*/ 0 w 6041036"/>
                <a:gd name="connsiteY0" fmla="*/ 3971248 h 3973758"/>
                <a:gd name="connsiteX1" fmla="*/ 668613 w 6041036"/>
                <a:gd name="connsiteY1" fmla="*/ 3803910 h 3973758"/>
                <a:gd name="connsiteX2" fmla="*/ 836492 w 6041036"/>
                <a:gd name="connsiteY2" fmla="*/ 1293992 h 3973758"/>
                <a:gd name="connsiteX3" fmla="*/ 1023125 w 6041036"/>
                <a:gd name="connsiteY3" fmla="*/ 2386985 h 3973758"/>
                <a:gd name="connsiteX4" fmla="*/ 1312357 w 6041036"/>
                <a:gd name="connsiteY4" fmla="*/ 688705 h 3973758"/>
                <a:gd name="connsiteX5" fmla="*/ 1458141 w 6041036"/>
                <a:gd name="connsiteY5" fmla="*/ 615687 h 3973758"/>
                <a:gd name="connsiteX6" fmla="*/ 1703323 w 6041036"/>
                <a:gd name="connsiteY6" fmla="*/ 696989 h 3973758"/>
                <a:gd name="connsiteX7" fmla="*/ 1787266 w 6041036"/>
                <a:gd name="connsiteY7" fmla="*/ 653941 h 3973758"/>
                <a:gd name="connsiteX8" fmla="*/ 1905400 w 6041036"/>
                <a:gd name="connsiteY8" fmla="*/ 667220 h 3973758"/>
                <a:gd name="connsiteX9" fmla="*/ 2203084 w 6041036"/>
                <a:gd name="connsiteY9" fmla="*/ 26695 h 3973758"/>
                <a:gd name="connsiteX10" fmla="*/ 2418570 w 6041036"/>
                <a:gd name="connsiteY10" fmla="*/ 379857 h 3973758"/>
                <a:gd name="connsiteX11" fmla="*/ 2566796 w 6041036"/>
                <a:gd name="connsiteY11" fmla="*/ 538078 h 3973758"/>
                <a:gd name="connsiteX12" fmla="*/ 3259706 w 6041036"/>
                <a:gd name="connsiteY12" fmla="*/ 2223 h 3973758"/>
                <a:gd name="connsiteX13" fmla="*/ 4624256 w 6041036"/>
                <a:gd name="connsiteY13" fmla="*/ 595445 h 3973758"/>
                <a:gd name="connsiteX14" fmla="*/ 6041036 w 6041036"/>
                <a:gd name="connsiteY14" fmla="*/ 388599 h 3973758"/>
                <a:gd name="connsiteX15" fmla="*/ 6041036 w 6041036"/>
                <a:gd name="connsiteY15" fmla="*/ 388599 h 3973758"/>
                <a:gd name="connsiteX0" fmla="*/ 0 w 6041036"/>
                <a:gd name="connsiteY0" fmla="*/ 3970273 h 3972783"/>
                <a:gd name="connsiteX1" fmla="*/ 668613 w 6041036"/>
                <a:gd name="connsiteY1" fmla="*/ 3802935 h 3972783"/>
                <a:gd name="connsiteX2" fmla="*/ 836492 w 6041036"/>
                <a:gd name="connsiteY2" fmla="*/ 1293017 h 3972783"/>
                <a:gd name="connsiteX3" fmla="*/ 1023125 w 6041036"/>
                <a:gd name="connsiteY3" fmla="*/ 2386010 h 3972783"/>
                <a:gd name="connsiteX4" fmla="*/ 1312357 w 6041036"/>
                <a:gd name="connsiteY4" fmla="*/ 687730 h 3972783"/>
                <a:gd name="connsiteX5" fmla="*/ 1458141 w 6041036"/>
                <a:gd name="connsiteY5" fmla="*/ 614712 h 3972783"/>
                <a:gd name="connsiteX6" fmla="*/ 1703323 w 6041036"/>
                <a:gd name="connsiteY6" fmla="*/ 696014 h 3972783"/>
                <a:gd name="connsiteX7" fmla="*/ 1787266 w 6041036"/>
                <a:gd name="connsiteY7" fmla="*/ 652966 h 3972783"/>
                <a:gd name="connsiteX8" fmla="*/ 1905400 w 6041036"/>
                <a:gd name="connsiteY8" fmla="*/ 666245 h 3972783"/>
                <a:gd name="connsiteX9" fmla="*/ 2203084 w 6041036"/>
                <a:gd name="connsiteY9" fmla="*/ 25720 h 3972783"/>
                <a:gd name="connsiteX10" fmla="*/ 2418570 w 6041036"/>
                <a:gd name="connsiteY10" fmla="*/ 378882 h 3972783"/>
                <a:gd name="connsiteX11" fmla="*/ 2566796 w 6041036"/>
                <a:gd name="connsiteY11" fmla="*/ 537103 h 3972783"/>
                <a:gd name="connsiteX12" fmla="*/ 3259706 w 6041036"/>
                <a:gd name="connsiteY12" fmla="*/ 1248 h 3972783"/>
                <a:gd name="connsiteX13" fmla="*/ 4624256 w 6041036"/>
                <a:gd name="connsiteY13" fmla="*/ 594470 h 3972783"/>
                <a:gd name="connsiteX14" fmla="*/ 6041036 w 6041036"/>
                <a:gd name="connsiteY14" fmla="*/ 387624 h 3972783"/>
                <a:gd name="connsiteX15" fmla="*/ 6041036 w 6041036"/>
                <a:gd name="connsiteY15" fmla="*/ 387624 h 3972783"/>
                <a:gd name="connsiteX0" fmla="*/ 0 w 6041036"/>
                <a:gd name="connsiteY0" fmla="*/ 3971556 h 3974066"/>
                <a:gd name="connsiteX1" fmla="*/ 668613 w 6041036"/>
                <a:gd name="connsiteY1" fmla="*/ 3804218 h 3974066"/>
                <a:gd name="connsiteX2" fmla="*/ 836492 w 6041036"/>
                <a:gd name="connsiteY2" fmla="*/ 1294300 h 3974066"/>
                <a:gd name="connsiteX3" fmla="*/ 1023125 w 6041036"/>
                <a:gd name="connsiteY3" fmla="*/ 2387293 h 3974066"/>
                <a:gd name="connsiteX4" fmla="*/ 1312357 w 6041036"/>
                <a:gd name="connsiteY4" fmla="*/ 689013 h 3974066"/>
                <a:gd name="connsiteX5" fmla="*/ 1458141 w 6041036"/>
                <a:gd name="connsiteY5" fmla="*/ 615995 h 3974066"/>
                <a:gd name="connsiteX6" fmla="*/ 1703323 w 6041036"/>
                <a:gd name="connsiteY6" fmla="*/ 697297 h 3974066"/>
                <a:gd name="connsiteX7" fmla="*/ 1787266 w 6041036"/>
                <a:gd name="connsiteY7" fmla="*/ 654249 h 3974066"/>
                <a:gd name="connsiteX8" fmla="*/ 1905400 w 6041036"/>
                <a:gd name="connsiteY8" fmla="*/ 667528 h 3974066"/>
                <a:gd name="connsiteX9" fmla="*/ 2203084 w 6041036"/>
                <a:gd name="connsiteY9" fmla="*/ 27003 h 3974066"/>
                <a:gd name="connsiteX10" fmla="*/ 2418570 w 6041036"/>
                <a:gd name="connsiteY10" fmla="*/ 380165 h 3974066"/>
                <a:gd name="connsiteX11" fmla="*/ 2566796 w 6041036"/>
                <a:gd name="connsiteY11" fmla="*/ 538386 h 3974066"/>
                <a:gd name="connsiteX12" fmla="*/ 3259706 w 6041036"/>
                <a:gd name="connsiteY12" fmla="*/ 2531 h 3974066"/>
                <a:gd name="connsiteX13" fmla="*/ 3885151 w 6041036"/>
                <a:gd name="connsiteY13" fmla="*/ 300109 h 3974066"/>
                <a:gd name="connsiteX14" fmla="*/ 6041036 w 6041036"/>
                <a:gd name="connsiteY14" fmla="*/ 388907 h 3974066"/>
                <a:gd name="connsiteX15" fmla="*/ 6041036 w 6041036"/>
                <a:gd name="connsiteY15" fmla="*/ 388907 h 3974066"/>
                <a:gd name="connsiteX0" fmla="*/ 0 w 6041036"/>
                <a:gd name="connsiteY0" fmla="*/ 3975183 h 3977693"/>
                <a:gd name="connsiteX1" fmla="*/ 668613 w 6041036"/>
                <a:gd name="connsiteY1" fmla="*/ 3807845 h 3977693"/>
                <a:gd name="connsiteX2" fmla="*/ 836492 w 6041036"/>
                <a:gd name="connsiteY2" fmla="*/ 1297927 h 3977693"/>
                <a:gd name="connsiteX3" fmla="*/ 1023125 w 6041036"/>
                <a:gd name="connsiteY3" fmla="*/ 2390920 h 3977693"/>
                <a:gd name="connsiteX4" fmla="*/ 1312357 w 6041036"/>
                <a:gd name="connsiteY4" fmla="*/ 692640 h 3977693"/>
                <a:gd name="connsiteX5" fmla="*/ 1458141 w 6041036"/>
                <a:gd name="connsiteY5" fmla="*/ 619622 h 3977693"/>
                <a:gd name="connsiteX6" fmla="*/ 1703323 w 6041036"/>
                <a:gd name="connsiteY6" fmla="*/ 700924 h 3977693"/>
                <a:gd name="connsiteX7" fmla="*/ 1787266 w 6041036"/>
                <a:gd name="connsiteY7" fmla="*/ 657876 h 3977693"/>
                <a:gd name="connsiteX8" fmla="*/ 1905400 w 6041036"/>
                <a:gd name="connsiteY8" fmla="*/ 671155 h 3977693"/>
                <a:gd name="connsiteX9" fmla="*/ 2203084 w 6041036"/>
                <a:gd name="connsiteY9" fmla="*/ 30630 h 3977693"/>
                <a:gd name="connsiteX10" fmla="*/ 2418570 w 6041036"/>
                <a:gd name="connsiteY10" fmla="*/ 383792 h 3977693"/>
                <a:gd name="connsiteX11" fmla="*/ 2566796 w 6041036"/>
                <a:gd name="connsiteY11" fmla="*/ 542013 h 3977693"/>
                <a:gd name="connsiteX12" fmla="*/ 3259706 w 6041036"/>
                <a:gd name="connsiteY12" fmla="*/ 6158 h 3977693"/>
                <a:gd name="connsiteX13" fmla="*/ 3885151 w 6041036"/>
                <a:gd name="connsiteY13" fmla="*/ 303736 h 3977693"/>
                <a:gd name="connsiteX14" fmla="*/ 6041036 w 6041036"/>
                <a:gd name="connsiteY14" fmla="*/ 392534 h 3977693"/>
                <a:gd name="connsiteX15" fmla="*/ 6041036 w 6041036"/>
                <a:gd name="connsiteY15" fmla="*/ 392534 h 3977693"/>
                <a:gd name="connsiteX0" fmla="*/ 0 w 6041036"/>
                <a:gd name="connsiteY0" fmla="*/ 3969337 h 3971847"/>
                <a:gd name="connsiteX1" fmla="*/ 668613 w 6041036"/>
                <a:gd name="connsiteY1" fmla="*/ 3801999 h 3971847"/>
                <a:gd name="connsiteX2" fmla="*/ 836492 w 6041036"/>
                <a:gd name="connsiteY2" fmla="*/ 1292081 h 3971847"/>
                <a:gd name="connsiteX3" fmla="*/ 1023125 w 6041036"/>
                <a:gd name="connsiteY3" fmla="*/ 2385074 h 3971847"/>
                <a:gd name="connsiteX4" fmla="*/ 1312357 w 6041036"/>
                <a:gd name="connsiteY4" fmla="*/ 686794 h 3971847"/>
                <a:gd name="connsiteX5" fmla="*/ 1458141 w 6041036"/>
                <a:gd name="connsiteY5" fmla="*/ 613776 h 3971847"/>
                <a:gd name="connsiteX6" fmla="*/ 1703323 w 6041036"/>
                <a:gd name="connsiteY6" fmla="*/ 695078 h 3971847"/>
                <a:gd name="connsiteX7" fmla="*/ 1787266 w 6041036"/>
                <a:gd name="connsiteY7" fmla="*/ 652030 h 3971847"/>
                <a:gd name="connsiteX8" fmla="*/ 1905400 w 6041036"/>
                <a:gd name="connsiteY8" fmla="*/ 665309 h 3971847"/>
                <a:gd name="connsiteX9" fmla="*/ 2203084 w 6041036"/>
                <a:gd name="connsiteY9" fmla="*/ 24784 h 3971847"/>
                <a:gd name="connsiteX10" fmla="*/ 2418570 w 6041036"/>
                <a:gd name="connsiteY10" fmla="*/ 377946 h 3971847"/>
                <a:gd name="connsiteX11" fmla="*/ 2566796 w 6041036"/>
                <a:gd name="connsiteY11" fmla="*/ 536167 h 3971847"/>
                <a:gd name="connsiteX12" fmla="*/ 3259706 w 6041036"/>
                <a:gd name="connsiteY12" fmla="*/ 312 h 3971847"/>
                <a:gd name="connsiteX13" fmla="*/ 3885151 w 6041036"/>
                <a:gd name="connsiteY13" fmla="*/ 297890 h 3971847"/>
                <a:gd name="connsiteX14" fmla="*/ 6041036 w 6041036"/>
                <a:gd name="connsiteY14" fmla="*/ 386688 h 3971847"/>
                <a:gd name="connsiteX15" fmla="*/ 6041036 w 6041036"/>
                <a:gd name="connsiteY15" fmla="*/ 386688 h 3971847"/>
                <a:gd name="connsiteX0" fmla="*/ 0 w 6041036"/>
                <a:gd name="connsiteY0" fmla="*/ 3969373 h 3971883"/>
                <a:gd name="connsiteX1" fmla="*/ 668613 w 6041036"/>
                <a:gd name="connsiteY1" fmla="*/ 3802035 h 3971883"/>
                <a:gd name="connsiteX2" fmla="*/ 836492 w 6041036"/>
                <a:gd name="connsiteY2" fmla="*/ 1292117 h 3971883"/>
                <a:gd name="connsiteX3" fmla="*/ 1023125 w 6041036"/>
                <a:gd name="connsiteY3" fmla="*/ 2385110 h 3971883"/>
                <a:gd name="connsiteX4" fmla="*/ 1312357 w 6041036"/>
                <a:gd name="connsiteY4" fmla="*/ 686830 h 3971883"/>
                <a:gd name="connsiteX5" fmla="*/ 1458141 w 6041036"/>
                <a:gd name="connsiteY5" fmla="*/ 613812 h 3971883"/>
                <a:gd name="connsiteX6" fmla="*/ 1703323 w 6041036"/>
                <a:gd name="connsiteY6" fmla="*/ 695114 h 3971883"/>
                <a:gd name="connsiteX7" fmla="*/ 1787266 w 6041036"/>
                <a:gd name="connsiteY7" fmla="*/ 652066 h 3971883"/>
                <a:gd name="connsiteX8" fmla="*/ 1905400 w 6041036"/>
                <a:gd name="connsiteY8" fmla="*/ 665345 h 3971883"/>
                <a:gd name="connsiteX9" fmla="*/ 2203084 w 6041036"/>
                <a:gd name="connsiteY9" fmla="*/ 24820 h 3971883"/>
                <a:gd name="connsiteX10" fmla="*/ 2418570 w 6041036"/>
                <a:gd name="connsiteY10" fmla="*/ 377982 h 3971883"/>
                <a:gd name="connsiteX11" fmla="*/ 2566796 w 6041036"/>
                <a:gd name="connsiteY11" fmla="*/ 536203 h 3971883"/>
                <a:gd name="connsiteX12" fmla="*/ 3259706 w 6041036"/>
                <a:gd name="connsiteY12" fmla="*/ 348 h 3971883"/>
                <a:gd name="connsiteX13" fmla="*/ 3895812 w 6041036"/>
                <a:gd name="connsiteY13" fmla="*/ 290535 h 3971883"/>
                <a:gd name="connsiteX14" fmla="*/ 6041036 w 6041036"/>
                <a:gd name="connsiteY14" fmla="*/ 386724 h 3971883"/>
                <a:gd name="connsiteX15" fmla="*/ 6041036 w 6041036"/>
                <a:gd name="connsiteY15" fmla="*/ 386724 h 3971883"/>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71213 h 3973723"/>
                <a:gd name="connsiteX1" fmla="*/ 668613 w 6041036"/>
                <a:gd name="connsiteY1" fmla="*/ 3803875 h 3973723"/>
                <a:gd name="connsiteX2" fmla="*/ 836492 w 6041036"/>
                <a:gd name="connsiteY2" fmla="*/ 1293957 h 3973723"/>
                <a:gd name="connsiteX3" fmla="*/ 1023125 w 6041036"/>
                <a:gd name="connsiteY3" fmla="*/ 2386950 h 3973723"/>
                <a:gd name="connsiteX4" fmla="*/ 1312357 w 6041036"/>
                <a:gd name="connsiteY4" fmla="*/ 688670 h 3973723"/>
                <a:gd name="connsiteX5" fmla="*/ 1458141 w 6041036"/>
                <a:gd name="connsiteY5" fmla="*/ 615652 h 3973723"/>
                <a:gd name="connsiteX6" fmla="*/ 1703323 w 6041036"/>
                <a:gd name="connsiteY6" fmla="*/ 696954 h 3973723"/>
                <a:gd name="connsiteX7" fmla="*/ 1787266 w 6041036"/>
                <a:gd name="connsiteY7" fmla="*/ 653906 h 3973723"/>
                <a:gd name="connsiteX8" fmla="*/ 1905400 w 6041036"/>
                <a:gd name="connsiteY8" fmla="*/ 667185 h 3973723"/>
                <a:gd name="connsiteX9" fmla="*/ 2203084 w 6041036"/>
                <a:gd name="connsiteY9" fmla="*/ 26660 h 3973723"/>
                <a:gd name="connsiteX10" fmla="*/ 2418570 w 6041036"/>
                <a:gd name="connsiteY10" fmla="*/ 379822 h 3973723"/>
                <a:gd name="connsiteX11" fmla="*/ 2566796 w 6041036"/>
                <a:gd name="connsiteY11" fmla="*/ 538043 h 3973723"/>
                <a:gd name="connsiteX12" fmla="*/ 3192192 w 6041036"/>
                <a:gd name="connsiteY12" fmla="*/ 28058 h 3973723"/>
                <a:gd name="connsiteX13" fmla="*/ 3533316 w 6041036"/>
                <a:gd name="connsiteY13" fmla="*/ 116750 h 3973723"/>
                <a:gd name="connsiteX14" fmla="*/ 3895812 w 6041036"/>
                <a:gd name="connsiteY14" fmla="*/ 292375 h 3973723"/>
                <a:gd name="connsiteX15" fmla="*/ 6041036 w 6041036"/>
                <a:gd name="connsiteY15" fmla="*/ 388564 h 3973723"/>
                <a:gd name="connsiteX16" fmla="*/ 6041036 w 6041036"/>
                <a:gd name="connsiteY16" fmla="*/ 388564 h 397372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6041036 w 6041036"/>
                <a:gd name="connsiteY15" fmla="*/ 390044 h 3975203"/>
                <a:gd name="connsiteX16" fmla="*/ 6041036 w 6041036"/>
                <a:gd name="connsiteY16"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6041036 w 6041036"/>
                <a:gd name="connsiteY15" fmla="*/ 390044 h 3975203"/>
                <a:gd name="connsiteX16" fmla="*/ 6041036 w 6041036"/>
                <a:gd name="connsiteY16"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411003 w 6041036"/>
                <a:gd name="connsiteY15" fmla="*/ 369529 h 3975203"/>
                <a:gd name="connsiteX16" fmla="*/ 6041036 w 6041036"/>
                <a:gd name="connsiteY16" fmla="*/ 390044 h 3975203"/>
                <a:gd name="connsiteX17" fmla="*/ 6041036 w 6041036"/>
                <a:gd name="connsiteY17"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492732 w 6041036"/>
                <a:gd name="connsiteY15" fmla="*/ 524742 h 3975203"/>
                <a:gd name="connsiteX16" fmla="*/ 6041036 w 6041036"/>
                <a:gd name="connsiteY16" fmla="*/ 390044 h 3975203"/>
                <a:gd name="connsiteX17" fmla="*/ 6041036 w 6041036"/>
                <a:gd name="connsiteY17"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58712 w 6041036"/>
                <a:gd name="connsiteY15" fmla="*/ 443440 h 3975203"/>
                <a:gd name="connsiteX16" fmla="*/ 4492732 w 6041036"/>
                <a:gd name="connsiteY16" fmla="*/ 524742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76479 w 6041036"/>
                <a:gd name="connsiteY15" fmla="*/ 395398 h 3975203"/>
                <a:gd name="connsiteX16" fmla="*/ 4492732 w 6041036"/>
                <a:gd name="connsiteY16" fmla="*/ 524742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75957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70871 w 6041036"/>
                <a:gd name="connsiteY12" fmla="*/ 29538 h 3975203"/>
                <a:gd name="connsiteX13" fmla="*/ 3575957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69858 h 3972368"/>
                <a:gd name="connsiteX1" fmla="*/ 668613 w 6041036"/>
                <a:gd name="connsiteY1" fmla="*/ 3802520 h 3972368"/>
                <a:gd name="connsiteX2" fmla="*/ 836492 w 6041036"/>
                <a:gd name="connsiteY2" fmla="*/ 1292602 h 3972368"/>
                <a:gd name="connsiteX3" fmla="*/ 1023125 w 6041036"/>
                <a:gd name="connsiteY3" fmla="*/ 2385595 h 3972368"/>
                <a:gd name="connsiteX4" fmla="*/ 1312357 w 6041036"/>
                <a:gd name="connsiteY4" fmla="*/ 687315 h 3972368"/>
                <a:gd name="connsiteX5" fmla="*/ 1458141 w 6041036"/>
                <a:gd name="connsiteY5" fmla="*/ 614297 h 3972368"/>
                <a:gd name="connsiteX6" fmla="*/ 1703323 w 6041036"/>
                <a:gd name="connsiteY6" fmla="*/ 695599 h 3972368"/>
                <a:gd name="connsiteX7" fmla="*/ 1787266 w 6041036"/>
                <a:gd name="connsiteY7" fmla="*/ 652551 h 3972368"/>
                <a:gd name="connsiteX8" fmla="*/ 1905400 w 6041036"/>
                <a:gd name="connsiteY8" fmla="*/ 665830 h 3972368"/>
                <a:gd name="connsiteX9" fmla="*/ 2203084 w 6041036"/>
                <a:gd name="connsiteY9" fmla="*/ 25305 h 3972368"/>
                <a:gd name="connsiteX10" fmla="*/ 2418570 w 6041036"/>
                <a:gd name="connsiteY10" fmla="*/ 378467 h 3972368"/>
                <a:gd name="connsiteX11" fmla="*/ 2566796 w 6041036"/>
                <a:gd name="connsiteY11" fmla="*/ 536688 h 3972368"/>
                <a:gd name="connsiteX12" fmla="*/ 3170871 w 6041036"/>
                <a:gd name="connsiteY12" fmla="*/ 26703 h 3972368"/>
                <a:gd name="connsiteX13" fmla="*/ 3575957 w 6041036"/>
                <a:gd name="connsiteY13" fmla="*/ 122786 h 3972368"/>
                <a:gd name="connsiteX14" fmla="*/ 3895812 w 6041036"/>
                <a:gd name="connsiteY14" fmla="*/ 291020 h 3972368"/>
                <a:gd name="connsiteX15" fmla="*/ 4176479 w 6041036"/>
                <a:gd name="connsiteY15" fmla="*/ 392563 h 3972368"/>
                <a:gd name="connsiteX16" fmla="*/ 4567352 w 6041036"/>
                <a:gd name="connsiteY16" fmla="*/ 499734 h 3972368"/>
                <a:gd name="connsiteX17" fmla="*/ 6041036 w 6041036"/>
                <a:gd name="connsiteY17" fmla="*/ 387209 h 3972368"/>
                <a:gd name="connsiteX18" fmla="*/ 6041036 w 6041036"/>
                <a:gd name="connsiteY18" fmla="*/ 387209 h 3972368"/>
                <a:gd name="connsiteX0" fmla="*/ 0 w 6257793"/>
                <a:gd name="connsiteY0" fmla="*/ 3969858 h 3972368"/>
                <a:gd name="connsiteX1" fmla="*/ 668613 w 6257793"/>
                <a:gd name="connsiteY1" fmla="*/ 3802520 h 3972368"/>
                <a:gd name="connsiteX2" fmla="*/ 836492 w 6257793"/>
                <a:gd name="connsiteY2" fmla="*/ 1292602 h 3972368"/>
                <a:gd name="connsiteX3" fmla="*/ 1023125 w 6257793"/>
                <a:gd name="connsiteY3" fmla="*/ 2385595 h 3972368"/>
                <a:gd name="connsiteX4" fmla="*/ 1312357 w 6257793"/>
                <a:gd name="connsiteY4" fmla="*/ 687315 h 3972368"/>
                <a:gd name="connsiteX5" fmla="*/ 1458141 w 6257793"/>
                <a:gd name="connsiteY5" fmla="*/ 614297 h 3972368"/>
                <a:gd name="connsiteX6" fmla="*/ 1703323 w 6257793"/>
                <a:gd name="connsiteY6" fmla="*/ 695599 h 3972368"/>
                <a:gd name="connsiteX7" fmla="*/ 1787266 w 6257793"/>
                <a:gd name="connsiteY7" fmla="*/ 652551 h 3972368"/>
                <a:gd name="connsiteX8" fmla="*/ 1905400 w 6257793"/>
                <a:gd name="connsiteY8" fmla="*/ 665830 h 3972368"/>
                <a:gd name="connsiteX9" fmla="*/ 2203084 w 6257793"/>
                <a:gd name="connsiteY9" fmla="*/ 25305 h 3972368"/>
                <a:gd name="connsiteX10" fmla="*/ 2418570 w 6257793"/>
                <a:gd name="connsiteY10" fmla="*/ 378467 h 3972368"/>
                <a:gd name="connsiteX11" fmla="*/ 2566796 w 6257793"/>
                <a:gd name="connsiteY11" fmla="*/ 536688 h 3972368"/>
                <a:gd name="connsiteX12" fmla="*/ 3170871 w 6257793"/>
                <a:gd name="connsiteY12" fmla="*/ 26703 h 3972368"/>
                <a:gd name="connsiteX13" fmla="*/ 3575957 w 6257793"/>
                <a:gd name="connsiteY13" fmla="*/ 122786 h 3972368"/>
                <a:gd name="connsiteX14" fmla="*/ 3895812 w 6257793"/>
                <a:gd name="connsiteY14" fmla="*/ 291020 h 3972368"/>
                <a:gd name="connsiteX15" fmla="*/ 4176479 w 6257793"/>
                <a:gd name="connsiteY15" fmla="*/ 392563 h 3972368"/>
                <a:gd name="connsiteX16" fmla="*/ 4567352 w 6257793"/>
                <a:gd name="connsiteY16" fmla="*/ 499734 h 3972368"/>
                <a:gd name="connsiteX17" fmla="*/ 6041036 w 6257793"/>
                <a:gd name="connsiteY17" fmla="*/ 387209 h 3972368"/>
                <a:gd name="connsiteX18" fmla="*/ 6257793 w 6257793"/>
                <a:gd name="connsiteY18" fmla="*/ 165477 h 3972368"/>
                <a:gd name="connsiteX0" fmla="*/ 0 w 6257793"/>
                <a:gd name="connsiteY0" fmla="*/ 3969858 h 3972368"/>
                <a:gd name="connsiteX1" fmla="*/ 668613 w 6257793"/>
                <a:gd name="connsiteY1" fmla="*/ 3802520 h 3972368"/>
                <a:gd name="connsiteX2" fmla="*/ 836492 w 6257793"/>
                <a:gd name="connsiteY2" fmla="*/ 1292602 h 3972368"/>
                <a:gd name="connsiteX3" fmla="*/ 1023125 w 6257793"/>
                <a:gd name="connsiteY3" fmla="*/ 2385595 h 3972368"/>
                <a:gd name="connsiteX4" fmla="*/ 1312357 w 6257793"/>
                <a:gd name="connsiteY4" fmla="*/ 687315 h 3972368"/>
                <a:gd name="connsiteX5" fmla="*/ 1458141 w 6257793"/>
                <a:gd name="connsiteY5" fmla="*/ 614297 h 3972368"/>
                <a:gd name="connsiteX6" fmla="*/ 1703323 w 6257793"/>
                <a:gd name="connsiteY6" fmla="*/ 695599 h 3972368"/>
                <a:gd name="connsiteX7" fmla="*/ 1787266 w 6257793"/>
                <a:gd name="connsiteY7" fmla="*/ 652551 h 3972368"/>
                <a:gd name="connsiteX8" fmla="*/ 1905400 w 6257793"/>
                <a:gd name="connsiteY8" fmla="*/ 665830 h 3972368"/>
                <a:gd name="connsiteX9" fmla="*/ 2203084 w 6257793"/>
                <a:gd name="connsiteY9" fmla="*/ 25305 h 3972368"/>
                <a:gd name="connsiteX10" fmla="*/ 2418570 w 6257793"/>
                <a:gd name="connsiteY10" fmla="*/ 378467 h 3972368"/>
                <a:gd name="connsiteX11" fmla="*/ 2566796 w 6257793"/>
                <a:gd name="connsiteY11" fmla="*/ 536688 h 3972368"/>
                <a:gd name="connsiteX12" fmla="*/ 3170871 w 6257793"/>
                <a:gd name="connsiteY12" fmla="*/ 26703 h 3972368"/>
                <a:gd name="connsiteX13" fmla="*/ 3575957 w 6257793"/>
                <a:gd name="connsiteY13" fmla="*/ 122786 h 3972368"/>
                <a:gd name="connsiteX14" fmla="*/ 3895812 w 6257793"/>
                <a:gd name="connsiteY14" fmla="*/ 291020 h 3972368"/>
                <a:gd name="connsiteX15" fmla="*/ 4176479 w 6257793"/>
                <a:gd name="connsiteY15" fmla="*/ 392563 h 3972368"/>
                <a:gd name="connsiteX16" fmla="*/ 4567352 w 6257793"/>
                <a:gd name="connsiteY16" fmla="*/ 499734 h 3972368"/>
                <a:gd name="connsiteX17" fmla="*/ 5895348 w 6257793"/>
                <a:gd name="connsiteY17" fmla="*/ 257865 h 3972368"/>
                <a:gd name="connsiteX18" fmla="*/ 6257793 w 6257793"/>
                <a:gd name="connsiteY18" fmla="*/ 165477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895348 w 5895348"/>
                <a:gd name="connsiteY17"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895348 w 5895348"/>
                <a:gd name="connsiteY17"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185641 w 5895348"/>
                <a:gd name="connsiteY17" fmla="*/ 425822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032846 w 5895348"/>
                <a:gd name="connsiteY17" fmla="*/ 407343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434378 w 5895348"/>
                <a:gd name="connsiteY18" fmla="*/ 337128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430825 w 5895348"/>
                <a:gd name="connsiteY18" fmla="*/ 381475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4993760 w 5895348"/>
                <a:gd name="connsiteY17" fmla="*/ 403648 h 3972368"/>
                <a:gd name="connsiteX18" fmla="*/ 5430825 w 5895348"/>
                <a:gd name="connsiteY18" fmla="*/ 381475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905400 w 5895348"/>
                <a:gd name="connsiteY7" fmla="*/ 665830 h 3972368"/>
                <a:gd name="connsiteX8" fmla="*/ 2203084 w 5895348"/>
                <a:gd name="connsiteY8" fmla="*/ 25305 h 3972368"/>
                <a:gd name="connsiteX9" fmla="*/ 2418570 w 5895348"/>
                <a:gd name="connsiteY9" fmla="*/ 378467 h 3972368"/>
                <a:gd name="connsiteX10" fmla="*/ 2566796 w 5895348"/>
                <a:gd name="connsiteY10" fmla="*/ 536688 h 3972368"/>
                <a:gd name="connsiteX11" fmla="*/ 3170871 w 5895348"/>
                <a:gd name="connsiteY11" fmla="*/ 26703 h 3972368"/>
                <a:gd name="connsiteX12" fmla="*/ 3575957 w 5895348"/>
                <a:gd name="connsiteY12" fmla="*/ 122786 h 3972368"/>
                <a:gd name="connsiteX13" fmla="*/ 3895812 w 5895348"/>
                <a:gd name="connsiteY13" fmla="*/ 291020 h 3972368"/>
                <a:gd name="connsiteX14" fmla="*/ 4176479 w 5895348"/>
                <a:gd name="connsiteY14" fmla="*/ 392563 h 3972368"/>
                <a:gd name="connsiteX15" fmla="*/ 4574459 w 5895348"/>
                <a:gd name="connsiteY15" fmla="*/ 529298 h 3972368"/>
                <a:gd name="connsiteX16" fmla="*/ 4993760 w 5895348"/>
                <a:gd name="connsiteY16" fmla="*/ 403648 h 3972368"/>
                <a:gd name="connsiteX17" fmla="*/ 5430825 w 5895348"/>
                <a:gd name="connsiteY17" fmla="*/ 381475 h 3972368"/>
                <a:gd name="connsiteX18" fmla="*/ 5895348 w 5895348"/>
                <a:gd name="connsiteY18" fmla="*/ 257865 h 3972368"/>
                <a:gd name="connsiteX0" fmla="*/ 0 w 5430825"/>
                <a:gd name="connsiteY0" fmla="*/ 3969858 h 3972368"/>
                <a:gd name="connsiteX1" fmla="*/ 668613 w 5430825"/>
                <a:gd name="connsiteY1" fmla="*/ 3802520 h 3972368"/>
                <a:gd name="connsiteX2" fmla="*/ 836492 w 5430825"/>
                <a:gd name="connsiteY2" fmla="*/ 1292602 h 3972368"/>
                <a:gd name="connsiteX3" fmla="*/ 1023125 w 5430825"/>
                <a:gd name="connsiteY3" fmla="*/ 2385595 h 3972368"/>
                <a:gd name="connsiteX4" fmla="*/ 1312357 w 5430825"/>
                <a:gd name="connsiteY4" fmla="*/ 687315 h 3972368"/>
                <a:gd name="connsiteX5" fmla="*/ 1458141 w 5430825"/>
                <a:gd name="connsiteY5" fmla="*/ 614297 h 3972368"/>
                <a:gd name="connsiteX6" fmla="*/ 1703323 w 5430825"/>
                <a:gd name="connsiteY6" fmla="*/ 695599 h 3972368"/>
                <a:gd name="connsiteX7" fmla="*/ 1905400 w 5430825"/>
                <a:gd name="connsiteY7" fmla="*/ 665830 h 3972368"/>
                <a:gd name="connsiteX8" fmla="*/ 2203084 w 5430825"/>
                <a:gd name="connsiteY8" fmla="*/ 25305 h 3972368"/>
                <a:gd name="connsiteX9" fmla="*/ 2418570 w 5430825"/>
                <a:gd name="connsiteY9" fmla="*/ 378467 h 3972368"/>
                <a:gd name="connsiteX10" fmla="*/ 2566796 w 5430825"/>
                <a:gd name="connsiteY10" fmla="*/ 536688 h 3972368"/>
                <a:gd name="connsiteX11" fmla="*/ 3170871 w 5430825"/>
                <a:gd name="connsiteY11" fmla="*/ 26703 h 3972368"/>
                <a:gd name="connsiteX12" fmla="*/ 3575957 w 5430825"/>
                <a:gd name="connsiteY12" fmla="*/ 122786 h 3972368"/>
                <a:gd name="connsiteX13" fmla="*/ 3895812 w 5430825"/>
                <a:gd name="connsiteY13" fmla="*/ 291020 h 3972368"/>
                <a:gd name="connsiteX14" fmla="*/ 4176479 w 5430825"/>
                <a:gd name="connsiteY14" fmla="*/ 392563 h 3972368"/>
                <a:gd name="connsiteX15" fmla="*/ 4574459 w 5430825"/>
                <a:gd name="connsiteY15" fmla="*/ 529298 h 3972368"/>
                <a:gd name="connsiteX16" fmla="*/ 4993760 w 5430825"/>
                <a:gd name="connsiteY16" fmla="*/ 403648 h 3972368"/>
                <a:gd name="connsiteX17" fmla="*/ 5430825 w 5430825"/>
                <a:gd name="connsiteY17" fmla="*/ 381475 h 3972368"/>
                <a:gd name="connsiteX0" fmla="*/ 0 w 5430825"/>
                <a:gd name="connsiteY0" fmla="*/ 3969858 h 3972368"/>
                <a:gd name="connsiteX1" fmla="*/ 668613 w 5430825"/>
                <a:gd name="connsiteY1" fmla="*/ 3802520 h 3972368"/>
                <a:gd name="connsiteX2" fmla="*/ 836492 w 5430825"/>
                <a:gd name="connsiteY2" fmla="*/ 1292602 h 3972368"/>
                <a:gd name="connsiteX3" fmla="*/ 1023125 w 5430825"/>
                <a:gd name="connsiteY3" fmla="*/ 2385595 h 3972368"/>
                <a:gd name="connsiteX4" fmla="*/ 1312357 w 5430825"/>
                <a:gd name="connsiteY4" fmla="*/ 687315 h 3972368"/>
                <a:gd name="connsiteX5" fmla="*/ 1458141 w 5430825"/>
                <a:gd name="connsiteY5" fmla="*/ 614297 h 3972368"/>
                <a:gd name="connsiteX6" fmla="*/ 1703323 w 5430825"/>
                <a:gd name="connsiteY6" fmla="*/ 695599 h 3972368"/>
                <a:gd name="connsiteX7" fmla="*/ 1905400 w 5430825"/>
                <a:gd name="connsiteY7" fmla="*/ 665830 h 3972368"/>
                <a:gd name="connsiteX8" fmla="*/ 2203084 w 5430825"/>
                <a:gd name="connsiteY8" fmla="*/ 25305 h 3972368"/>
                <a:gd name="connsiteX9" fmla="*/ 2418570 w 5430825"/>
                <a:gd name="connsiteY9" fmla="*/ 378467 h 3972368"/>
                <a:gd name="connsiteX10" fmla="*/ 3170871 w 5430825"/>
                <a:gd name="connsiteY10" fmla="*/ 26703 h 3972368"/>
                <a:gd name="connsiteX11" fmla="*/ 3575957 w 5430825"/>
                <a:gd name="connsiteY11" fmla="*/ 122786 h 3972368"/>
                <a:gd name="connsiteX12" fmla="*/ 3895812 w 5430825"/>
                <a:gd name="connsiteY12" fmla="*/ 291020 h 3972368"/>
                <a:gd name="connsiteX13" fmla="*/ 4176479 w 5430825"/>
                <a:gd name="connsiteY13" fmla="*/ 392563 h 3972368"/>
                <a:gd name="connsiteX14" fmla="*/ 4574459 w 5430825"/>
                <a:gd name="connsiteY14" fmla="*/ 529298 h 3972368"/>
                <a:gd name="connsiteX15" fmla="*/ 4993760 w 5430825"/>
                <a:gd name="connsiteY15" fmla="*/ 403648 h 3972368"/>
                <a:gd name="connsiteX16" fmla="*/ 5430825 w 5430825"/>
                <a:gd name="connsiteY16" fmla="*/ 381475 h 3972368"/>
                <a:gd name="connsiteX0" fmla="*/ 0 w 5430825"/>
                <a:gd name="connsiteY0" fmla="*/ 3995307 h 3997817"/>
                <a:gd name="connsiteX1" fmla="*/ 668613 w 5430825"/>
                <a:gd name="connsiteY1" fmla="*/ 3827969 h 3997817"/>
                <a:gd name="connsiteX2" fmla="*/ 836492 w 5430825"/>
                <a:gd name="connsiteY2" fmla="*/ 1318051 h 3997817"/>
                <a:gd name="connsiteX3" fmla="*/ 1023125 w 5430825"/>
                <a:gd name="connsiteY3" fmla="*/ 2411044 h 3997817"/>
                <a:gd name="connsiteX4" fmla="*/ 1312357 w 5430825"/>
                <a:gd name="connsiteY4" fmla="*/ 712764 h 3997817"/>
                <a:gd name="connsiteX5" fmla="*/ 1458141 w 5430825"/>
                <a:gd name="connsiteY5" fmla="*/ 639746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1312357 w 5430825"/>
                <a:gd name="connsiteY4" fmla="*/ 712764 h 3997817"/>
                <a:gd name="connsiteX5" fmla="*/ 1458141 w 5430825"/>
                <a:gd name="connsiteY5" fmla="*/ 639746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1458141 w 5430825"/>
                <a:gd name="connsiteY5" fmla="*/ 639746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2376273 w 5430825"/>
                <a:gd name="connsiteY5" fmla="*/ 1028210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2376273 w 5430825"/>
                <a:gd name="connsiteY5" fmla="*/ 1028210 h 3997817"/>
                <a:gd name="connsiteX6" fmla="*/ 1905400 w 5430825"/>
                <a:gd name="connsiteY6" fmla="*/ 691279 h 3997817"/>
                <a:gd name="connsiteX7" fmla="*/ 2203084 w 5430825"/>
                <a:gd name="connsiteY7" fmla="*/ 50754 h 3997817"/>
                <a:gd name="connsiteX8" fmla="*/ 3170871 w 5430825"/>
                <a:gd name="connsiteY8" fmla="*/ 52152 h 3997817"/>
                <a:gd name="connsiteX9" fmla="*/ 3575957 w 5430825"/>
                <a:gd name="connsiteY9" fmla="*/ 148235 h 3997817"/>
                <a:gd name="connsiteX10" fmla="*/ 3895812 w 5430825"/>
                <a:gd name="connsiteY10" fmla="*/ 316469 h 3997817"/>
                <a:gd name="connsiteX11" fmla="*/ 4176479 w 5430825"/>
                <a:gd name="connsiteY11" fmla="*/ 418012 h 3997817"/>
                <a:gd name="connsiteX12" fmla="*/ 4574459 w 5430825"/>
                <a:gd name="connsiteY12" fmla="*/ 554747 h 3997817"/>
                <a:gd name="connsiteX13" fmla="*/ 4993760 w 5430825"/>
                <a:gd name="connsiteY13" fmla="*/ 429097 h 3997817"/>
                <a:gd name="connsiteX14" fmla="*/ 5430825 w 5430825"/>
                <a:gd name="connsiteY14"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2376273 w 5430825"/>
                <a:gd name="connsiteY5" fmla="*/ 1028210 h 3997817"/>
                <a:gd name="connsiteX6" fmla="*/ 2203084 w 5430825"/>
                <a:gd name="connsiteY6" fmla="*/ 50754 h 3997817"/>
                <a:gd name="connsiteX7" fmla="*/ 3170871 w 5430825"/>
                <a:gd name="connsiteY7" fmla="*/ 52152 h 3997817"/>
                <a:gd name="connsiteX8" fmla="*/ 3575957 w 5430825"/>
                <a:gd name="connsiteY8" fmla="*/ 148235 h 3997817"/>
                <a:gd name="connsiteX9" fmla="*/ 3895812 w 5430825"/>
                <a:gd name="connsiteY9" fmla="*/ 316469 h 3997817"/>
                <a:gd name="connsiteX10" fmla="*/ 4176479 w 5430825"/>
                <a:gd name="connsiteY10" fmla="*/ 418012 h 3997817"/>
                <a:gd name="connsiteX11" fmla="*/ 4574459 w 5430825"/>
                <a:gd name="connsiteY11" fmla="*/ 554747 h 3997817"/>
                <a:gd name="connsiteX12" fmla="*/ 4993760 w 5430825"/>
                <a:gd name="connsiteY12" fmla="*/ 429097 h 3997817"/>
                <a:gd name="connsiteX13" fmla="*/ 5430825 w 5430825"/>
                <a:gd name="connsiteY13" fmla="*/ 406924 h 3997817"/>
                <a:gd name="connsiteX0" fmla="*/ 0 w 5430825"/>
                <a:gd name="connsiteY0" fmla="*/ 3969858 h 3972368"/>
                <a:gd name="connsiteX1" fmla="*/ 668613 w 5430825"/>
                <a:gd name="connsiteY1" fmla="*/ 3802520 h 3972368"/>
                <a:gd name="connsiteX2" fmla="*/ 836492 w 5430825"/>
                <a:gd name="connsiteY2" fmla="*/ 1292602 h 3972368"/>
                <a:gd name="connsiteX3" fmla="*/ 1738893 w 5430825"/>
                <a:gd name="connsiteY3" fmla="*/ 3162524 h 3972368"/>
                <a:gd name="connsiteX4" fmla="*/ 2181772 w 5430825"/>
                <a:gd name="connsiteY4" fmla="*/ 1705717 h 3972368"/>
                <a:gd name="connsiteX5" fmla="*/ 2376273 w 5430825"/>
                <a:gd name="connsiteY5" fmla="*/ 1002761 h 3972368"/>
                <a:gd name="connsiteX6" fmla="*/ 3170871 w 5430825"/>
                <a:gd name="connsiteY6" fmla="*/ 26703 h 3972368"/>
                <a:gd name="connsiteX7" fmla="*/ 3575957 w 5430825"/>
                <a:gd name="connsiteY7" fmla="*/ 122786 h 3972368"/>
                <a:gd name="connsiteX8" fmla="*/ 3895812 w 5430825"/>
                <a:gd name="connsiteY8" fmla="*/ 291020 h 3972368"/>
                <a:gd name="connsiteX9" fmla="*/ 4176479 w 5430825"/>
                <a:gd name="connsiteY9" fmla="*/ 392563 h 3972368"/>
                <a:gd name="connsiteX10" fmla="*/ 4574459 w 5430825"/>
                <a:gd name="connsiteY10" fmla="*/ 529298 h 3972368"/>
                <a:gd name="connsiteX11" fmla="*/ 4993760 w 5430825"/>
                <a:gd name="connsiteY11" fmla="*/ 403648 h 3972368"/>
                <a:gd name="connsiteX12" fmla="*/ 5430825 w 5430825"/>
                <a:gd name="connsiteY12" fmla="*/ 381475 h 3972368"/>
                <a:gd name="connsiteX0" fmla="*/ 0 w 5430825"/>
                <a:gd name="connsiteY0" fmla="*/ 3854514 h 3857024"/>
                <a:gd name="connsiteX1" fmla="*/ 668613 w 5430825"/>
                <a:gd name="connsiteY1" fmla="*/ 3687176 h 3857024"/>
                <a:gd name="connsiteX2" fmla="*/ 836492 w 5430825"/>
                <a:gd name="connsiteY2" fmla="*/ 1177258 h 3857024"/>
                <a:gd name="connsiteX3" fmla="*/ 1738893 w 5430825"/>
                <a:gd name="connsiteY3" fmla="*/ 3047180 h 3857024"/>
                <a:gd name="connsiteX4" fmla="*/ 2181772 w 5430825"/>
                <a:gd name="connsiteY4" fmla="*/ 1590373 h 3857024"/>
                <a:gd name="connsiteX5" fmla="*/ 2376273 w 5430825"/>
                <a:gd name="connsiteY5" fmla="*/ 887417 h 3857024"/>
                <a:gd name="connsiteX6" fmla="*/ 3294538 w 5430825"/>
                <a:gd name="connsiteY6" fmla="*/ 667288 h 3857024"/>
                <a:gd name="connsiteX7" fmla="*/ 3575957 w 5430825"/>
                <a:gd name="connsiteY7" fmla="*/ 7442 h 3857024"/>
                <a:gd name="connsiteX8" fmla="*/ 3895812 w 5430825"/>
                <a:gd name="connsiteY8" fmla="*/ 175676 h 3857024"/>
                <a:gd name="connsiteX9" fmla="*/ 4176479 w 5430825"/>
                <a:gd name="connsiteY9" fmla="*/ 277219 h 3857024"/>
                <a:gd name="connsiteX10" fmla="*/ 4574459 w 5430825"/>
                <a:gd name="connsiteY10" fmla="*/ 413954 h 3857024"/>
                <a:gd name="connsiteX11" fmla="*/ 4993760 w 5430825"/>
                <a:gd name="connsiteY11" fmla="*/ 288304 h 3857024"/>
                <a:gd name="connsiteX12" fmla="*/ 5430825 w 5430825"/>
                <a:gd name="connsiteY12" fmla="*/ 266131 h 3857024"/>
                <a:gd name="connsiteX0" fmla="*/ 0 w 5430825"/>
                <a:gd name="connsiteY0" fmla="*/ 3696942 h 3699452"/>
                <a:gd name="connsiteX1" fmla="*/ 668613 w 5430825"/>
                <a:gd name="connsiteY1" fmla="*/ 3529604 h 3699452"/>
                <a:gd name="connsiteX2" fmla="*/ 836492 w 5430825"/>
                <a:gd name="connsiteY2" fmla="*/ 1019686 h 3699452"/>
                <a:gd name="connsiteX3" fmla="*/ 1738893 w 5430825"/>
                <a:gd name="connsiteY3" fmla="*/ 2889608 h 3699452"/>
                <a:gd name="connsiteX4" fmla="*/ 2181772 w 5430825"/>
                <a:gd name="connsiteY4" fmla="*/ 1432801 h 3699452"/>
                <a:gd name="connsiteX5" fmla="*/ 2376273 w 5430825"/>
                <a:gd name="connsiteY5" fmla="*/ 729845 h 3699452"/>
                <a:gd name="connsiteX6" fmla="*/ 3294538 w 5430825"/>
                <a:gd name="connsiteY6" fmla="*/ 509716 h 3699452"/>
                <a:gd name="connsiteX7" fmla="*/ 3895812 w 5430825"/>
                <a:gd name="connsiteY7" fmla="*/ 18104 h 3699452"/>
                <a:gd name="connsiteX8" fmla="*/ 4176479 w 5430825"/>
                <a:gd name="connsiteY8" fmla="*/ 119647 h 3699452"/>
                <a:gd name="connsiteX9" fmla="*/ 4574459 w 5430825"/>
                <a:gd name="connsiteY9" fmla="*/ 256382 h 3699452"/>
                <a:gd name="connsiteX10" fmla="*/ 4993760 w 5430825"/>
                <a:gd name="connsiteY10" fmla="*/ 130732 h 3699452"/>
                <a:gd name="connsiteX11" fmla="*/ 5430825 w 5430825"/>
                <a:gd name="connsiteY11" fmla="*/ 108559 h 3699452"/>
                <a:gd name="connsiteX0" fmla="*/ 0 w 5430825"/>
                <a:gd name="connsiteY0" fmla="*/ 3588383 h 3590893"/>
                <a:gd name="connsiteX1" fmla="*/ 668613 w 5430825"/>
                <a:gd name="connsiteY1" fmla="*/ 3421045 h 3590893"/>
                <a:gd name="connsiteX2" fmla="*/ 836492 w 5430825"/>
                <a:gd name="connsiteY2" fmla="*/ 911127 h 3590893"/>
                <a:gd name="connsiteX3" fmla="*/ 1738893 w 5430825"/>
                <a:gd name="connsiteY3" fmla="*/ 2781049 h 3590893"/>
                <a:gd name="connsiteX4" fmla="*/ 2181772 w 5430825"/>
                <a:gd name="connsiteY4" fmla="*/ 1324242 h 3590893"/>
                <a:gd name="connsiteX5" fmla="*/ 2376273 w 5430825"/>
                <a:gd name="connsiteY5" fmla="*/ 621286 h 3590893"/>
                <a:gd name="connsiteX6" fmla="*/ 3294538 w 5430825"/>
                <a:gd name="connsiteY6" fmla="*/ 401157 h 3590893"/>
                <a:gd name="connsiteX7" fmla="*/ 4176479 w 5430825"/>
                <a:gd name="connsiteY7" fmla="*/ 11088 h 3590893"/>
                <a:gd name="connsiteX8" fmla="*/ 4574459 w 5430825"/>
                <a:gd name="connsiteY8" fmla="*/ 147823 h 3590893"/>
                <a:gd name="connsiteX9" fmla="*/ 4993760 w 5430825"/>
                <a:gd name="connsiteY9" fmla="*/ 22173 h 3590893"/>
                <a:gd name="connsiteX10" fmla="*/ 5430825 w 5430825"/>
                <a:gd name="connsiteY10" fmla="*/ 0 h 3590893"/>
                <a:gd name="connsiteX0" fmla="*/ 0 w 5378361"/>
                <a:gd name="connsiteY0" fmla="*/ 3583912 h 3586422"/>
                <a:gd name="connsiteX1" fmla="*/ 668613 w 5378361"/>
                <a:gd name="connsiteY1" fmla="*/ 3416574 h 3586422"/>
                <a:gd name="connsiteX2" fmla="*/ 836492 w 5378361"/>
                <a:gd name="connsiteY2" fmla="*/ 906656 h 3586422"/>
                <a:gd name="connsiteX3" fmla="*/ 1738893 w 5378361"/>
                <a:gd name="connsiteY3" fmla="*/ 2776578 h 3586422"/>
                <a:gd name="connsiteX4" fmla="*/ 2181772 w 5378361"/>
                <a:gd name="connsiteY4" fmla="*/ 1319771 h 3586422"/>
                <a:gd name="connsiteX5" fmla="*/ 2376273 w 5378361"/>
                <a:gd name="connsiteY5" fmla="*/ 616815 h 3586422"/>
                <a:gd name="connsiteX6" fmla="*/ 3294538 w 5378361"/>
                <a:gd name="connsiteY6" fmla="*/ 396686 h 3586422"/>
                <a:gd name="connsiteX7" fmla="*/ 4176479 w 5378361"/>
                <a:gd name="connsiteY7" fmla="*/ 6617 h 3586422"/>
                <a:gd name="connsiteX8" fmla="*/ 4574459 w 5378361"/>
                <a:gd name="connsiteY8" fmla="*/ 143352 h 3586422"/>
                <a:gd name="connsiteX9" fmla="*/ 4993760 w 5378361"/>
                <a:gd name="connsiteY9" fmla="*/ 17702 h 3586422"/>
                <a:gd name="connsiteX10" fmla="*/ 5378361 w 5378361"/>
                <a:gd name="connsiteY10" fmla="*/ 394493 h 3586422"/>
                <a:gd name="connsiteX0" fmla="*/ 0 w 5378361"/>
                <a:gd name="connsiteY0" fmla="*/ 3586423 h 3588933"/>
                <a:gd name="connsiteX1" fmla="*/ 668613 w 5378361"/>
                <a:gd name="connsiteY1" fmla="*/ 3419085 h 3588933"/>
                <a:gd name="connsiteX2" fmla="*/ 836492 w 5378361"/>
                <a:gd name="connsiteY2" fmla="*/ 909167 h 3588933"/>
                <a:gd name="connsiteX3" fmla="*/ 1738893 w 5378361"/>
                <a:gd name="connsiteY3" fmla="*/ 2779089 h 3588933"/>
                <a:gd name="connsiteX4" fmla="*/ 2181772 w 5378361"/>
                <a:gd name="connsiteY4" fmla="*/ 1322282 h 3588933"/>
                <a:gd name="connsiteX5" fmla="*/ 2376273 w 5378361"/>
                <a:gd name="connsiteY5" fmla="*/ 619326 h 3588933"/>
                <a:gd name="connsiteX6" fmla="*/ 3294538 w 5378361"/>
                <a:gd name="connsiteY6" fmla="*/ 399197 h 3588933"/>
                <a:gd name="connsiteX7" fmla="*/ 4176479 w 5378361"/>
                <a:gd name="connsiteY7" fmla="*/ 9128 h 3588933"/>
                <a:gd name="connsiteX8" fmla="*/ 4574459 w 5378361"/>
                <a:gd name="connsiteY8" fmla="*/ 145863 h 3588933"/>
                <a:gd name="connsiteX9" fmla="*/ 5378361 w 5378361"/>
                <a:gd name="connsiteY9" fmla="*/ 397004 h 3588933"/>
                <a:gd name="connsiteX0" fmla="*/ 0 w 5378361"/>
                <a:gd name="connsiteY0" fmla="*/ 3584048 h 3586558"/>
                <a:gd name="connsiteX1" fmla="*/ 668613 w 5378361"/>
                <a:gd name="connsiteY1" fmla="*/ 3416710 h 3586558"/>
                <a:gd name="connsiteX2" fmla="*/ 836492 w 5378361"/>
                <a:gd name="connsiteY2" fmla="*/ 906792 h 3586558"/>
                <a:gd name="connsiteX3" fmla="*/ 1738893 w 5378361"/>
                <a:gd name="connsiteY3" fmla="*/ 2776714 h 3586558"/>
                <a:gd name="connsiteX4" fmla="*/ 2181772 w 5378361"/>
                <a:gd name="connsiteY4" fmla="*/ 1319907 h 3586558"/>
                <a:gd name="connsiteX5" fmla="*/ 2376273 w 5378361"/>
                <a:gd name="connsiteY5" fmla="*/ 616951 h 3586558"/>
                <a:gd name="connsiteX6" fmla="*/ 3294538 w 5378361"/>
                <a:gd name="connsiteY6" fmla="*/ 396822 h 3586558"/>
                <a:gd name="connsiteX7" fmla="*/ 4176479 w 5378361"/>
                <a:gd name="connsiteY7" fmla="*/ 6753 h 3586558"/>
                <a:gd name="connsiteX8" fmla="*/ 4323378 w 5378361"/>
                <a:gd name="connsiteY8" fmla="*/ 752430 h 3586558"/>
                <a:gd name="connsiteX9" fmla="*/ 5378361 w 5378361"/>
                <a:gd name="connsiteY9" fmla="*/ 394629 h 3586558"/>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376273 w 5378361"/>
                <a:gd name="connsiteY5" fmla="*/ 227257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608617 w 5378361"/>
                <a:gd name="connsiteY5" fmla="*/ 227258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608617 w 5378361"/>
                <a:gd name="connsiteY5" fmla="*/ 227258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511183 w 5378361"/>
                <a:gd name="connsiteY5" fmla="*/ 185262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511183 w 5378361"/>
                <a:gd name="connsiteY5" fmla="*/ 185262 h 3196864"/>
                <a:gd name="connsiteX6" fmla="*/ 2846539 w 5378361"/>
                <a:gd name="connsiteY6" fmla="*/ 95873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511183 w 5378361"/>
                <a:gd name="connsiteY5" fmla="*/ 185262 h 3196864"/>
                <a:gd name="connsiteX6" fmla="*/ 2764095 w 5378361"/>
                <a:gd name="connsiteY6" fmla="*/ 274356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466212 w 5378361"/>
                <a:gd name="connsiteY5" fmla="*/ 185262 h 3196864"/>
                <a:gd name="connsiteX6" fmla="*/ 2764095 w 5378361"/>
                <a:gd name="connsiteY6" fmla="*/ 274356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96762 w 5378361"/>
                <a:gd name="connsiteY4" fmla="*/ 951211 h 3196864"/>
                <a:gd name="connsiteX5" fmla="*/ 2466212 w 5378361"/>
                <a:gd name="connsiteY5" fmla="*/ 185262 h 3196864"/>
                <a:gd name="connsiteX6" fmla="*/ 2764095 w 5378361"/>
                <a:gd name="connsiteY6" fmla="*/ 274356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509878 h 3650855"/>
                <a:gd name="connsiteX1" fmla="*/ 668613 w 5378361"/>
                <a:gd name="connsiteY1" fmla="*/ 3342540 h 3650855"/>
                <a:gd name="connsiteX2" fmla="*/ 1349896 w 5378361"/>
                <a:gd name="connsiteY2" fmla="*/ 3198 h 3650855"/>
                <a:gd name="connsiteX3" fmla="*/ 1738893 w 5378361"/>
                <a:gd name="connsiteY3" fmla="*/ 2702544 h 3650855"/>
                <a:gd name="connsiteX4" fmla="*/ 2196762 w 5378361"/>
                <a:gd name="connsiteY4" fmla="*/ 1266735 h 3650855"/>
                <a:gd name="connsiteX5" fmla="*/ 2466212 w 5378361"/>
                <a:gd name="connsiteY5" fmla="*/ 500786 h 3650855"/>
                <a:gd name="connsiteX6" fmla="*/ 2764095 w 5378361"/>
                <a:gd name="connsiteY6" fmla="*/ 589880 h 3650855"/>
                <a:gd name="connsiteX7" fmla="*/ 3294538 w 5378361"/>
                <a:gd name="connsiteY7" fmla="*/ 322652 h 3650855"/>
                <a:gd name="connsiteX8" fmla="*/ 3670570 w 5378361"/>
                <a:gd name="connsiteY8" fmla="*/ 499529 h 3650855"/>
                <a:gd name="connsiteX9" fmla="*/ 4323378 w 5378361"/>
                <a:gd name="connsiteY9" fmla="*/ 678260 h 3650855"/>
                <a:gd name="connsiteX10" fmla="*/ 5378361 w 5378361"/>
                <a:gd name="connsiteY10" fmla="*/ 320459 h 3650855"/>
                <a:gd name="connsiteX0" fmla="*/ 0 w 5378361"/>
                <a:gd name="connsiteY0" fmla="*/ 3508301 h 3547628"/>
                <a:gd name="connsiteX1" fmla="*/ 1058351 w 5378361"/>
                <a:gd name="connsiteY1" fmla="*/ 3151979 h 3547628"/>
                <a:gd name="connsiteX2" fmla="*/ 1349896 w 5378361"/>
                <a:gd name="connsiteY2" fmla="*/ 1621 h 3547628"/>
                <a:gd name="connsiteX3" fmla="*/ 1738893 w 5378361"/>
                <a:gd name="connsiteY3" fmla="*/ 2700967 h 3547628"/>
                <a:gd name="connsiteX4" fmla="*/ 2196762 w 5378361"/>
                <a:gd name="connsiteY4" fmla="*/ 1265158 h 3547628"/>
                <a:gd name="connsiteX5" fmla="*/ 2466212 w 5378361"/>
                <a:gd name="connsiteY5" fmla="*/ 499209 h 3547628"/>
                <a:gd name="connsiteX6" fmla="*/ 2764095 w 5378361"/>
                <a:gd name="connsiteY6" fmla="*/ 588303 h 3547628"/>
                <a:gd name="connsiteX7" fmla="*/ 3294538 w 5378361"/>
                <a:gd name="connsiteY7" fmla="*/ 321075 h 3547628"/>
                <a:gd name="connsiteX8" fmla="*/ 3670570 w 5378361"/>
                <a:gd name="connsiteY8" fmla="*/ 497952 h 3547628"/>
                <a:gd name="connsiteX9" fmla="*/ 4323378 w 5378361"/>
                <a:gd name="connsiteY9" fmla="*/ 676683 h 3547628"/>
                <a:gd name="connsiteX10" fmla="*/ 5378361 w 5378361"/>
                <a:gd name="connsiteY10" fmla="*/ 318882 h 3547628"/>
                <a:gd name="connsiteX0" fmla="*/ 0 w 5378361"/>
                <a:gd name="connsiteY0" fmla="*/ 3466306 h 3521864"/>
                <a:gd name="connsiteX1" fmla="*/ 1058351 w 5378361"/>
                <a:gd name="connsiteY1" fmla="*/ 3151979 h 3521864"/>
                <a:gd name="connsiteX2" fmla="*/ 1349896 w 5378361"/>
                <a:gd name="connsiteY2" fmla="*/ 1621 h 3521864"/>
                <a:gd name="connsiteX3" fmla="*/ 1738893 w 5378361"/>
                <a:gd name="connsiteY3" fmla="*/ 2700967 h 3521864"/>
                <a:gd name="connsiteX4" fmla="*/ 2196762 w 5378361"/>
                <a:gd name="connsiteY4" fmla="*/ 1265158 h 3521864"/>
                <a:gd name="connsiteX5" fmla="*/ 2466212 w 5378361"/>
                <a:gd name="connsiteY5" fmla="*/ 499209 h 3521864"/>
                <a:gd name="connsiteX6" fmla="*/ 2764095 w 5378361"/>
                <a:gd name="connsiteY6" fmla="*/ 588303 h 3521864"/>
                <a:gd name="connsiteX7" fmla="*/ 3294538 w 5378361"/>
                <a:gd name="connsiteY7" fmla="*/ 321075 h 3521864"/>
                <a:gd name="connsiteX8" fmla="*/ 3670570 w 5378361"/>
                <a:gd name="connsiteY8" fmla="*/ 497952 h 3521864"/>
                <a:gd name="connsiteX9" fmla="*/ 4323378 w 5378361"/>
                <a:gd name="connsiteY9" fmla="*/ 676683 h 3521864"/>
                <a:gd name="connsiteX10" fmla="*/ 5378361 w 5378361"/>
                <a:gd name="connsiteY10" fmla="*/ 318882 h 3521864"/>
                <a:gd name="connsiteX0" fmla="*/ 0 w 5378361"/>
                <a:gd name="connsiteY0" fmla="*/ 3465831 h 3490903"/>
                <a:gd name="connsiteX1" fmla="*/ 1103320 w 5378361"/>
                <a:gd name="connsiteY1" fmla="*/ 3078011 h 3490903"/>
                <a:gd name="connsiteX2" fmla="*/ 1349896 w 5378361"/>
                <a:gd name="connsiteY2" fmla="*/ 1146 h 3490903"/>
                <a:gd name="connsiteX3" fmla="*/ 1738893 w 5378361"/>
                <a:gd name="connsiteY3" fmla="*/ 2700492 h 3490903"/>
                <a:gd name="connsiteX4" fmla="*/ 2196762 w 5378361"/>
                <a:gd name="connsiteY4" fmla="*/ 1264683 h 3490903"/>
                <a:gd name="connsiteX5" fmla="*/ 2466212 w 5378361"/>
                <a:gd name="connsiteY5" fmla="*/ 498734 h 3490903"/>
                <a:gd name="connsiteX6" fmla="*/ 2764095 w 5378361"/>
                <a:gd name="connsiteY6" fmla="*/ 587828 h 3490903"/>
                <a:gd name="connsiteX7" fmla="*/ 3294538 w 5378361"/>
                <a:gd name="connsiteY7" fmla="*/ 320600 h 3490903"/>
                <a:gd name="connsiteX8" fmla="*/ 3670570 w 5378361"/>
                <a:gd name="connsiteY8" fmla="*/ 497477 h 3490903"/>
                <a:gd name="connsiteX9" fmla="*/ 4323378 w 5378361"/>
                <a:gd name="connsiteY9" fmla="*/ 676208 h 3490903"/>
                <a:gd name="connsiteX10" fmla="*/ 5378361 w 5378361"/>
                <a:gd name="connsiteY10" fmla="*/ 318407 h 3490903"/>
                <a:gd name="connsiteX0" fmla="*/ 0 w 5378361"/>
                <a:gd name="connsiteY0" fmla="*/ 3465831 h 3490903"/>
                <a:gd name="connsiteX1" fmla="*/ 1103320 w 5378361"/>
                <a:gd name="connsiteY1" fmla="*/ 3078011 h 3490903"/>
                <a:gd name="connsiteX2" fmla="*/ 1323664 w 5378361"/>
                <a:gd name="connsiteY2" fmla="*/ 1145 h 3490903"/>
                <a:gd name="connsiteX3" fmla="*/ 1738893 w 5378361"/>
                <a:gd name="connsiteY3" fmla="*/ 2700492 h 3490903"/>
                <a:gd name="connsiteX4" fmla="*/ 2196762 w 5378361"/>
                <a:gd name="connsiteY4" fmla="*/ 1264683 h 3490903"/>
                <a:gd name="connsiteX5" fmla="*/ 2466212 w 5378361"/>
                <a:gd name="connsiteY5" fmla="*/ 498734 h 3490903"/>
                <a:gd name="connsiteX6" fmla="*/ 2764095 w 5378361"/>
                <a:gd name="connsiteY6" fmla="*/ 587828 h 3490903"/>
                <a:gd name="connsiteX7" fmla="*/ 3294538 w 5378361"/>
                <a:gd name="connsiteY7" fmla="*/ 320600 h 3490903"/>
                <a:gd name="connsiteX8" fmla="*/ 3670570 w 5378361"/>
                <a:gd name="connsiteY8" fmla="*/ 497477 h 3490903"/>
                <a:gd name="connsiteX9" fmla="*/ 4323378 w 5378361"/>
                <a:gd name="connsiteY9" fmla="*/ 676208 h 3490903"/>
                <a:gd name="connsiteX10" fmla="*/ 5378361 w 5378361"/>
                <a:gd name="connsiteY10" fmla="*/ 318407 h 3490903"/>
                <a:gd name="connsiteX0" fmla="*/ 0 w 5378361"/>
                <a:gd name="connsiteY0" fmla="*/ 3465831 h 3547407"/>
                <a:gd name="connsiteX1" fmla="*/ 1103320 w 5378361"/>
                <a:gd name="connsiteY1" fmla="*/ 3078011 h 3547407"/>
                <a:gd name="connsiteX2" fmla="*/ 1323664 w 5378361"/>
                <a:gd name="connsiteY2" fmla="*/ 1145 h 3547407"/>
                <a:gd name="connsiteX3" fmla="*/ 1738893 w 5378361"/>
                <a:gd name="connsiteY3" fmla="*/ 2700492 h 3547407"/>
                <a:gd name="connsiteX4" fmla="*/ 2196762 w 5378361"/>
                <a:gd name="connsiteY4" fmla="*/ 1264683 h 3547407"/>
                <a:gd name="connsiteX5" fmla="*/ 2466212 w 5378361"/>
                <a:gd name="connsiteY5" fmla="*/ 498734 h 3547407"/>
                <a:gd name="connsiteX6" fmla="*/ 2764095 w 5378361"/>
                <a:gd name="connsiteY6" fmla="*/ 587828 h 3547407"/>
                <a:gd name="connsiteX7" fmla="*/ 3294538 w 5378361"/>
                <a:gd name="connsiteY7" fmla="*/ 320600 h 3547407"/>
                <a:gd name="connsiteX8" fmla="*/ 3670570 w 5378361"/>
                <a:gd name="connsiteY8" fmla="*/ 497477 h 3547407"/>
                <a:gd name="connsiteX9" fmla="*/ 4323378 w 5378361"/>
                <a:gd name="connsiteY9" fmla="*/ 676208 h 3547407"/>
                <a:gd name="connsiteX10" fmla="*/ 5378361 w 5378361"/>
                <a:gd name="connsiteY10" fmla="*/ 318407 h 3547407"/>
                <a:gd name="connsiteX0" fmla="*/ 0 w 5378361"/>
                <a:gd name="connsiteY0" fmla="*/ 3465831 h 3472545"/>
                <a:gd name="connsiteX1" fmla="*/ 1103320 w 5378361"/>
                <a:gd name="connsiteY1" fmla="*/ 3078011 h 3472545"/>
                <a:gd name="connsiteX2" fmla="*/ 1323664 w 5378361"/>
                <a:gd name="connsiteY2" fmla="*/ 1145 h 3472545"/>
                <a:gd name="connsiteX3" fmla="*/ 1738893 w 5378361"/>
                <a:gd name="connsiteY3" fmla="*/ 2700492 h 3472545"/>
                <a:gd name="connsiteX4" fmla="*/ 2196762 w 5378361"/>
                <a:gd name="connsiteY4" fmla="*/ 1264683 h 3472545"/>
                <a:gd name="connsiteX5" fmla="*/ 2466212 w 5378361"/>
                <a:gd name="connsiteY5" fmla="*/ 498734 h 3472545"/>
                <a:gd name="connsiteX6" fmla="*/ 2764095 w 5378361"/>
                <a:gd name="connsiteY6" fmla="*/ 587828 h 3472545"/>
                <a:gd name="connsiteX7" fmla="*/ 3294538 w 5378361"/>
                <a:gd name="connsiteY7" fmla="*/ 320600 h 3472545"/>
                <a:gd name="connsiteX8" fmla="*/ 3670570 w 5378361"/>
                <a:gd name="connsiteY8" fmla="*/ 497477 h 3472545"/>
                <a:gd name="connsiteX9" fmla="*/ 4323378 w 5378361"/>
                <a:gd name="connsiteY9" fmla="*/ 676208 h 3472545"/>
                <a:gd name="connsiteX10" fmla="*/ 5378361 w 5378361"/>
                <a:gd name="connsiteY10" fmla="*/ 318407 h 3472545"/>
                <a:gd name="connsiteX0" fmla="*/ 0 w 5378361"/>
                <a:gd name="connsiteY0" fmla="*/ 3486821 h 3512904"/>
                <a:gd name="connsiteX1" fmla="*/ 1103320 w 5378361"/>
                <a:gd name="connsiteY1" fmla="*/ 3099001 h 3512904"/>
                <a:gd name="connsiteX2" fmla="*/ 1319916 w 5378361"/>
                <a:gd name="connsiteY2" fmla="*/ 1137 h 3512904"/>
                <a:gd name="connsiteX3" fmla="*/ 1738893 w 5378361"/>
                <a:gd name="connsiteY3" fmla="*/ 2721482 h 3512904"/>
                <a:gd name="connsiteX4" fmla="*/ 2196762 w 5378361"/>
                <a:gd name="connsiteY4" fmla="*/ 1285673 h 3512904"/>
                <a:gd name="connsiteX5" fmla="*/ 2466212 w 5378361"/>
                <a:gd name="connsiteY5" fmla="*/ 519724 h 3512904"/>
                <a:gd name="connsiteX6" fmla="*/ 2764095 w 5378361"/>
                <a:gd name="connsiteY6" fmla="*/ 608818 h 3512904"/>
                <a:gd name="connsiteX7" fmla="*/ 3294538 w 5378361"/>
                <a:gd name="connsiteY7" fmla="*/ 341590 h 3512904"/>
                <a:gd name="connsiteX8" fmla="*/ 3670570 w 5378361"/>
                <a:gd name="connsiteY8" fmla="*/ 518467 h 3512904"/>
                <a:gd name="connsiteX9" fmla="*/ 4323378 w 5378361"/>
                <a:gd name="connsiteY9" fmla="*/ 697198 h 3512904"/>
                <a:gd name="connsiteX10" fmla="*/ 5378361 w 5378361"/>
                <a:gd name="connsiteY10" fmla="*/ 339397 h 3512904"/>
                <a:gd name="connsiteX0" fmla="*/ 0 w 5378361"/>
                <a:gd name="connsiteY0" fmla="*/ 3485974 h 3512057"/>
                <a:gd name="connsiteX1" fmla="*/ 1103320 w 5378361"/>
                <a:gd name="connsiteY1" fmla="*/ 3098154 h 3512057"/>
                <a:gd name="connsiteX2" fmla="*/ 1319916 w 5378361"/>
                <a:gd name="connsiteY2" fmla="*/ 290 h 3512057"/>
                <a:gd name="connsiteX3" fmla="*/ 1738893 w 5378361"/>
                <a:gd name="connsiteY3" fmla="*/ 2720635 h 3512057"/>
                <a:gd name="connsiteX4" fmla="*/ 2196762 w 5378361"/>
                <a:gd name="connsiteY4" fmla="*/ 1284826 h 3512057"/>
                <a:gd name="connsiteX5" fmla="*/ 2466212 w 5378361"/>
                <a:gd name="connsiteY5" fmla="*/ 518877 h 3512057"/>
                <a:gd name="connsiteX6" fmla="*/ 2764095 w 5378361"/>
                <a:gd name="connsiteY6" fmla="*/ 607971 h 3512057"/>
                <a:gd name="connsiteX7" fmla="*/ 3294538 w 5378361"/>
                <a:gd name="connsiteY7" fmla="*/ 340743 h 3512057"/>
                <a:gd name="connsiteX8" fmla="*/ 3670570 w 5378361"/>
                <a:gd name="connsiteY8" fmla="*/ 517620 h 3512057"/>
                <a:gd name="connsiteX9" fmla="*/ 4323378 w 5378361"/>
                <a:gd name="connsiteY9" fmla="*/ 696351 h 3512057"/>
                <a:gd name="connsiteX10" fmla="*/ 5378361 w 5378361"/>
                <a:gd name="connsiteY10" fmla="*/ 338550 h 3512057"/>
                <a:gd name="connsiteX0" fmla="*/ 0 w 5378361"/>
                <a:gd name="connsiteY0" fmla="*/ 3485982 h 3531762"/>
                <a:gd name="connsiteX1" fmla="*/ 1103320 w 5378361"/>
                <a:gd name="connsiteY1" fmla="*/ 3098162 h 3531762"/>
                <a:gd name="connsiteX2" fmla="*/ 1319916 w 5378361"/>
                <a:gd name="connsiteY2" fmla="*/ 298 h 3531762"/>
                <a:gd name="connsiteX3" fmla="*/ 1738893 w 5378361"/>
                <a:gd name="connsiteY3" fmla="*/ 2720643 h 3531762"/>
                <a:gd name="connsiteX4" fmla="*/ 2196762 w 5378361"/>
                <a:gd name="connsiteY4" fmla="*/ 1284834 h 3531762"/>
                <a:gd name="connsiteX5" fmla="*/ 2466212 w 5378361"/>
                <a:gd name="connsiteY5" fmla="*/ 518885 h 3531762"/>
                <a:gd name="connsiteX6" fmla="*/ 2764095 w 5378361"/>
                <a:gd name="connsiteY6" fmla="*/ 607979 h 3531762"/>
                <a:gd name="connsiteX7" fmla="*/ 3294538 w 5378361"/>
                <a:gd name="connsiteY7" fmla="*/ 340751 h 3531762"/>
                <a:gd name="connsiteX8" fmla="*/ 3670570 w 5378361"/>
                <a:gd name="connsiteY8" fmla="*/ 517628 h 3531762"/>
                <a:gd name="connsiteX9" fmla="*/ 4323378 w 5378361"/>
                <a:gd name="connsiteY9" fmla="*/ 696359 h 3531762"/>
                <a:gd name="connsiteX10" fmla="*/ 5378361 w 5378361"/>
                <a:gd name="connsiteY10" fmla="*/ 338558 h 3531762"/>
                <a:gd name="connsiteX0" fmla="*/ 0 w 5378361"/>
                <a:gd name="connsiteY0" fmla="*/ 3485717 h 3531497"/>
                <a:gd name="connsiteX1" fmla="*/ 1103320 w 5378361"/>
                <a:gd name="connsiteY1" fmla="*/ 3097897 h 3531497"/>
                <a:gd name="connsiteX2" fmla="*/ 1319916 w 5378361"/>
                <a:gd name="connsiteY2" fmla="*/ 33 h 3531497"/>
                <a:gd name="connsiteX3" fmla="*/ 1738893 w 5378361"/>
                <a:gd name="connsiteY3" fmla="*/ 2720378 h 3531497"/>
                <a:gd name="connsiteX4" fmla="*/ 2196762 w 5378361"/>
                <a:gd name="connsiteY4" fmla="*/ 1284569 h 3531497"/>
                <a:gd name="connsiteX5" fmla="*/ 2466212 w 5378361"/>
                <a:gd name="connsiteY5" fmla="*/ 518620 h 3531497"/>
                <a:gd name="connsiteX6" fmla="*/ 2764095 w 5378361"/>
                <a:gd name="connsiteY6" fmla="*/ 607714 h 3531497"/>
                <a:gd name="connsiteX7" fmla="*/ 3294538 w 5378361"/>
                <a:gd name="connsiteY7" fmla="*/ 340486 h 3531497"/>
                <a:gd name="connsiteX8" fmla="*/ 3670570 w 5378361"/>
                <a:gd name="connsiteY8" fmla="*/ 517363 h 3531497"/>
                <a:gd name="connsiteX9" fmla="*/ 4323378 w 5378361"/>
                <a:gd name="connsiteY9" fmla="*/ 696094 h 3531497"/>
                <a:gd name="connsiteX10" fmla="*/ 5378361 w 5378361"/>
                <a:gd name="connsiteY10" fmla="*/ 338293 h 3531497"/>
                <a:gd name="connsiteX0" fmla="*/ 0 w 5378361"/>
                <a:gd name="connsiteY0" fmla="*/ 3486477 h 3508827"/>
                <a:gd name="connsiteX1" fmla="*/ 1080836 w 5378361"/>
                <a:gd name="connsiteY1" fmla="*/ 3035663 h 3508827"/>
                <a:gd name="connsiteX2" fmla="*/ 1319916 w 5378361"/>
                <a:gd name="connsiteY2" fmla="*/ 793 h 3508827"/>
                <a:gd name="connsiteX3" fmla="*/ 1738893 w 5378361"/>
                <a:gd name="connsiteY3" fmla="*/ 2721138 h 3508827"/>
                <a:gd name="connsiteX4" fmla="*/ 2196762 w 5378361"/>
                <a:gd name="connsiteY4" fmla="*/ 1285329 h 3508827"/>
                <a:gd name="connsiteX5" fmla="*/ 2466212 w 5378361"/>
                <a:gd name="connsiteY5" fmla="*/ 519380 h 3508827"/>
                <a:gd name="connsiteX6" fmla="*/ 2764095 w 5378361"/>
                <a:gd name="connsiteY6" fmla="*/ 608474 h 3508827"/>
                <a:gd name="connsiteX7" fmla="*/ 3294538 w 5378361"/>
                <a:gd name="connsiteY7" fmla="*/ 341246 h 3508827"/>
                <a:gd name="connsiteX8" fmla="*/ 3670570 w 5378361"/>
                <a:gd name="connsiteY8" fmla="*/ 518123 h 3508827"/>
                <a:gd name="connsiteX9" fmla="*/ 4323378 w 5378361"/>
                <a:gd name="connsiteY9" fmla="*/ 696854 h 3508827"/>
                <a:gd name="connsiteX10" fmla="*/ 5378361 w 5378361"/>
                <a:gd name="connsiteY10" fmla="*/ 339053 h 3508827"/>
                <a:gd name="connsiteX0" fmla="*/ 0 w 5378361"/>
                <a:gd name="connsiteY0" fmla="*/ 3486821 h 3532601"/>
                <a:gd name="connsiteX1" fmla="*/ 1077089 w 5378361"/>
                <a:gd name="connsiteY1" fmla="*/ 3099001 h 3532601"/>
                <a:gd name="connsiteX2" fmla="*/ 1319916 w 5378361"/>
                <a:gd name="connsiteY2" fmla="*/ 1137 h 3532601"/>
                <a:gd name="connsiteX3" fmla="*/ 1738893 w 5378361"/>
                <a:gd name="connsiteY3" fmla="*/ 2721482 h 3532601"/>
                <a:gd name="connsiteX4" fmla="*/ 2196762 w 5378361"/>
                <a:gd name="connsiteY4" fmla="*/ 1285673 h 3532601"/>
                <a:gd name="connsiteX5" fmla="*/ 2466212 w 5378361"/>
                <a:gd name="connsiteY5" fmla="*/ 519724 h 3532601"/>
                <a:gd name="connsiteX6" fmla="*/ 2764095 w 5378361"/>
                <a:gd name="connsiteY6" fmla="*/ 608818 h 3532601"/>
                <a:gd name="connsiteX7" fmla="*/ 3294538 w 5378361"/>
                <a:gd name="connsiteY7" fmla="*/ 341590 h 3532601"/>
                <a:gd name="connsiteX8" fmla="*/ 3670570 w 5378361"/>
                <a:gd name="connsiteY8" fmla="*/ 518467 h 3532601"/>
                <a:gd name="connsiteX9" fmla="*/ 4323378 w 5378361"/>
                <a:gd name="connsiteY9" fmla="*/ 697198 h 3532601"/>
                <a:gd name="connsiteX10" fmla="*/ 5378361 w 5378361"/>
                <a:gd name="connsiteY10" fmla="*/ 339397 h 3532601"/>
                <a:gd name="connsiteX0" fmla="*/ 0 w 5378361"/>
                <a:gd name="connsiteY0" fmla="*/ 3487597 h 3533377"/>
                <a:gd name="connsiteX1" fmla="*/ 1077089 w 5378361"/>
                <a:gd name="connsiteY1" fmla="*/ 3099777 h 3533377"/>
                <a:gd name="connsiteX2" fmla="*/ 1319916 w 5378361"/>
                <a:gd name="connsiteY2" fmla="*/ 1913 h 3533377"/>
                <a:gd name="connsiteX3" fmla="*/ 1547771 w 5378361"/>
                <a:gd name="connsiteY3" fmla="*/ 2617267 h 3533377"/>
                <a:gd name="connsiteX4" fmla="*/ 2196762 w 5378361"/>
                <a:gd name="connsiteY4" fmla="*/ 1286449 h 3533377"/>
                <a:gd name="connsiteX5" fmla="*/ 2466212 w 5378361"/>
                <a:gd name="connsiteY5" fmla="*/ 520500 h 3533377"/>
                <a:gd name="connsiteX6" fmla="*/ 2764095 w 5378361"/>
                <a:gd name="connsiteY6" fmla="*/ 609594 h 3533377"/>
                <a:gd name="connsiteX7" fmla="*/ 3294538 w 5378361"/>
                <a:gd name="connsiteY7" fmla="*/ 342366 h 3533377"/>
                <a:gd name="connsiteX8" fmla="*/ 3670570 w 5378361"/>
                <a:gd name="connsiteY8" fmla="*/ 519243 h 3533377"/>
                <a:gd name="connsiteX9" fmla="*/ 4323378 w 5378361"/>
                <a:gd name="connsiteY9" fmla="*/ 697974 h 3533377"/>
                <a:gd name="connsiteX10" fmla="*/ 5378361 w 5378361"/>
                <a:gd name="connsiteY10" fmla="*/ 340173 h 3533377"/>
                <a:gd name="connsiteX0" fmla="*/ 0 w 5378361"/>
                <a:gd name="connsiteY0" fmla="*/ 3487750 h 3533530"/>
                <a:gd name="connsiteX1" fmla="*/ 1077089 w 5378361"/>
                <a:gd name="connsiteY1" fmla="*/ 3099930 h 3533530"/>
                <a:gd name="connsiteX2" fmla="*/ 1319916 w 5378361"/>
                <a:gd name="connsiteY2" fmla="*/ 2066 h 3533530"/>
                <a:gd name="connsiteX3" fmla="*/ 1547771 w 5378361"/>
                <a:gd name="connsiteY3" fmla="*/ 2617420 h 3533530"/>
                <a:gd name="connsiteX4" fmla="*/ 1960671 w 5378361"/>
                <a:gd name="connsiteY4" fmla="*/ 2420495 h 3533530"/>
                <a:gd name="connsiteX5" fmla="*/ 2466212 w 5378361"/>
                <a:gd name="connsiteY5" fmla="*/ 520653 h 3533530"/>
                <a:gd name="connsiteX6" fmla="*/ 2764095 w 5378361"/>
                <a:gd name="connsiteY6" fmla="*/ 609747 h 3533530"/>
                <a:gd name="connsiteX7" fmla="*/ 3294538 w 5378361"/>
                <a:gd name="connsiteY7" fmla="*/ 342519 h 3533530"/>
                <a:gd name="connsiteX8" fmla="*/ 3670570 w 5378361"/>
                <a:gd name="connsiteY8" fmla="*/ 519396 h 3533530"/>
                <a:gd name="connsiteX9" fmla="*/ 4323378 w 5378361"/>
                <a:gd name="connsiteY9" fmla="*/ 698127 h 3533530"/>
                <a:gd name="connsiteX10" fmla="*/ 5378361 w 5378361"/>
                <a:gd name="connsiteY10" fmla="*/ 340326 h 3533530"/>
                <a:gd name="connsiteX0" fmla="*/ 0 w 5378361"/>
                <a:gd name="connsiteY0" fmla="*/ 3487750 h 3533530"/>
                <a:gd name="connsiteX1" fmla="*/ 1077089 w 5378361"/>
                <a:gd name="connsiteY1" fmla="*/ 3099930 h 3533530"/>
                <a:gd name="connsiteX2" fmla="*/ 1319916 w 5378361"/>
                <a:gd name="connsiteY2" fmla="*/ 2066 h 3533530"/>
                <a:gd name="connsiteX3" fmla="*/ 1547771 w 5378361"/>
                <a:gd name="connsiteY3" fmla="*/ 2617420 h 3533530"/>
                <a:gd name="connsiteX4" fmla="*/ 1960671 w 5378361"/>
                <a:gd name="connsiteY4" fmla="*/ 2420495 h 3533530"/>
                <a:gd name="connsiteX5" fmla="*/ 2466212 w 5378361"/>
                <a:gd name="connsiteY5" fmla="*/ 520653 h 3533530"/>
                <a:gd name="connsiteX6" fmla="*/ 2764095 w 5378361"/>
                <a:gd name="connsiteY6" fmla="*/ 609747 h 3533530"/>
                <a:gd name="connsiteX7" fmla="*/ 3294538 w 5378361"/>
                <a:gd name="connsiteY7" fmla="*/ 342519 h 3533530"/>
                <a:gd name="connsiteX8" fmla="*/ 3670570 w 5378361"/>
                <a:gd name="connsiteY8" fmla="*/ 519396 h 3533530"/>
                <a:gd name="connsiteX9" fmla="*/ 4323378 w 5378361"/>
                <a:gd name="connsiteY9" fmla="*/ 698127 h 3533530"/>
                <a:gd name="connsiteX10" fmla="*/ 5378361 w 5378361"/>
                <a:gd name="connsiteY10" fmla="*/ 340326 h 3533530"/>
                <a:gd name="connsiteX0" fmla="*/ 0 w 5378361"/>
                <a:gd name="connsiteY0" fmla="*/ 3487802 h 3533582"/>
                <a:gd name="connsiteX1" fmla="*/ 1077089 w 5378361"/>
                <a:gd name="connsiteY1" fmla="*/ 3099982 h 3533582"/>
                <a:gd name="connsiteX2" fmla="*/ 1319916 w 5378361"/>
                <a:gd name="connsiteY2" fmla="*/ 2118 h 3533582"/>
                <a:gd name="connsiteX3" fmla="*/ 1547771 w 5378361"/>
                <a:gd name="connsiteY3" fmla="*/ 2617472 h 3533582"/>
                <a:gd name="connsiteX4" fmla="*/ 1669831 w 5378361"/>
                <a:gd name="connsiteY4" fmla="*/ 2783095 h 3533582"/>
                <a:gd name="connsiteX5" fmla="*/ 1960671 w 5378361"/>
                <a:gd name="connsiteY5" fmla="*/ 2420547 h 3533582"/>
                <a:gd name="connsiteX6" fmla="*/ 2466212 w 5378361"/>
                <a:gd name="connsiteY6" fmla="*/ 520705 h 3533582"/>
                <a:gd name="connsiteX7" fmla="*/ 2764095 w 5378361"/>
                <a:gd name="connsiteY7" fmla="*/ 609799 h 3533582"/>
                <a:gd name="connsiteX8" fmla="*/ 3294538 w 5378361"/>
                <a:gd name="connsiteY8" fmla="*/ 342571 h 3533582"/>
                <a:gd name="connsiteX9" fmla="*/ 3670570 w 5378361"/>
                <a:gd name="connsiteY9" fmla="*/ 519448 h 3533582"/>
                <a:gd name="connsiteX10" fmla="*/ 4323378 w 5378361"/>
                <a:gd name="connsiteY10" fmla="*/ 698179 h 3533582"/>
                <a:gd name="connsiteX11" fmla="*/ 5378361 w 5378361"/>
                <a:gd name="connsiteY11" fmla="*/ 340378 h 3533582"/>
                <a:gd name="connsiteX0" fmla="*/ 0 w 5378361"/>
                <a:gd name="connsiteY0" fmla="*/ 3496191 h 3541971"/>
                <a:gd name="connsiteX1" fmla="*/ 1077089 w 5378361"/>
                <a:gd name="connsiteY1" fmla="*/ 3108371 h 3541971"/>
                <a:gd name="connsiteX2" fmla="*/ 1319916 w 5378361"/>
                <a:gd name="connsiteY2" fmla="*/ 10507 h 3541971"/>
                <a:gd name="connsiteX3" fmla="*/ 1472822 w 5378361"/>
                <a:gd name="connsiteY3" fmla="*/ 2121911 h 3541971"/>
                <a:gd name="connsiteX4" fmla="*/ 1669831 w 5378361"/>
                <a:gd name="connsiteY4" fmla="*/ 2791484 h 3541971"/>
                <a:gd name="connsiteX5" fmla="*/ 1960671 w 5378361"/>
                <a:gd name="connsiteY5" fmla="*/ 2428936 h 3541971"/>
                <a:gd name="connsiteX6" fmla="*/ 2466212 w 5378361"/>
                <a:gd name="connsiteY6" fmla="*/ 529094 h 3541971"/>
                <a:gd name="connsiteX7" fmla="*/ 2764095 w 5378361"/>
                <a:gd name="connsiteY7" fmla="*/ 618188 h 3541971"/>
                <a:gd name="connsiteX8" fmla="*/ 3294538 w 5378361"/>
                <a:gd name="connsiteY8" fmla="*/ 350960 h 3541971"/>
                <a:gd name="connsiteX9" fmla="*/ 3670570 w 5378361"/>
                <a:gd name="connsiteY9" fmla="*/ 527837 h 3541971"/>
                <a:gd name="connsiteX10" fmla="*/ 4323378 w 5378361"/>
                <a:gd name="connsiteY10" fmla="*/ 706568 h 3541971"/>
                <a:gd name="connsiteX11" fmla="*/ 5378361 w 5378361"/>
                <a:gd name="connsiteY11" fmla="*/ 348767 h 3541971"/>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466212 w 5378361"/>
                <a:gd name="connsiteY6" fmla="*/ 529050 h 3541927"/>
                <a:gd name="connsiteX7" fmla="*/ 2764095 w 5378361"/>
                <a:gd name="connsiteY7" fmla="*/ 618144 h 3541927"/>
                <a:gd name="connsiteX8" fmla="*/ 3294538 w 5378361"/>
                <a:gd name="connsiteY8" fmla="*/ 350916 h 3541927"/>
                <a:gd name="connsiteX9" fmla="*/ 3670570 w 5378361"/>
                <a:gd name="connsiteY9" fmla="*/ 527793 h 3541927"/>
                <a:gd name="connsiteX10" fmla="*/ 4323378 w 5378361"/>
                <a:gd name="connsiteY10" fmla="*/ 706524 h 3541927"/>
                <a:gd name="connsiteX11" fmla="*/ 5378361 w 5378361"/>
                <a:gd name="connsiteY11"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294538 w 5378361"/>
                <a:gd name="connsiteY8" fmla="*/ 350916 h 3541927"/>
                <a:gd name="connsiteX9" fmla="*/ 3670570 w 5378361"/>
                <a:gd name="connsiteY9" fmla="*/ 527793 h 3541927"/>
                <a:gd name="connsiteX10" fmla="*/ 4323378 w 5378361"/>
                <a:gd name="connsiteY10" fmla="*/ 706524 h 3541927"/>
                <a:gd name="connsiteX11" fmla="*/ 5378361 w 5378361"/>
                <a:gd name="connsiteY11"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384478 w 5378361"/>
                <a:gd name="connsiteY8" fmla="*/ 476905 h 3541927"/>
                <a:gd name="connsiteX9" fmla="*/ 3670570 w 5378361"/>
                <a:gd name="connsiteY9" fmla="*/ 527793 h 3541927"/>
                <a:gd name="connsiteX10" fmla="*/ 4323378 w 5378361"/>
                <a:gd name="connsiteY10" fmla="*/ 706524 h 3541927"/>
                <a:gd name="connsiteX11" fmla="*/ 5378361 w 5378361"/>
                <a:gd name="connsiteY11"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075135 w 5378361"/>
                <a:gd name="connsiteY8" fmla="*/ 544651 h 3541927"/>
                <a:gd name="connsiteX9" fmla="*/ 3384478 w 5378361"/>
                <a:gd name="connsiteY9" fmla="*/ 476905 h 3541927"/>
                <a:gd name="connsiteX10" fmla="*/ 3670570 w 5378361"/>
                <a:gd name="connsiteY10" fmla="*/ 527793 h 3541927"/>
                <a:gd name="connsiteX11" fmla="*/ 4323378 w 5378361"/>
                <a:gd name="connsiteY11" fmla="*/ 706524 h 3541927"/>
                <a:gd name="connsiteX12" fmla="*/ 5378361 w 5378361"/>
                <a:gd name="connsiteY12"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067640 w 5378361"/>
                <a:gd name="connsiteY8" fmla="*/ 387166 h 3541927"/>
                <a:gd name="connsiteX9" fmla="*/ 3384478 w 5378361"/>
                <a:gd name="connsiteY9" fmla="*/ 476905 h 3541927"/>
                <a:gd name="connsiteX10" fmla="*/ 3670570 w 5378361"/>
                <a:gd name="connsiteY10" fmla="*/ 527793 h 3541927"/>
                <a:gd name="connsiteX11" fmla="*/ 4323378 w 5378361"/>
                <a:gd name="connsiteY11" fmla="*/ 706524 h 3541927"/>
                <a:gd name="connsiteX12" fmla="*/ 5378361 w 5378361"/>
                <a:gd name="connsiteY12"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030165 w 5378361"/>
                <a:gd name="connsiteY8" fmla="*/ 387166 h 3541927"/>
                <a:gd name="connsiteX9" fmla="*/ 3384478 w 5378361"/>
                <a:gd name="connsiteY9" fmla="*/ 476905 h 3541927"/>
                <a:gd name="connsiteX10" fmla="*/ 3670570 w 5378361"/>
                <a:gd name="connsiteY10" fmla="*/ 527793 h 3541927"/>
                <a:gd name="connsiteX11" fmla="*/ 4323378 w 5378361"/>
                <a:gd name="connsiteY11" fmla="*/ 706524 h 3541927"/>
                <a:gd name="connsiteX12" fmla="*/ 5378361 w 5378361"/>
                <a:gd name="connsiteY12" fmla="*/ 348723 h 3541927"/>
                <a:gd name="connsiteX0" fmla="*/ 0 w 5378361"/>
                <a:gd name="connsiteY0" fmla="*/ 3496147 h 3512447"/>
                <a:gd name="connsiteX1" fmla="*/ 1077089 w 5378361"/>
                <a:gd name="connsiteY1" fmla="*/ 3108327 h 3512447"/>
                <a:gd name="connsiteX2" fmla="*/ 1319916 w 5378361"/>
                <a:gd name="connsiteY2" fmla="*/ 10463 h 3512447"/>
                <a:gd name="connsiteX3" fmla="*/ 1472822 w 5378361"/>
                <a:gd name="connsiteY3" fmla="*/ 2121867 h 3512447"/>
                <a:gd name="connsiteX4" fmla="*/ 1699811 w 5378361"/>
                <a:gd name="connsiteY4" fmla="*/ 2738945 h 3512447"/>
                <a:gd name="connsiteX5" fmla="*/ 1960671 w 5378361"/>
                <a:gd name="connsiteY5" fmla="*/ 2428892 h 3512447"/>
                <a:gd name="connsiteX6" fmla="*/ 2372525 w 5378361"/>
                <a:gd name="connsiteY6" fmla="*/ 655037 h 3512447"/>
                <a:gd name="connsiteX7" fmla="*/ 2764095 w 5378361"/>
                <a:gd name="connsiteY7" fmla="*/ 618144 h 3512447"/>
                <a:gd name="connsiteX8" fmla="*/ 3030165 w 5378361"/>
                <a:gd name="connsiteY8" fmla="*/ 387166 h 3512447"/>
                <a:gd name="connsiteX9" fmla="*/ 3384478 w 5378361"/>
                <a:gd name="connsiteY9" fmla="*/ 476905 h 3512447"/>
                <a:gd name="connsiteX10" fmla="*/ 3670570 w 5378361"/>
                <a:gd name="connsiteY10" fmla="*/ 527793 h 3512447"/>
                <a:gd name="connsiteX11" fmla="*/ 4323378 w 5378361"/>
                <a:gd name="connsiteY11" fmla="*/ 706524 h 3512447"/>
                <a:gd name="connsiteX12" fmla="*/ 5378361 w 5378361"/>
                <a:gd name="connsiteY12" fmla="*/ 348723 h 3512447"/>
                <a:gd name="connsiteX0" fmla="*/ 0 w 5378361"/>
                <a:gd name="connsiteY0" fmla="*/ 3496147 h 3537634"/>
                <a:gd name="connsiteX1" fmla="*/ 1077089 w 5378361"/>
                <a:gd name="connsiteY1" fmla="*/ 3108327 h 3537634"/>
                <a:gd name="connsiteX2" fmla="*/ 1319916 w 5378361"/>
                <a:gd name="connsiteY2" fmla="*/ 10463 h 3537634"/>
                <a:gd name="connsiteX3" fmla="*/ 1472822 w 5378361"/>
                <a:gd name="connsiteY3" fmla="*/ 2121867 h 3537634"/>
                <a:gd name="connsiteX4" fmla="*/ 1699811 w 5378361"/>
                <a:gd name="connsiteY4" fmla="*/ 2738945 h 3537634"/>
                <a:gd name="connsiteX5" fmla="*/ 1960671 w 5378361"/>
                <a:gd name="connsiteY5" fmla="*/ 2428892 h 3537634"/>
                <a:gd name="connsiteX6" fmla="*/ 2372525 w 5378361"/>
                <a:gd name="connsiteY6" fmla="*/ 655037 h 3537634"/>
                <a:gd name="connsiteX7" fmla="*/ 2764095 w 5378361"/>
                <a:gd name="connsiteY7" fmla="*/ 618144 h 3537634"/>
                <a:gd name="connsiteX8" fmla="*/ 3030165 w 5378361"/>
                <a:gd name="connsiteY8" fmla="*/ 387166 h 3537634"/>
                <a:gd name="connsiteX9" fmla="*/ 3384478 w 5378361"/>
                <a:gd name="connsiteY9" fmla="*/ 476905 h 3537634"/>
                <a:gd name="connsiteX10" fmla="*/ 3670570 w 5378361"/>
                <a:gd name="connsiteY10" fmla="*/ 527793 h 3537634"/>
                <a:gd name="connsiteX11" fmla="*/ 4323378 w 5378361"/>
                <a:gd name="connsiteY11" fmla="*/ 706524 h 3537634"/>
                <a:gd name="connsiteX12" fmla="*/ 5378361 w 5378361"/>
                <a:gd name="connsiteY12" fmla="*/ 348723 h 3537634"/>
                <a:gd name="connsiteX0" fmla="*/ 0 w 5378361"/>
                <a:gd name="connsiteY0" fmla="*/ 3496147 h 3496146"/>
                <a:gd name="connsiteX1" fmla="*/ 1077089 w 5378361"/>
                <a:gd name="connsiteY1" fmla="*/ 3108327 h 3496146"/>
                <a:gd name="connsiteX2" fmla="*/ 1319916 w 5378361"/>
                <a:gd name="connsiteY2" fmla="*/ 10463 h 3496146"/>
                <a:gd name="connsiteX3" fmla="*/ 1472822 w 5378361"/>
                <a:gd name="connsiteY3" fmla="*/ 2121867 h 3496146"/>
                <a:gd name="connsiteX4" fmla="*/ 1699811 w 5378361"/>
                <a:gd name="connsiteY4" fmla="*/ 2738945 h 3496146"/>
                <a:gd name="connsiteX5" fmla="*/ 1960671 w 5378361"/>
                <a:gd name="connsiteY5" fmla="*/ 2428892 h 3496146"/>
                <a:gd name="connsiteX6" fmla="*/ 2372525 w 5378361"/>
                <a:gd name="connsiteY6" fmla="*/ 655037 h 3496146"/>
                <a:gd name="connsiteX7" fmla="*/ 2764095 w 5378361"/>
                <a:gd name="connsiteY7" fmla="*/ 618144 h 3496146"/>
                <a:gd name="connsiteX8" fmla="*/ 3030165 w 5378361"/>
                <a:gd name="connsiteY8" fmla="*/ 387166 h 3496146"/>
                <a:gd name="connsiteX9" fmla="*/ 3384478 w 5378361"/>
                <a:gd name="connsiteY9" fmla="*/ 476905 h 3496146"/>
                <a:gd name="connsiteX10" fmla="*/ 3670570 w 5378361"/>
                <a:gd name="connsiteY10" fmla="*/ 527793 h 3496146"/>
                <a:gd name="connsiteX11" fmla="*/ 4323378 w 5378361"/>
                <a:gd name="connsiteY11" fmla="*/ 706524 h 3496146"/>
                <a:gd name="connsiteX12" fmla="*/ 5378361 w 5378361"/>
                <a:gd name="connsiteY12" fmla="*/ 348723 h 3496146"/>
                <a:gd name="connsiteX0" fmla="*/ 0 w 5378361"/>
                <a:gd name="connsiteY0" fmla="*/ 3498746 h 3527247"/>
                <a:gd name="connsiteX1" fmla="*/ 1050857 w 5378361"/>
                <a:gd name="connsiteY1" fmla="*/ 3236913 h 3527247"/>
                <a:gd name="connsiteX2" fmla="*/ 1319916 w 5378361"/>
                <a:gd name="connsiteY2" fmla="*/ 13062 h 3527247"/>
                <a:gd name="connsiteX3" fmla="*/ 1472822 w 5378361"/>
                <a:gd name="connsiteY3" fmla="*/ 2124466 h 3527247"/>
                <a:gd name="connsiteX4" fmla="*/ 1699811 w 5378361"/>
                <a:gd name="connsiteY4" fmla="*/ 2741544 h 3527247"/>
                <a:gd name="connsiteX5" fmla="*/ 1960671 w 5378361"/>
                <a:gd name="connsiteY5" fmla="*/ 2431491 h 3527247"/>
                <a:gd name="connsiteX6" fmla="*/ 2372525 w 5378361"/>
                <a:gd name="connsiteY6" fmla="*/ 657636 h 3527247"/>
                <a:gd name="connsiteX7" fmla="*/ 2764095 w 5378361"/>
                <a:gd name="connsiteY7" fmla="*/ 620743 h 3527247"/>
                <a:gd name="connsiteX8" fmla="*/ 3030165 w 5378361"/>
                <a:gd name="connsiteY8" fmla="*/ 389765 h 3527247"/>
                <a:gd name="connsiteX9" fmla="*/ 3384478 w 5378361"/>
                <a:gd name="connsiteY9" fmla="*/ 479504 h 3527247"/>
                <a:gd name="connsiteX10" fmla="*/ 3670570 w 5378361"/>
                <a:gd name="connsiteY10" fmla="*/ 530392 h 3527247"/>
                <a:gd name="connsiteX11" fmla="*/ 4323378 w 5378361"/>
                <a:gd name="connsiteY11" fmla="*/ 709123 h 3527247"/>
                <a:gd name="connsiteX12" fmla="*/ 5378361 w 5378361"/>
                <a:gd name="connsiteY12" fmla="*/ 351322 h 3527247"/>
                <a:gd name="connsiteX0" fmla="*/ 0 w 5378361"/>
                <a:gd name="connsiteY0" fmla="*/ 3498298 h 3517937"/>
                <a:gd name="connsiteX1" fmla="*/ 1062099 w 5378361"/>
                <a:gd name="connsiteY1" fmla="*/ 3215467 h 3517937"/>
                <a:gd name="connsiteX2" fmla="*/ 1319916 w 5378361"/>
                <a:gd name="connsiteY2" fmla="*/ 12614 h 3517937"/>
                <a:gd name="connsiteX3" fmla="*/ 1472822 w 5378361"/>
                <a:gd name="connsiteY3" fmla="*/ 2124018 h 3517937"/>
                <a:gd name="connsiteX4" fmla="*/ 1699811 w 5378361"/>
                <a:gd name="connsiteY4" fmla="*/ 2741096 h 3517937"/>
                <a:gd name="connsiteX5" fmla="*/ 1960671 w 5378361"/>
                <a:gd name="connsiteY5" fmla="*/ 2431043 h 3517937"/>
                <a:gd name="connsiteX6" fmla="*/ 2372525 w 5378361"/>
                <a:gd name="connsiteY6" fmla="*/ 657188 h 3517937"/>
                <a:gd name="connsiteX7" fmla="*/ 2764095 w 5378361"/>
                <a:gd name="connsiteY7" fmla="*/ 620295 h 3517937"/>
                <a:gd name="connsiteX8" fmla="*/ 3030165 w 5378361"/>
                <a:gd name="connsiteY8" fmla="*/ 389317 h 3517937"/>
                <a:gd name="connsiteX9" fmla="*/ 3384478 w 5378361"/>
                <a:gd name="connsiteY9" fmla="*/ 479056 h 3517937"/>
                <a:gd name="connsiteX10" fmla="*/ 3670570 w 5378361"/>
                <a:gd name="connsiteY10" fmla="*/ 529944 h 3517937"/>
                <a:gd name="connsiteX11" fmla="*/ 4323378 w 5378361"/>
                <a:gd name="connsiteY11" fmla="*/ 708675 h 3517937"/>
                <a:gd name="connsiteX12" fmla="*/ 5378361 w 5378361"/>
                <a:gd name="connsiteY12" fmla="*/ 350874 h 3517937"/>
                <a:gd name="connsiteX0" fmla="*/ 0 w 5378361"/>
                <a:gd name="connsiteY0" fmla="*/ 3497418 h 3502568"/>
                <a:gd name="connsiteX1" fmla="*/ 1069594 w 5378361"/>
                <a:gd name="connsiteY1" fmla="*/ 3172592 h 3502568"/>
                <a:gd name="connsiteX2" fmla="*/ 1319916 w 5378361"/>
                <a:gd name="connsiteY2" fmla="*/ 11734 h 3502568"/>
                <a:gd name="connsiteX3" fmla="*/ 1472822 w 5378361"/>
                <a:gd name="connsiteY3" fmla="*/ 2123138 h 3502568"/>
                <a:gd name="connsiteX4" fmla="*/ 1699811 w 5378361"/>
                <a:gd name="connsiteY4" fmla="*/ 2740216 h 3502568"/>
                <a:gd name="connsiteX5" fmla="*/ 1960671 w 5378361"/>
                <a:gd name="connsiteY5" fmla="*/ 2430163 h 3502568"/>
                <a:gd name="connsiteX6" fmla="*/ 2372525 w 5378361"/>
                <a:gd name="connsiteY6" fmla="*/ 656308 h 3502568"/>
                <a:gd name="connsiteX7" fmla="*/ 2764095 w 5378361"/>
                <a:gd name="connsiteY7" fmla="*/ 619415 h 3502568"/>
                <a:gd name="connsiteX8" fmla="*/ 3030165 w 5378361"/>
                <a:gd name="connsiteY8" fmla="*/ 388437 h 3502568"/>
                <a:gd name="connsiteX9" fmla="*/ 3384478 w 5378361"/>
                <a:gd name="connsiteY9" fmla="*/ 478176 h 3502568"/>
                <a:gd name="connsiteX10" fmla="*/ 3670570 w 5378361"/>
                <a:gd name="connsiteY10" fmla="*/ 529064 h 3502568"/>
                <a:gd name="connsiteX11" fmla="*/ 4323378 w 5378361"/>
                <a:gd name="connsiteY11" fmla="*/ 707795 h 3502568"/>
                <a:gd name="connsiteX12" fmla="*/ 5378361 w 5378361"/>
                <a:gd name="connsiteY12" fmla="*/ 349994 h 3502568"/>
                <a:gd name="connsiteX0" fmla="*/ 0 w 5378361"/>
                <a:gd name="connsiteY0" fmla="*/ 3497489 h 3502639"/>
                <a:gd name="connsiteX1" fmla="*/ 1069594 w 5378361"/>
                <a:gd name="connsiteY1" fmla="*/ 3172663 h 3502639"/>
                <a:gd name="connsiteX2" fmla="*/ 1319916 w 5378361"/>
                <a:gd name="connsiteY2" fmla="*/ 11805 h 3502639"/>
                <a:gd name="connsiteX3" fmla="*/ 1472822 w 5378361"/>
                <a:gd name="connsiteY3" fmla="*/ 2123209 h 3502639"/>
                <a:gd name="connsiteX4" fmla="*/ 1688569 w 5378361"/>
                <a:gd name="connsiteY4" fmla="*/ 2813779 h 3502639"/>
                <a:gd name="connsiteX5" fmla="*/ 1960671 w 5378361"/>
                <a:gd name="connsiteY5" fmla="*/ 2430234 h 3502639"/>
                <a:gd name="connsiteX6" fmla="*/ 2372525 w 5378361"/>
                <a:gd name="connsiteY6" fmla="*/ 656379 h 3502639"/>
                <a:gd name="connsiteX7" fmla="*/ 2764095 w 5378361"/>
                <a:gd name="connsiteY7" fmla="*/ 619486 h 3502639"/>
                <a:gd name="connsiteX8" fmla="*/ 3030165 w 5378361"/>
                <a:gd name="connsiteY8" fmla="*/ 388508 h 3502639"/>
                <a:gd name="connsiteX9" fmla="*/ 3384478 w 5378361"/>
                <a:gd name="connsiteY9" fmla="*/ 478247 h 3502639"/>
                <a:gd name="connsiteX10" fmla="*/ 3670570 w 5378361"/>
                <a:gd name="connsiteY10" fmla="*/ 529135 h 3502639"/>
                <a:gd name="connsiteX11" fmla="*/ 4323378 w 5378361"/>
                <a:gd name="connsiteY11" fmla="*/ 707866 h 3502639"/>
                <a:gd name="connsiteX12" fmla="*/ 5378361 w 5378361"/>
                <a:gd name="connsiteY12" fmla="*/ 350065 h 3502639"/>
                <a:gd name="connsiteX0" fmla="*/ 0 w 5479542"/>
                <a:gd name="connsiteY0" fmla="*/ 3434494 h 3510222"/>
                <a:gd name="connsiteX1" fmla="*/ 1170775 w 5479542"/>
                <a:gd name="connsiteY1" fmla="*/ 3172663 h 3510222"/>
                <a:gd name="connsiteX2" fmla="*/ 1421097 w 5479542"/>
                <a:gd name="connsiteY2" fmla="*/ 11805 h 3510222"/>
                <a:gd name="connsiteX3" fmla="*/ 1574003 w 5479542"/>
                <a:gd name="connsiteY3" fmla="*/ 2123209 h 3510222"/>
                <a:gd name="connsiteX4" fmla="*/ 1789750 w 5479542"/>
                <a:gd name="connsiteY4" fmla="*/ 2813779 h 3510222"/>
                <a:gd name="connsiteX5" fmla="*/ 2061852 w 5479542"/>
                <a:gd name="connsiteY5" fmla="*/ 2430234 h 3510222"/>
                <a:gd name="connsiteX6" fmla="*/ 2473706 w 5479542"/>
                <a:gd name="connsiteY6" fmla="*/ 656379 h 3510222"/>
                <a:gd name="connsiteX7" fmla="*/ 2865276 w 5479542"/>
                <a:gd name="connsiteY7" fmla="*/ 619486 h 3510222"/>
                <a:gd name="connsiteX8" fmla="*/ 3131346 w 5479542"/>
                <a:gd name="connsiteY8" fmla="*/ 388508 h 3510222"/>
                <a:gd name="connsiteX9" fmla="*/ 3485659 w 5479542"/>
                <a:gd name="connsiteY9" fmla="*/ 478247 h 3510222"/>
                <a:gd name="connsiteX10" fmla="*/ 3771751 w 5479542"/>
                <a:gd name="connsiteY10" fmla="*/ 529135 h 3510222"/>
                <a:gd name="connsiteX11" fmla="*/ 4424559 w 5479542"/>
                <a:gd name="connsiteY11" fmla="*/ 707866 h 3510222"/>
                <a:gd name="connsiteX12" fmla="*/ 5479542 w 5479542"/>
                <a:gd name="connsiteY12" fmla="*/ 350065 h 3510222"/>
                <a:gd name="connsiteX0" fmla="*/ 0 w 5479542"/>
                <a:gd name="connsiteY0" fmla="*/ 3089365 h 3112516"/>
                <a:gd name="connsiteX1" fmla="*/ 1170775 w 5479542"/>
                <a:gd name="connsiteY1" fmla="*/ 2827534 h 3112516"/>
                <a:gd name="connsiteX2" fmla="*/ 1349894 w 5479542"/>
                <a:gd name="connsiteY2" fmla="*/ 517098 h 3112516"/>
                <a:gd name="connsiteX3" fmla="*/ 1574003 w 5479542"/>
                <a:gd name="connsiteY3" fmla="*/ 1778080 h 3112516"/>
                <a:gd name="connsiteX4" fmla="*/ 1789750 w 5479542"/>
                <a:gd name="connsiteY4" fmla="*/ 2468650 h 3112516"/>
                <a:gd name="connsiteX5" fmla="*/ 2061852 w 5479542"/>
                <a:gd name="connsiteY5" fmla="*/ 2085105 h 3112516"/>
                <a:gd name="connsiteX6" fmla="*/ 2473706 w 5479542"/>
                <a:gd name="connsiteY6" fmla="*/ 311250 h 3112516"/>
                <a:gd name="connsiteX7" fmla="*/ 2865276 w 5479542"/>
                <a:gd name="connsiteY7" fmla="*/ 274357 h 3112516"/>
                <a:gd name="connsiteX8" fmla="*/ 3131346 w 5479542"/>
                <a:gd name="connsiteY8" fmla="*/ 43379 h 3112516"/>
                <a:gd name="connsiteX9" fmla="*/ 3485659 w 5479542"/>
                <a:gd name="connsiteY9" fmla="*/ 133118 h 3112516"/>
                <a:gd name="connsiteX10" fmla="*/ 3771751 w 5479542"/>
                <a:gd name="connsiteY10" fmla="*/ 184006 h 3112516"/>
                <a:gd name="connsiteX11" fmla="*/ 4424559 w 5479542"/>
                <a:gd name="connsiteY11" fmla="*/ 362737 h 3112516"/>
                <a:gd name="connsiteX12" fmla="*/ 5479542 w 5479542"/>
                <a:gd name="connsiteY12" fmla="*/ 4936 h 3112516"/>
                <a:gd name="connsiteX0" fmla="*/ 0 w 5479542"/>
                <a:gd name="connsiteY0" fmla="*/ 3089365 h 3167492"/>
                <a:gd name="connsiteX1" fmla="*/ 1035867 w 5479542"/>
                <a:gd name="connsiteY1" fmla="*/ 2932525 h 3167492"/>
                <a:gd name="connsiteX2" fmla="*/ 1349894 w 5479542"/>
                <a:gd name="connsiteY2" fmla="*/ 517098 h 3167492"/>
                <a:gd name="connsiteX3" fmla="*/ 1574003 w 5479542"/>
                <a:gd name="connsiteY3" fmla="*/ 1778080 h 3167492"/>
                <a:gd name="connsiteX4" fmla="*/ 1789750 w 5479542"/>
                <a:gd name="connsiteY4" fmla="*/ 2468650 h 3167492"/>
                <a:gd name="connsiteX5" fmla="*/ 2061852 w 5479542"/>
                <a:gd name="connsiteY5" fmla="*/ 2085105 h 3167492"/>
                <a:gd name="connsiteX6" fmla="*/ 2473706 w 5479542"/>
                <a:gd name="connsiteY6" fmla="*/ 311250 h 3167492"/>
                <a:gd name="connsiteX7" fmla="*/ 2865276 w 5479542"/>
                <a:gd name="connsiteY7" fmla="*/ 274357 h 3167492"/>
                <a:gd name="connsiteX8" fmla="*/ 3131346 w 5479542"/>
                <a:gd name="connsiteY8" fmla="*/ 43379 h 3167492"/>
                <a:gd name="connsiteX9" fmla="*/ 3485659 w 5479542"/>
                <a:gd name="connsiteY9" fmla="*/ 133118 h 3167492"/>
                <a:gd name="connsiteX10" fmla="*/ 3771751 w 5479542"/>
                <a:gd name="connsiteY10" fmla="*/ 184006 h 3167492"/>
                <a:gd name="connsiteX11" fmla="*/ 4424559 w 5479542"/>
                <a:gd name="connsiteY11" fmla="*/ 362737 h 3167492"/>
                <a:gd name="connsiteX12" fmla="*/ 5479542 w 5479542"/>
                <a:gd name="connsiteY12" fmla="*/ 4936 h 3167492"/>
                <a:gd name="connsiteX0" fmla="*/ 0 w 5479542"/>
                <a:gd name="connsiteY0" fmla="*/ 3089365 h 3090925"/>
                <a:gd name="connsiteX1" fmla="*/ 1035867 w 5479542"/>
                <a:gd name="connsiteY1" fmla="*/ 2932525 h 3090925"/>
                <a:gd name="connsiteX2" fmla="*/ 1349894 w 5479542"/>
                <a:gd name="connsiteY2" fmla="*/ 517098 h 3090925"/>
                <a:gd name="connsiteX3" fmla="*/ 1574003 w 5479542"/>
                <a:gd name="connsiteY3" fmla="*/ 1778080 h 3090925"/>
                <a:gd name="connsiteX4" fmla="*/ 1789750 w 5479542"/>
                <a:gd name="connsiteY4" fmla="*/ 2468650 h 3090925"/>
                <a:gd name="connsiteX5" fmla="*/ 2061852 w 5479542"/>
                <a:gd name="connsiteY5" fmla="*/ 2085105 h 3090925"/>
                <a:gd name="connsiteX6" fmla="*/ 2473706 w 5479542"/>
                <a:gd name="connsiteY6" fmla="*/ 311250 h 3090925"/>
                <a:gd name="connsiteX7" fmla="*/ 2865276 w 5479542"/>
                <a:gd name="connsiteY7" fmla="*/ 274357 h 3090925"/>
                <a:gd name="connsiteX8" fmla="*/ 3131346 w 5479542"/>
                <a:gd name="connsiteY8" fmla="*/ 43379 h 3090925"/>
                <a:gd name="connsiteX9" fmla="*/ 3485659 w 5479542"/>
                <a:gd name="connsiteY9" fmla="*/ 133118 h 3090925"/>
                <a:gd name="connsiteX10" fmla="*/ 3771751 w 5479542"/>
                <a:gd name="connsiteY10" fmla="*/ 184006 h 3090925"/>
                <a:gd name="connsiteX11" fmla="*/ 4424559 w 5479542"/>
                <a:gd name="connsiteY11" fmla="*/ 362737 h 3090925"/>
                <a:gd name="connsiteX12" fmla="*/ 5479542 w 5479542"/>
                <a:gd name="connsiteY12" fmla="*/ 4936 h 3090925"/>
                <a:gd name="connsiteX0" fmla="*/ 0 w 5479542"/>
                <a:gd name="connsiteY0" fmla="*/ 3089365 h 3090925"/>
                <a:gd name="connsiteX1" fmla="*/ 1058352 w 5479542"/>
                <a:gd name="connsiteY1" fmla="*/ 2932525 h 3090925"/>
                <a:gd name="connsiteX2" fmla="*/ 1349894 w 5479542"/>
                <a:gd name="connsiteY2" fmla="*/ 517098 h 3090925"/>
                <a:gd name="connsiteX3" fmla="*/ 1574003 w 5479542"/>
                <a:gd name="connsiteY3" fmla="*/ 1778080 h 3090925"/>
                <a:gd name="connsiteX4" fmla="*/ 1789750 w 5479542"/>
                <a:gd name="connsiteY4" fmla="*/ 2468650 h 3090925"/>
                <a:gd name="connsiteX5" fmla="*/ 2061852 w 5479542"/>
                <a:gd name="connsiteY5" fmla="*/ 2085105 h 3090925"/>
                <a:gd name="connsiteX6" fmla="*/ 2473706 w 5479542"/>
                <a:gd name="connsiteY6" fmla="*/ 311250 h 3090925"/>
                <a:gd name="connsiteX7" fmla="*/ 2865276 w 5479542"/>
                <a:gd name="connsiteY7" fmla="*/ 274357 h 3090925"/>
                <a:gd name="connsiteX8" fmla="*/ 3131346 w 5479542"/>
                <a:gd name="connsiteY8" fmla="*/ 43379 h 3090925"/>
                <a:gd name="connsiteX9" fmla="*/ 3485659 w 5479542"/>
                <a:gd name="connsiteY9" fmla="*/ 133118 h 3090925"/>
                <a:gd name="connsiteX10" fmla="*/ 3771751 w 5479542"/>
                <a:gd name="connsiteY10" fmla="*/ 184006 h 3090925"/>
                <a:gd name="connsiteX11" fmla="*/ 4424559 w 5479542"/>
                <a:gd name="connsiteY11" fmla="*/ 362737 h 3090925"/>
                <a:gd name="connsiteX12" fmla="*/ 5479542 w 5479542"/>
                <a:gd name="connsiteY12" fmla="*/ 4936 h 3090925"/>
                <a:gd name="connsiteX0" fmla="*/ 0 w 5479542"/>
                <a:gd name="connsiteY0" fmla="*/ 3089365 h 3090925"/>
                <a:gd name="connsiteX1" fmla="*/ 1058352 w 5479542"/>
                <a:gd name="connsiteY1" fmla="*/ 2932525 h 3090925"/>
                <a:gd name="connsiteX2" fmla="*/ 1349894 w 5479542"/>
                <a:gd name="connsiteY2" fmla="*/ 517098 h 3090925"/>
                <a:gd name="connsiteX3" fmla="*/ 1574003 w 5479542"/>
                <a:gd name="connsiteY3" fmla="*/ 1778080 h 3090925"/>
                <a:gd name="connsiteX4" fmla="*/ 1883438 w 5479542"/>
                <a:gd name="connsiteY4" fmla="*/ 2059187 h 3090925"/>
                <a:gd name="connsiteX5" fmla="*/ 2061852 w 5479542"/>
                <a:gd name="connsiteY5" fmla="*/ 2085105 h 3090925"/>
                <a:gd name="connsiteX6" fmla="*/ 2473706 w 5479542"/>
                <a:gd name="connsiteY6" fmla="*/ 311250 h 3090925"/>
                <a:gd name="connsiteX7" fmla="*/ 2865276 w 5479542"/>
                <a:gd name="connsiteY7" fmla="*/ 274357 h 3090925"/>
                <a:gd name="connsiteX8" fmla="*/ 3131346 w 5479542"/>
                <a:gd name="connsiteY8" fmla="*/ 43379 h 3090925"/>
                <a:gd name="connsiteX9" fmla="*/ 3485659 w 5479542"/>
                <a:gd name="connsiteY9" fmla="*/ 133118 h 3090925"/>
                <a:gd name="connsiteX10" fmla="*/ 3771751 w 5479542"/>
                <a:gd name="connsiteY10" fmla="*/ 184006 h 3090925"/>
                <a:gd name="connsiteX11" fmla="*/ 4424559 w 5479542"/>
                <a:gd name="connsiteY11" fmla="*/ 362737 h 3090925"/>
                <a:gd name="connsiteX12" fmla="*/ 5479542 w 5479542"/>
                <a:gd name="connsiteY12" fmla="*/ 4936 h 3090925"/>
                <a:gd name="connsiteX0" fmla="*/ 0 w 5479542"/>
                <a:gd name="connsiteY0" fmla="*/ 3089365 h 3090925"/>
                <a:gd name="connsiteX1" fmla="*/ 1058352 w 5479542"/>
                <a:gd name="connsiteY1" fmla="*/ 2932525 h 3090925"/>
                <a:gd name="connsiteX2" fmla="*/ 1349894 w 5479542"/>
                <a:gd name="connsiteY2" fmla="*/ 517098 h 3090925"/>
                <a:gd name="connsiteX3" fmla="*/ 1585246 w 5479542"/>
                <a:gd name="connsiteY3" fmla="*/ 1641593 h 3090925"/>
                <a:gd name="connsiteX4" fmla="*/ 1883438 w 5479542"/>
                <a:gd name="connsiteY4" fmla="*/ 2059187 h 3090925"/>
                <a:gd name="connsiteX5" fmla="*/ 2061852 w 5479542"/>
                <a:gd name="connsiteY5" fmla="*/ 2085105 h 3090925"/>
                <a:gd name="connsiteX6" fmla="*/ 2473706 w 5479542"/>
                <a:gd name="connsiteY6" fmla="*/ 311250 h 3090925"/>
                <a:gd name="connsiteX7" fmla="*/ 2865276 w 5479542"/>
                <a:gd name="connsiteY7" fmla="*/ 274357 h 3090925"/>
                <a:gd name="connsiteX8" fmla="*/ 3131346 w 5479542"/>
                <a:gd name="connsiteY8" fmla="*/ 43379 h 3090925"/>
                <a:gd name="connsiteX9" fmla="*/ 3485659 w 5479542"/>
                <a:gd name="connsiteY9" fmla="*/ 133118 h 3090925"/>
                <a:gd name="connsiteX10" fmla="*/ 3771751 w 5479542"/>
                <a:gd name="connsiteY10" fmla="*/ 184006 h 3090925"/>
                <a:gd name="connsiteX11" fmla="*/ 4424559 w 5479542"/>
                <a:gd name="connsiteY11" fmla="*/ 362737 h 3090925"/>
                <a:gd name="connsiteX12" fmla="*/ 5479542 w 5479542"/>
                <a:gd name="connsiteY12" fmla="*/ 4936 h 3090925"/>
                <a:gd name="connsiteX0" fmla="*/ 0 w 5479542"/>
                <a:gd name="connsiteY0" fmla="*/ 3351049 h 3352609"/>
                <a:gd name="connsiteX1" fmla="*/ 1058352 w 5479542"/>
                <a:gd name="connsiteY1" fmla="*/ 3194209 h 3352609"/>
                <a:gd name="connsiteX2" fmla="*/ 1349894 w 5479542"/>
                <a:gd name="connsiteY2" fmla="*/ 778782 h 3352609"/>
                <a:gd name="connsiteX3" fmla="*/ 1585246 w 5479542"/>
                <a:gd name="connsiteY3" fmla="*/ 1903277 h 3352609"/>
                <a:gd name="connsiteX4" fmla="*/ 1883438 w 5479542"/>
                <a:gd name="connsiteY4" fmla="*/ 2320871 h 3352609"/>
                <a:gd name="connsiteX5" fmla="*/ 2061852 w 5479542"/>
                <a:gd name="connsiteY5" fmla="*/ 2346789 h 3352609"/>
                <a:gd name="connsiteX6" fmla="*/ 2803485 w 5479542"/>
                <a:gd name="connsiteY6" fmla="*/ 68984 h 3352609"/>
                <a:gd name="connsiteX7" fmla="*/ 2865276 w 5479542"/>
                <a:gd name="connsiteY7" fmla="*/ 536041 h 3352609"/>
                <a:gd name="connsiteX8" fmla="*/ 3131346 w 5479542"/>
                <a:gd name="connsiteY8" fmla="*/ 305063 h 3352609"/>
                <a:gd name="connsiteX9" fmla="*/ 3485659 w 5479542"/>
                <a:gd name="connsiteY9" fmla="*/ 394802 h 3352609"/>
                <a:gd name="connsiteX10" fmla="*/ 3771751 w 5479542"/>
                <a:gd name="connsiteY10" fmla="*/ 445690 h 3352609"/>
                <a:gd name="connsiteX11" fmla="*/ 4424559 w 5479542"/>
                <a:gd name="connsiteY11" fmla="*/ 624421 h 3352609"/>
                <a:gd name="connsiteX12" fmla="*/ 5479542 w 5479542"/>
                <a:gd name="connsiteY12" fmla="*/ 266620 h 3352609"/>
                <a:gd name="connsiteX0" fmla="*/ 0 w 5479542"/>
                <a:gd name="connsiteY0" fmla="*/ 3351049 h 3352609"/>
                <a:gd name="connsiteX1" fmla="*/ 1058352 w 5479542"/>
                <a:gd name="connsiteY1" fmla="*/ 3194209 h 3352609"/>
                <a:gd name="connsiteX2" fmla="*/ 1349894 w 5479542"/>
                <a:gd name="connsiteY2" fmla="*/ 778782 h 3352609"/>
                <a:gd name="connsiteX3" fmla="*/ 1585246 w 5479542"/>
                <a:gd name="connsiteY3" fmla="*/ 1903277 h 3352609"/>
                <a:gd name="connsiteX4" fmla="*/ 1883438 w 5479542"/>
                <a:gd name="connsiteY4" fmla="*/ 2320871 h 3352609"/>
                <a:gd name="connsiteX5" fmla="*/ 2061852 w 5479542"/>
                <a:gd name="connsiteY5" fmla="*/ 2346789 h 3352609"/>
                <a:gd name="connsiteX6" fmla="*/ 2803485 w 5479542"/>
                <a:gd name="connsiteY6" fmla="*/ 68984 h 3352609"/>
                <a:gd name="connsiteX7" fmla="*/ 2865276 w 5479542"/>
                <a:gd name="connsiteY7" fmla="*/ 536041 h 3352609"/>
                <a:gd name="connsiteX8" fmla="*/ 3348700 w 5479542"/>
                <a:gd name="connsiteY8" fmla="*/ 714525 h 3352609"/>
                <a:gd name="connsiteX9" fmla="*/ 3485659 w 5479542"/>
                <a:gd name="connsiteY9" fmla="*/ 394802 h 3352609"/>
                <a:gd name="connsiteX10" fmla="*/ 3771751 w 5479542"/>
                <a:gd name="connsiteY10" fmla="*/ 445690 h 3352609"/>
                <a:gd name="connsiteX11" fmla="*/ 4424559 w 5479542"/>
                <a:gd name="connsiteY11" fmla="*/ 624421 h 3352609"/>
                <a:gd name="connsiteX12" fmla="*/ 5479542 w 5479542"/>
                <a:gd name="connsiteY12" fmla="*/ 266620 h 3352609"/>
                <a:gd name="connsiteX0" fmla="*/ 0 w 5479542"/>
                <a:gd name="connsiteY0" fmla="*/ 3379545 h 3381105"/>
                <a:gd name="connsiteX1" fmla="*/ 1058352 w 5479542"/>
                <a:gd name="connsiteY1" fmla="*/ 3222705 h 3381105"/>
                <a:gd name="connsiteX2" fmla="*/ 1349894 w 5479542"/>
                <a:gd name="connsiteY2" fmla="*/ 807278 h 3381105"/>
                <a:gd name="connsiteX3" fmla="*/ 1585246 w 5479542"/>
                <a:gd name="connsiteY3" fmla="*/ 1931773 h 3381105"/>
                <a:gd name="connsiteX4" fmla="*/ 1883438 w 5479542"/>
                <a:gd name="connsiteY4" fmla="*/ 2349367 h 3381105"/>
                <a:gd name="connsiteX5" fmla="*/ 2061852 w 5479542"/>
                <a:gd name="connsiteY5" fmla="*/ 2375285 h 3381105"/>
                <a:gd name="connsiteX6" fmla="*/ 2803485 w 5479542"/>
                <a:gd name="connsiteY6" fmla="*/ 97480 h 3381105"/>
                <a:gd name="connsiteX7" fmla="*/ 3071387 w 5479542"/>
                <a:gd name="connsiteY7" fmla="*/ 375555 h 3381105"/>
                <a:gd name="connsiteX8" fmla="*/ 3348700 w 5479542"/>
                <a:gd name="connsiteY8" fmla="*/ 743021 h 3381105"/>
                <a:gd name="connsiteX9" fmla="*/ 3485659 w 5479542"/>
                <a:gd name="connsiteY9" fmla="*/ 423298 h 3381105"/>
                <a:gd name="connsiteX10" fmla="*/ 3771751 w 5479542"/>
                <a:gd name="connsiteY10" fmla="*/ 474186 h 3381105"/>
                <a:gd name="connsiteX11" fmla="*/ 4424559 w 5479542"/>
                <a:gd name="connsiteY11" fmla="*/ 652917 h 3381105"/>
                <a:gd name="connsiteX12" fmla="*/ 5479542 w 5479542"/>
                <a:gd name="connsiteY12" fmla="*/ 295116 h 3381105"/>
                <a:gd name="connsiteX0" fmla="*/ 0 w 5479542"/>
                <a:gd name="connsiteY0" fmla="*/ 3370257 h 3371817"/>
                <a:gd name="connsiteX1" fmla="*/ 1058352 w 5479542"/>
                <a:gd name="connsiteY1" fmla="*/ 3213417 h 3371817"/>
                <a:gd name="connsiteX2" fmla="*/ 1349894 w 5479542"/>
                <a:gd name="connsiteY2" fmla="*/ 797990 h 3371817"/>
                <a:gd name="connsiteX3" fmla="*/ 1585246 w 5479542"/>
                <a:gd name="connsiteY3" fmla="*/ 1922485 h 3371817"/>
                <a:gd name="connsiteX4" fmla="*/ 1883438 w 5479542"/>
                <a:gd name="connsiteY4" fmla="*/ 2340079 h 3371817"/>
                <a:gd name="connsiteX5" fmla="*/ 2061852 w 5479542"/>
                <a:gd name="connsiteY5" fmla="*/ 2365997 h 3371817"/>
                <a:gd name="connsiteX6" fmla="*/ 2751019 w 5479542"/>
                <a:gd name="connsiteY6" fmla="*/ 98691 h 3371817"/>
                <a:gd name="connsiteX7" fmla="*/ 3071387 w 5479542"/>
                <a:gd name="connsiteY7" fmla="*/ 366267 h 3371817"/>
                <a:gd name="connsiteX8" fmla="*/ 3348700 w 5479542"/>
                <a:gd name="connsiteY8" fmla="*/ 733733 h 3371817"/>
                <a:gd name="connsiteX9" fmla="*/ 3485659 w 5479542"/>
                <a:gd name="connsiteY9" fmla="*/ 414010 h 3371817"/>
                <a:gd name="connsiteX10" fmla="*/ 3771751 w 5479542"/>
                <a:gd name="connsiteY10" fmla="*/ 464898 h 3371817"/>
                <a:gd name="connsiteX11" fmla="*/ 4424559 w 5479542"/>
                <a:gd name="connsiteY11" fmla="*/ 643629 h 3371817"/>
                <a:gd name="connsiteX12" fmla="*/ 5479542 w 5479542"/>
                <a:gd name="connsiteY12" fmla="*/ 285828 h 3371817"/>
                <a:gd name="connsiteX0" fmla="*/ 0 w 5479542"/>
                <a:gd name="connsiteY0" fmla="*/ 3308039 h 3309599"/>
                <a:gd name="connsiteX1" fmla="*/ 1058352 w 5479542"/>
                <a:gd name="connsiteY1" fmla="*/ 3151199 h 3309599"/>
                <a:gd name="connsiteX2" fmla="*/ 1349894 w 5479542"/>
                <a:gd name="connsiteY2" fmla="*/ 735772 h 3309599"/>
                <a:gd name="connsiteX3" fmla="*/ 1585246 w 5479542"/>
                <a:gd name="connsiteY3" fmla="*/ 1860267 h 3309599"/>
                <a:gd name="connsiteX4" fmla="*/ 1883438 w 5479542"/>
                <a:gd name="connsiteY4" fmla="*/ 2277861 h 3309599"/>
                <a:gd name="connsiteX5" fmla="*/ 2369146 w 5479542"/>
                <a:gd name="connsiteY5" fmla="*/ 1295875 h 3309599"/>
                <a:gd name="connsiteX6" fmla="*/ 2751019 w 5479542"/>
                <a:gd name="connsiteY6" fmla="*/ 36473 h 3309599"/>
                <a:gd name="connsiteX7" fmla="*/ 3071387 w 5479542"/>
                <a:gd name="connsiteY7" fmla="*/ 304049 h 3309599"/>
                <a:gd name="connsiteX8" fmla="*/ 3348700 w 5479542"/>
                <a:gd name="connsiteY8" fmla="*/ 671515 h 3309599"/>
                <a:gd name="connsiteX9" fmla="*/ 3485659 w 5479542"/>
                <a:gd name="connsiteY9" fmla="*/ 351792 h 3309599"/>
                <a:gd name="connsiteX10" fmla="*/ 3771751 w 5479542"/>
                <a:gd name="connsiteY10" fmla="*/ 402680 h 3309599"/>
                <a:gd name="connsiteX11" fmla="*/ 4424559 w 5479542"/>
                <a:gd name="connsiteY11" fmla="*/ 581411 h 3309599"/>
                <a:gd name="connsiteX12" fmla="*/ 5479542 w 5479542"/>
                <a:gd name="connsiteY12" fmla="*/ 223610 h 3309599"/>
                <a:gd name="connsiteX0" fmla="*/ 0 w 5479542"/>
                <a:gd name="connsiteY0" fmla="*/ 3308039 h 3309599"/>
                <a:gd name="connsiteX1" fmla="*/ 1058352 w 5479542"/>
                <a:gd name="connsiteY1" fmla="*/ 3151199 h 3309599"/>
                <a:gd name="connsiteX2" fmla="*/ 1349894 w 5479542"/>
                <a:gd name="connsiteY2" fmla="*/ 735772 h 3309599"/>
                <a:gd name="connsiteX3" fmla="*/ 1585246 w 5479542"/>
                <a:gd name="connsiteY3" fmla="*/ 1860267 h 3309599"/>
                <a:gd name="connsiteX4" fmla="*/ 1864700 w 5479542"/>
                <a:gd name="connsiteY4" fmla="*/ 2319858 h 3309599"/>
                <a:gd name="connsiteX5" fmla="*/ 2369146 w 5479542"/>
                <a:gd name="connsiteY5" fmla="*/ 1295875 h 3309599"/>
                <a:gd name="connsiteX6" fmla="*/ 2751019 w 5479542"/>
                <a:gd name="connsiteY6" fmla="*/ 36473 h 3309599"/>
                <a:gd name="connsiteX7" fmla="*/ 3071387 w 5479542"/>
                <a:gd name="connsiteY7" fmla="*/ 304049 h 3309599"/>
                <a:gd name="connsiteX8" fmla="*/ 3348700 w 5479542"/>
                <a:gd name="connsiteY8" fmla="*/ 671515 h 3309599"/>
                <a:gd name="connsiteX9" fmla="*/ 3485659 w 5479542"/>
                <a:gd name="connsiteY9" fmla="*/ 351792 h 3309599"/>
                <a:gd name="connsiteX10" fmla="*/ 3771751 w 5479542"/>
                <a:gd name="connsiteY10" fmla="*/ 402680 h 3309599"/>
                <a:gd name="connsiteX11" fmla="*/ 4424559 w 5479542"/>
                <a:gd name="connsiteY11" fmla="*/ 581411 h 3309599"/>
                <a:gd name="connsiteX12" fmla="*/ 5479542 w 5479542"/>
                <a:gd name="connsiteY12" fmla="*/ 223610 h 3309599"/>
                <a:gd name="connsiteX0" fmla="*/ 0 w 5479542"/>
                <a:gd name="connsiteY0" fmla="*/ 3308039 h 3309599"/>
                <a:gd name="connsiteX1" fmla="*/ 1058352 w 5479542"/>
                <a:gd name="connsiteY1" fmla="*/ 3151199 h 3309599"/>
                <a:gd name="connsiteX2" fmla="*/ 1349894 w 5479542"/>
                <a:gd name="connsiteY2" fmla="*/ 735772 h 3309599"/>
                <a:gd name="connsiteX3" fmla="*/ 1585246 w 5479542"/>
                <a:gd name="connsiteY3" fmla="*/ 1860267 h 3309599"/>
                <a:gd name="connsiteX4" fmla="*/ 1864700 w 5479542"/>
                <a:gd name="connsiteY4" fmla="*/ 2319858 h 3309599"/>
                <a:gd name="connsiteX5" fmla="*/ 2369146 w 5479542"/>
                <a:gd name="connsiteY5" fmla="*/ 1295875 h 3309599"/>
                <a:gd name="connsiteX6" fmla="*/ 2751019 w 5479542"/>
                <a:gd name="connsiteY6" fmla="*/ 36473 h 3309599"/>
                <a:gd name="connsiteX7" fmla="*/ 3071387 w 5479542"/>
                <a:gd name="connsiteY7" fmla="*/ 304049 h 3309599"/>
                <a:gd name="connsiteX8" fmla="*/ 3348700 w 5479542"/>
                <a:gd name="connsiteY8" fmla="*/ 671515 h 3309599"/>
                <a:gd name="connsiteX9" fmla="*/ 3485659 w 5479542"/>
                <a:gd name="connsiteY9" fmla="*/ 351792 h 3309599"/>
                <a:gd name="connsiteX10" fmla="*/ 3771751 w 5479542"/>
                <a:gd name="connsiteY10" fmla="*/ 402680 h 3309599"/>
                <a:gd name="connsiteX11" fmla="*/ 4424559 w 5479542"/>
                <a:gd name="connsiteY11" fmla="*/ 581411 h 3309599"/>
                <a:gd name="connsiteX12" fmla="*/ 5479542 w 5479542"/>
                <a:gd name="connsiteY12" fmla="*/ 223610 h 3309599"/>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24559 w 5479542"/>
                <a:gd name="connsiteY11" fmla="*/ 579676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13317 w 5479542"/>
                <a:gd name="connsiteY11" fmla="*/ 338197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13317 w 5479542"/>
                <a:gd name="connsiteY11" fmla="*/ 338197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20812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20812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20812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420812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192216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192216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289651 w 5479542"/>
                <a:gd name="connsiteY11" fmla="*/ 285702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289651 w 5479542"/>
                <a:gd name="connsiteY11" fmla="*/ 285702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575598 w 5479542"/>
                <a:gd name="connsiteY9" fmla="*/ 738521 h 3307864"/>
                <a:gd name="connsiteX10" fmla="*/ 3876680 w 5479542"/>
                <a:gd name="connsiteY10" fmla="*/ 642423 h 3307864"/>
                <a:gd name="connsiteX11" fmla="*/ 4289651 w 5479542"/>
                <a:gd name="connsiteY11" fmla="*/ 285702 h 3307864"/>
                <a:gd name="connsiteX12" fmla="*/ 5479542 w 5479542"/>
                <a:gd name="connsiteY12" fmla="*/ 221875 h 3307864"/>
                <a:gd name="connsiteX0" fmla="*/ 0 w 5479542"/>
                <a:gd name="connsiteY0" fmla="*/ 3335929 h 3337489"/>
                <a:gd name="connsiteX1" fmla="*/ 1058352 w 5479542"/>
                <a:gd name="connsiteY1" fmla="*/ 3179089 h 3337489"/>
                <a:gd name="connsiteX2" fmla="*/ 1349894 w 5479542"/>
                <a:gd name="connsiteY2" fmla="*/ 763662 h 3337489"/>
                <a:gd name="connsiteX3" fmla="*/ 1585246 w 5479542"/>
                <a:gd name="connsiteY3" fmla="*/ 1888157 h 3337489"/>
                <a:gd name="connsiteX4" fmla="*/ 1864700 w 5479542"/>
                <a:gd name="connsiteY4" fmla="*/ 2347748 h 3337489"/>
                <a:gd name="connsiteX5" fmla="*/ 2365398 w 5479542"/>
                <a:gd name="connsiteY5" fmla="*/ 1292269 h 3337489"/>
                <a:gd name="connsiteX6" fmla="*/ 2855949 w 5479542"/>
                <a:gd name="connsiteY6" fmla="*/ 32866 h 3337489"/>
                <a:gd name="connsiteX7" fmla="*/ 3071387 w 5479542"/>
                <a:gd name="connsiteY7" fmla="*/ 331939 h 3337489"/>
                <a:gd name="connsiteX8" fmla="*/ 3348700 w 5479542"/>
                <a:gd name="connsiteY8" fmla="*/ 699405 h 3337489"/>
                <a:gd name="connsiteX9" fmla="*/ 3575598 w 5479542"/>
                <a:gd name="connsiteY9" fmla="*/ 768146 h 3337489"/>
                <a:gd name="connsiteX10" fmla="*/ 3876680 w 5479542"/>
                <a:gd name="connsiteY10" fmla="*/ 672048 h 3337489"/>
                <a:gd name="connsiteX11" fmla="*/ 4289651 w 5479542"/>
                <a:gd name="connsiteY11" fmla="*/ 315327 h 3337489"/>
                <a:gd name="connsiteX12" fmla="*/ 5479542 w 5479542"/>
                <a:gd name="connsiteY12" fmla="*/ 251500 h 3337489"/>
                <a:gd name="connsiteX0" fmla="*/ 0 w 5479542"/>
                <a:gd name="connsiteY0" fmla="*/ 3308624 h 3310184"/>
                <a:gd name="connsiteX1" fmla="*/ 1058352 w 5479542"/>
                <a:gd name="connsiteY1" fmla="*/ 3151784 h 3310184"/>
                <a:gd name="connsiteX2" fmla="*/ 1349894 w 5479542"/>
                <a:gd name="connsiteY2" fmla="*/ 736357 h 3310184"/>
                <a:gd name="connsiteX3" fmla="*/ 1585246 w 5479542"/>
                <a:gd name="connsiteY3" fmla="*/ 1860852 h 3310184"/>
                <a:gd name="connsiteX4" fmla="*/ 1864700 w 5479542"/>
                <a:gd name="connsiteY4" fmla="*/ 2320443 h 3310184"/>
                <a:gd name="connsiteX5" fmla="*/ 2365398 w 5479542"/>
                <a:gd name="connsiteY5" fmla="*/ 1264964 h 3310184"/>
                <a:gd name="connsiteX6" fmla="*/ 2855949 w 5479542"/>
                <a:gd name="connsiteY6" fmla="*/ 5561 h 3310184"/>
                <a:gd name="connsiteX7" fmla="*/ 3071387 w 5479542"/>
                <a:gd name="connsiteY7" fmla="*/ 304634 h 3310184"/>
                <a:gd name="connsiteX8" fmla="*/ 3348700 w 5479542"/>
                <a:gd name="connsiteY8" fmla="*/ 672100 h 3310184"/>
                <a:gd name="connsiteX9" fmla="*/ 3575598 w 5479542"/>
                <a:gd name="connsiteY9" fmla="*/ 740841 h 3310184"/>
                <a:gd name="connsiteX10" fmla="*/ 3876680 w 5479542"/>
                <a:gd name="connsiteY10" fmla="*/ 644743 h 3310184"/>
                <a:gd name="connsiteX11" fmla="*/ 4289651 w 5479542"/>
                <a:gd name="connsiteY11" fmla="*/ 288022 h 3310184"/>
                <a:gd name="connsiteX12" fmla="*/ 5479542 w 5479542"/>
                <a:gd name="connsiteY12" fmla="*/ 224195 h 3310184"/>
                <a:gd name="connsiteX0" fmla="*/ 0 w 5479542"/>
                <a:gd name="connsiteY0" fmla="*/ 3313346 h 3314906"/>
                <a:gd name="connsiteX1" fmla="*/ 1058352 w 5479542"/>
                <a:gd name="connsiteY1" fmla="*/ 3156506 h 3314906"/>
                <a:gd name="connsiteX2" fmla="*/ 1349894 w 5479542"/>
                <a:gd name="connsiteY2" fmla="*/ 741079 h 3314906"/>
                <a:gd name="connsiteX3" fmla="*/ 1585246 w 5479542"/>
                <a:gd name="connsiteY3" fmla="*/ 1865574 h 3314906"/>
                <a:gd name="connsiteX4" fmla="*/ 1864700 w 5479542"/>
                <a:gd name="connsiteY4" fmla="*/ 2325165 h 3314906"/>
                <a:gd name="connsiteX5" fmla="*/ 2365398 w 5479542"/>
                <a:gd name="connsiteY5" fmla="*/ 1269686 h 3314906"/>
                <a:gd name="connsiteX6" fmla="*/ 2855949 w 5479542"/>
                <a:gd name="connsiteY6" fmla="*/ 10283 h 3314906"/>
                <a:gd name="connsiteX7" fmla="*/ 3348700 w 5479542"/>
                <a:gd name="connsiteY7" fmla="*/ 676822 h 3314906"/>
                <a:gd name="connsiteX8" fmla="*/ 3575598 w 5479542"/>
                <a:gd name="connsiteY8" fmla="*/ 745563 h 3314906"/>
                <a:gd name="connsiteX9" fmla="*/ 3876680 w 5479542"/>
                <a:gd name="connsiteY9" fmla="*/ 649465 h 3314906"/>
                <a:gd name="connsiteX10" fmla="*/ 4289651 w 5479542"/>
                <a:gd name="connsiteY10" fmla="*/ 292744 h 3314906"/>
                <a:gd name="connsiteX11" fmla="*/ 5479542 w 5479542"/>
                <a:gd name="connsiteY11" fmla="*/ 228917 h 3314906"/>
                <a:gd name="connsiteX0" fmla="*/ 0 w 5479542"/>
                <a:gd name="connsiteY0" fmla="*/ 3312002 h 3313562"/>
                <a:gd name="connsiteX1" fmla="*/ 1058352 w 5479542"/>
                <a:gd name="connsiteY1" fmla="*/ 3155162 h 3313562"/>
                <a:gd name="connsiteX2" fmla="*/ 1349894 w 5479542"/>
                <a:gd name="connsiteY2" fmla="*/ 739735 h 3313562"/>
                <a:gd name="connsiteX3" fmla="*/ 1585246 w 5479542"/>
                <a:gd name="connsiteY3" fmla="*/ 1864230 h 3313562"/>
                <a:gd name="connsiteX4" fmla="*/ 1864700 w 5479542"/>
                <a:gd name="connsiteY4" fmla="*/ 2323821 h 3313562"/>
                <a:gd name="connsiteX5" fmla="*/ 2365398 w 5479542"/>
                <a:gd name="connsiteY5" fmla="*/ 1268342 h 3313562"/>
                <a:gd name="connsiteX6" fmla="*/ 2855949 w 5479542"/>
                <a:gd name="connsiteY6" fmla="*/ 8939 h 3313562"/>
                <a:gd name="connsiteX7" fmla="*/ 3270004 w 5479542"/>
                <a:gd name="connsiteY7" fmla="*/ 706975 h 3313562"/>
                <a:gd name="connsiteX8" fmla="*/ 3575598 w 5479542"/>
                <a:gd name="connsiteY8" fmla="*/ 744219 h 3313562"/>
                <a:gd name="connsiteX9" fmla="*/ 3876680 w 5479542"/>
                <a:gd name="connsiteY9" fmla="*/ 648121 h 3313562"/>
                <a:gd name="connsiteX10" fmla="*/ 4289651 w 5479542"/>
                <a:gd name="connsiteY10" fmla="*/ 291400 h 3313562"/>
                <a:gd name="connsiteX11" fmla="*/ 5479542 w 5479542"/>
                <a:gd name="connsiteY11" fmla="*/ 227573 h 3313562"/>
                <a:gd name="connsiteX0" fmla="*/ 0 w 5479542"/>
                <a:gd name="connsiteY0" fmla="*/ 3312002 h 3313562"/>
                <a:gd name="connsiteX1" fmla="*/ 1058352 w 5479542"/>
                <a:gd name="connsiteY1" fmla="*/ 3155162 h 3313562"/>
                <a:gd name="connsiteX2" fmla="*/ 1349894 w 5479542"/>
                <a:gd name="connsiteY2" fmla="*/ 739735 h 3313562"/>
                <a:gd name="connsiteX3" fmla="*/ 1585246 w 5479542"/>
                <a:gd name="connsiteY3" fmla="*/ 1864230 h 3313562"/>
                <a:gd name="connsiteX4" fmla="*/ 1864700 w 5479542"/>
                <a:gd name="connsiteY4" fmla="*/ 2323821 h 3313562"/>
                <a:gd name="connsiteX5" fmla="*/ 2365398 w 5479542"/>
                <a:gd name="connsiteY5" fmla="*/ 1268342 h 3313562"/>
                <a:gd name="connsiteX6" fmla="*/ 2803485 w 5479542"/>
                <a:gd name="connsiteY6" fmla="*/ 8939 h 3313562"/>
                <a:gd name="connsiteX7" fmla="*/ 3270004 w 5479542"/>
                <a:gd name="connsiteY7" fmla="*/ 706975 h 3313562"/>
                <a:gd name="connsiteX8" fmla="*/ 3575598 w 5479542"/>
                <a:gd name="connsiteY8" fmla="*/ 744219 h 3313562"/>
                <a:gd name="connsiteX9" fmla="*/ 3876680 w 5479542"/>
                <a:gd name="connsiteY9" fmla="*/ 648121 h 3313562"/>
                <a:gd name="connsiteX10" fmla="*/ 4289651 w 5479542"/>
                <a:gd name="connsiteY10" fmla="*/ 291400 h 3313562"/>
                <a:gd name="connsiteX11" fmla="*/ 5479542 w 5479542"/>
                <a:gd name="connsiteY11" fmla="*/ 227573 h 3313562"/>
                <a:gd name="connsiteX0" fmla="*/ 0 w 5479542"/>
                <a:gd name="connsiteY0" fmla="*/ 3312002 h 3313562"/>
                <a:gd name="connsiteX1" fmla="*/ 1058352 w 5479542"/>
                <a:gd name="connsiteY1" fmla="*/ 3155162 h 3313562"/>
                <a:gd name="connsiteX2" fmla="*/ 1349894 w 5479542"/>
                <a:gd name="connsiteY2" fmla="*/ 739735 h 3313562"/>
                <a:gd name="connsiteX3" fmla="*/ 1585246 w 5479542"/>
                <a:gd name="connsiteY3" fmla="*/ 1864230 h 3313562"/>
                <a:gd name="connsiteX4" fmla="*/ 1864700 w 5479542"/>
                <a:gd name="connsiteY4" fmla="*/ 2323821 h 3313562"/>
                <a:gd name="connsiteX5" fmla="*/ 2365398 w 5479542"/>
                <a:gd name="connsiteY5" fmla="*/ 1268342 h 3313562"/>
                <a:gd name="connsiteX6" fmla="*/ 2803485 w 5479542"/>
                <a:gd name="connsiteY6" fmla="*/ 8939 h 3313562"/>
                <a:gd name="connsiteX7" fmla="*/ 3270004 w 5479542"/>
                <a:gd name="connsiteY7" fmla="*/ 706975 h 3313562"/>
                <a:gd name="connsiteX8" fmla="*/ 3575598 w 5479542"/>
                <a:gd name="connsiteY8" fmla="*/ 744219 h 3313562"/>
                <a:gd name="connsiteX9" fmla="*/ 3876680 w 5479542"/>
                <a:gd name="connsiteY9" fmla="*/ 648121 h 3313562"/>
                <a:gd name="connsiteX10" fmla="*/ 4349612 w 5479542"/>
                <a:gd name="connsiteY10" fmla="*/ 270402 h 3313562"/>
                <a:gd name="connsiteX11" fmla="*/ 5479542 w 5479542"/>
                <a:gd name="connsiteY11" fmla="*/ 227573 h 3313562"/>
                <a:gd name="connsiteX0" fmla="*/ 0 w 5479542"/>
                <a:gd name="connsiteY0" fmla="*/ 3312002 h 3313562"/>
                <a:gd name="connsiteX1" fmla="*/ 1058352 w 5479542"/>
                <a:gd name="connsiteY1" fmla="*/ 3155162 h 3313562"/>
                <a:gd name="connsiteX2" fmla="*/ 1349894 w 5479542"/>
                <a:gd name="connsiteY2" fmla="*/ 739735 h 3313562"/>
                <a:gd name="connsiteX3" fmla="*/ 1585246 w 5479542"/>
                <a:gd name="connsiteY3" fmla="*/ 1864230 h 3313562"/>
                <a:gd name="connsiteX4" fmla="*/ 1864700 w 5479542"/>
                <a:gd name="connsiteY4" fmla="*/ 2323821 h 3313562"/>
                <a:gd name="connsiteX5" fmla="*/ 2365398 w 5479542"/>
                <a:gd name="connsiteY5" fmla="*/ 1268342 h 3313562"/>
                <a:gd name="connsiteX6" fmla="*/ 2803485 w 5479542"/>
                <a:gd name="connsiteY6" fmla="*/ 8939 h 3313562"/>
                <a:gd name="connsiteX7" fmla="*/ 3270004 w 5479542"/>
                <a:gd name="connsiteY7" fmla="*/ 706975 h 3313562"/>
                <a:gd name="connsiteX8" fmla="*/ 3575598 w 5479542"/>
                <a:gd name="connsiteY8" fmla="*/ 744219 h 3313562"/>
                <a:gd name="connsiteX9" fmla="*/ 3876680 w 5479542"/>
                <a:gd name="connsiteY9" fmla="*/ 648121 h 3313562"/>
                <a:gd name="connsiteX10" fmla="*/ 4349612 w 5479542"/>
                <a:gd name="connsiteY10" fmla="*/ 270402 h 3313562"/>
                <a:gd name="connsiteX11" fmla="*/ 5479542 w 5479542"/>
                <a:gd name="connsiteY11" fmla="*/ 227573 h 3313562"/>
                <a:gd name="connsiteX0" fmla="*/ 0 w 5479542"/>
                <a:gd name="connsiteY0" fmla="*/ 3347934 h 3349494"/>
                <a:gd name="connsiteX1" fmla="*/ 1058352 w 5479542"/>
                <a:gd name="connsiteY1" fmla="*/ 3191094 h 3349494"/>
                <a:gd name="connsiteX2" fmla="*/ 1349894 w 5479542"/>
                <a:gd name="connsiteY2" fmla="*/ 775667 h 3349494"/>
                <a:gd name="connsiteX3" fmla="*/ 1585246 w 5479542"/>
                <a:gd name="connsiteY3" fmla="*/ 1900162 h 3349494"/>
                <a:gd name="connsiteX4" fmla="*/ 1864700 w 5479542"/>
                <a:gd name="connsiteY4" fmla="*/ 2359753 h 3349494"/>
                <a:gd name="connsiteX5" fmla="*/ 2365398 w 5479542"/>
                <a:gd name="connsiteY5" fmla="*/ 1304274 h 3349494"/>
                <a:gd name="connsiteX6" fmla="*/ 2803485 w 5479542"/>
                <a:gd name="connsiteY6" fmla="*/ 44871 h 3349494"/>
                <a:gd name="connsiteX7" fmla="*/ 3270004 w 5479542"/>
                <a:gd name="connsiteY7" fmla="*/ 742907 h 3349494"/>
                <a:gd name="connsiteX8" fmla="*/ 3575598 w 5479542"/>
                <a:gd name="connsiteY8" fmla="*/ 780151 h 3349494"/>
                <a:gd name="connsiteX9" fmla="*/ 3869185 w 5479542"/>
                <a:gd name="connsiteY9" fmla="*/ 12117 h 3349494"/>
                <a:gd name="connsiteX10" fmla="*/ 4349612 w 5479542"/>
                <a:gd name="connsiteY10" fmla="*/ 306334 h 3349494"/>
                <a:gd name="connsiteX11" fmla="*/ 5479542 w 5479542"/>
                <a:gd name="connsiteY11" fmla="*/ 263505 h 3349494"/>
                <a:gd name="connsiteX0" fmla="*/ 0 w 5479542"/>
                <a:gd name="connsiteY0" fmla="*/ 3344958 h 3346518"/>
                <a:gd name="connsiteX1" fmla="*/ 1058352 w 5479542"/>
                <a:gd name="connsiteY1" fmla="*/ 3188118 h 3346518"/>
                <a:gd name="connsiteX2" fmla="*/ 1349894 w 5479542"/>
                <a:gd name="connsiteY2" fmla="*/ 772691 h 3346518"/>
                <a:gd name="connsiteX3" fmla="*/ 1585246 w 5479542"/>
                <a:gd name="connsiteY3" fmla="*/ 1897186 h 3346518"/>
                <a:gd name="connsiteX4" fmla="*/ 1864700 w 5479542"/>
                <a:gd name="connsiteY4" fmla="*/ 2356777 h 3346518"/>
                <a:gd name="connsiteX5" fmla="*/ 2365398 w 5479542"/>
                <a:gd name="connsiteY5" fmla="*/ 1301298 h 3346518"/>
                <a:gd name="connsiteX6" fmla="*/ 2803485 w 5479542"/>
                <a:gd name="connsiteY6" fmla="*/ 41895 h 3346518"/>
                <a:gd name="connsiteX7" fmla="*/ 3270004 w 5479542"/>
                <a:gd name="connsiteY7" fmla="*/ 739931 h 3346518"/>
                <a:gd name="connsiteX8" fmla="*/ 3481912 w 5479542"/>
                <a:gd name="connsiteY8" fmla="*/ 136735 h 3346518"/>
                <a:gd name="connsiteX9" fmla="*/ 3869185 w 5479542"/>
                <a:gd name="connsiteY9" fmla="*/ 9141 h 3346518"/>
                <a:gd name="connsiteX10" fmla="*/ 4349612 w 5479542"/>
                <a:gd name="connsiteY10" fmla="*/ 303358 h 3346518"/>
                <a:gd name="connsiteX11" fmla="*/ 5479542 w 5479542"/>
                <a:gd name="connsiteY11" fmla="*/ 260529 h 3346518"/>
                <a:gd name="connsiteX0" fmla="*/ 0 w 5479542"/>
                <a:gd name="connsiteY0" fmla="*/ 3437601 h 3439161"/>
                <a:gd name="connsiteX1" fmla="*/ 1058352 w 5479542"/>
                <a:gd name="connsiteY1" fmla="*/ 3280761 h 3439161"/>
                <a:gd name="connsiteX2" fmla="*/ 1349894 w 5479542"/>
                <a:gd name="connsiteY2" fmla="*/ 865334 h 3439161"/>
                <a:gd name="connsiteX3" fmla="*/ 1585246 w 5479542"/>
                <a:gd name="connsiteY3" fmla="*/ 1989829 h 3439161"/>
                <a:gd name="connsiteX4" fmla="*/ 1864700 w 5479542"/>
                <a:gd name="connsiteY4" fmla="*/ 2449420 h 3439161"/>
                <a:gd name="connsiteX5" fmla="*/ 2365398 w 5479542"/>
                <a:gd name="connsiteY5" fmla="*/ 1393941 h 3439161"/>
                <a:gd name="connsiteX6" fmla="*/ 2803485 w 5479542"/>
                <a:gd name="connsiteY6" fmla="*/ 134538 h 3439161"/>
                <a:gd name="connsiteX7" fmla="*/ 3228781 w 5479542"/>
                <a:gd name="connsiteY7" fmla="*/ 118642 h 3439161"/>
                <a:gd name="connsiteX8" fmla="*/ 3481912 w 5479542"/>
                <a:gd name="connsiteY8" fmla="*/ 229378 h 3439161"/>
                <a:gd name="connsiteX9" fmla="*/ 3869185 w 5479542"/>
                <a:gd name="connsiteY9" fmla="*/ 101784 h 3439161"/>
                <a:gd name="connsiteX10" fmla="*/ 4349612 w 5479542"/>
                <a:gd name="connsiteY10" fmla="*/ 396001 h 3439161"/>
                <a:gd name="connsiteX11" fmla="*/ 5479542 w 5479542"/>
                <a:gd name="connsiteY11" fmla="*/ 353172 h 3439161"/>
                <a:gd name="connsiteX0" fmla="*/ 0 w 5479542"/>
                <a:gd name="connsiteY0" fmla="*/ 3343425 h 3344985"/>
                <a:gd name="connsiteX1" fmla="*/ 1058352 w 5479542"/>
                <a:gd name="connsiteY1" fmla="*/ 3186585 h 3344985"/>
                <a:gd name="connsiteX2" fmla="*/ 1349894 w 5479542"/>
                <a:gd name="connsiteY2" fmla="*/ 771158 h 3344985"/>
                <a:gd name="connsiteX3" fmla="*/ 1585246 w 5479542"/>
                <a:gd name="connsiteY3" fmla="*/ 1895653 h 3344985"/>
                <a:gd name="connsiteX4" fmla="*/ 1864700 w 5479542"/>
                <a:gd name="connsiteY4" fmla="*/ 2355244 h 3344985"/>
                <a:gd name="connsiteX5" fmla="*/ 2365398 w 5479542"/>
                <a:gd name="connsiteY5" fmla="*/ 1299765 h 3344985"/>
                <a:gd name="connsiteX6" fmla="*/ 2863444 w 5479542"/>
                <a:gd name="connsiteY6" fmla="*/ 481321 h 3344985"/>
                <a:gd name="connsiteX7" fmla="*/ 3228781 w 5479542"/>
                <a:gd name="connsiteY7" fmla="*/ 24466 h 3344985"/>
                <a:gd name="connsiteX8" fmla="*/ 3481912 w 5479542"/>
                <a:gd name="connsiteY8" fmla="*/ 135202 h 3344985"/>
                <a:gd name="connsiteX9" fmla="*/ 3869185 w 5479542"/>
                <a:gd name="connsiteY9" fmla="*/ 7608 h 3344985"/>
                <a:gd name="connsiteX10" fmla="*/ 4349612 w 5479542"/>
                <a:gd name="connsiteY10" fmla="*/ 301825 h 3344985"/>
                <a:gd name="connsiteX11" fmla="*/ 5479542 w 5479542"/>
                <a:gd name="connsiteY11" fmla="*/ 258996 h 3344985"/>
                <a:gd name="connsiteX0" fmla="*/ 0 w 5479542"/>
                <a:gd name="connsiteY0" fmla="*/ 3339299 h 3340859"/>
                <a:gd name="connsiteX1" fmla="*/ 1058352 w 5479542"/>
                <a:gd name="connsiteY1" fmla="*/ 3182459 h 3340859"/>
                <a:gd name="connsiteX2" fmla="*/ 1349894 w 5479542"/>
                <a:gd name="connsiteY2" fmla="*/ 767032 h 3340859"/>
                <a:gd name="connsiteX3" fmla="*/ 1585246 w 5479542"/>
                <a:gd name="connsiteY3" fmla="*/ 1891527 h 3340859"/>
                <a:gd name="connsiteX4" fmla="*/ 1864700 w 5479542"/>
                <a:gd name="connsiteY4" fmla="*/ 2351118 h 3340859"/>
                <a:gd name="connsiteX5" fmla="*/ 2365398 w 5479542"/>
                <a:gd name="connsiteY5" fmla="*/ 1295639 h 3340859"/>
                <a:gd name="connsiteX6" fmla="*/ 2863444 w 5479542"/>
                <a:gd name="connsiteY6" fmla="*/ 477195 h 3340859"/>
                <a:gd name="connsiteX7" fmla="*/ 3262510 w 5479542"/>
                <a:gd name="connsiteY7" fmla="*/ 51837 h 3340859"/>
                <a:gd name="connsiteX8" fmla="*/ 3481912 w 5479542"/>
                <a:gd name="connsiteY8" fmla="*/ 131076 h 3340859"/>
                <a:gd name="connsiteX9" fmla="*/ 3869185 w 5479542"/>
                <a:gd name="connsiteY9" fmla="*/ 3482 h 3340859"/>
                <a:gd name="connsiteX10" fmla="*/ 4349612 w 5479542"/>
                <a:gd name="connsiteY10" fmla="*/ 297699 h 3340859"/>
                <a:gd name="connsiteX11" fmla="*/ 5479542 w 5479542"/>
                <a:gd name="connsiteY11" fmla="*/ 254870 h 3340859"/>
                <a:gd name="connsiteX0" fmla="*/ 0 w 5479542"/>
                <a:gd name="connsiteY0" fmla="*/ 3339299 h 3340859"/>
                <a:gd name="connsiteX1" fmla="*/ 1058352 w 5479542"/>
                <a:gd name="connsiteY1" fmla="*/ 3182459 h 3340859"/>
                <a:gd name="connsiteX2" fmla="*/ 1349894 w 5479542"/>
                <a:gd name="connsiteY2" fmla="*/ 767032 h 3340859"/>
                <a:gd name="connsiteX3" fmla="*/ 1585246 w 5479542"/>
                <a:gd name="connsiteY3" fmla="*/ 1891527 h 3340859"/>
                <a:gd name="connsiteX4" fmla="*/ 1864700 w 5479542"/>
                <a:gd name="connsiteY4" fmla="*/ 2351118 h 3340859"/>
                <a:gd name="connsiteX5" fmla="*/ 2522792 w 5479542"/>
                <a:gd name="connsiteY5" fmla="*/ 623702 h 3340859"/>
                <a:gd name="connsiteX6" fmla="*/ 2863444 w 5479542"/>
                <a:gd name="connsiteY6" fmla="*/ 477195 h 3340859"/>
                <a:gd name="connsiteX7" fmla="*/ 3262510 w 5479542"/>
                <a:gd name="connsiteY7" fmla="*/ 51837 h 3340859"/>
                <a:gd name="connsiteX8" fmla="*/ 3481912 w 5479542"/>
                <a:gd name="connsiteY8" fmla="*/ 131076 h 3340859"/>
                <a:gd name="connsiteX9" fmla="*/ 3869185 w 5479542"/>
                <a:gd name="connsiteY9" fmla="*/ 3482 h 3340859"/>
                <a:gd name="connsiteX10" fmla="*/ 4349612 w 5479542"/>
                <a:gd name="connsiteY10" fmla="*/ 297699 h 3340859"/>
                <a:gd name="connsiteX11" fmla="*/ 5479542 w 5479542"/>
                <a:gd name="connsiteY11" fmla="*/ 254870 h 3340859"/>
                <a:gd name="connsiteX0" fmla="*/ 0 w 5479542"/>
                <a:gd name="connsiteY0" fmla="*/ 3339299 h 3340859"/>
                <a:gd name="connsiteX1" fmla="*/ 1058352 w 5479542"/>
                <a:gd name="connsiteY1" fmla="*/ 3182459 h 3340859"/>
                <a:gd name="connsiteX2" fmla="*/ 1349894 w 5479542"/>
                <a:gd name="connsiteY2" fmla="*/ 767032 h 3340859"/>
                <a:gd name="connsiteX3" fmla="*/ 1585246 w 5479542"/>
                <a:gd name="connsiteY3" fmla="*/ 1891527 h 3340859"/>
                <a:gd name="connsiteX4" fmla="*/ 1864700 w 5479542"/>
                <a:gd name="connsiteY4" fmla="*/ 2351118 h 3340859"/>
                <a:gd name="connsiteX5" fmla="*/ 2492812 w 5479542"/>
                <a:gd name="connsiteY5" fmla="*/ 718192 h 3340859"/>
                <a:gd name="connsiteX6" fmla="*/ 2863444 w 5479542"/>
                <a:gd name="connsiteY6" fmla="*/ 477195 h 3340859"/>
                <a:gd name="connsiteX7" fmla="*/ 3262510 w 5479542"/>
                <a:gd name="connsiteY7" fmla="*/ 51837 h 3340859"/>
                <a:gd name="connsiteX8" fmla="*/ 3481912 w 5479542"/>
                <a:gd name="connsiteY8" fmla="*/ 131076 h 3340859"/>
                <a:gd name="connsiteX9" fmla="*/ 3869185 w 5479542"/>
                <a:gd name="connsiteY9" fmla="*/ 3482 h 3340859"/>
                <a:gd name="connsiteX10" fmla="*/ 4349612 w 5479542"/>
                <a:gd name="connsiteY10" fmla="*/ 297699 h 3340859"/>
                <a:gd name="connsiteX11" fmla="*/ 5479542 w 5479542"/>
                <a:gd name="connsiteY11" fmla="*/ 254870 h 3340859"/>
                <a:gd name="connsiteX0" fmla="*/ 0 w 5479542"/>
                <a:gd name="connsiteY0" fmla="*/ 3339299 h 3340859"/>
                <a:gd name="connsiteX1" fmla="*/ 1058352 w 5479542"/>
                <a:gd name="connsiteY1" fmla="*/ 3182459 h 3340859"/>
                <a:gd name="connsiteX2" fmla="*/ 1349894 w 5479542"/>
                <a:gd name="connsiteY2" fmla="*/ 767032 h 3340859"/>
                <a:gd name="connsiteX3" fmla="*/ 1585246 w 5479542"/>
                <a:gd name="connsiteY3" fmla="*/ 1891527 h 3340859"/>
                <a:gd name="connsiteX4" fmla="*/ 1864700 w 5479542"/>
                <a:gd name="connsiteY4" fmla="*/ 2351118 h 3340859"/>
                <a:gd name="connsiteX5" fmla="*/ 2481570 w 5479542"/>
                <a:gd name="connsiteY5" fmla="*/ 739190 h 3340859"/>
                <a:gd name="connsiteX6" fmla="*/ 2863444 w 5479542"/>
                <a:gd name="connsiteY6" fmla="*/ 477195 h 3340859"/>
                <a:gd name="connsiteX7" fmla="*/ 3262510 w 5479542"/>
                <a:gd name="connsiteY7" fmla="*/ 51837 h 3340859"/>
                <a:gd name="connsiteX8" fmla="*/ 3481912 w 5479542"/>
                <a:gd name="connsiteY8" fmla="*/ 131076 h 3340859"/>
                <a:gd name="connsiteX9" fmla="*/ 3869185 w 5479542"/>
                <a:gd name="connsiteY9" fmla="*/ 3482 h 3340859"/>
                <a:gd name="connsiteX10" fmla="*/ 4349612 w 5479542"/>
                <a:gd name="connsiteY10" fmla="*/ 297699 h 3340859"/>
                <a:gd name="connsiteX11" fmla="*/ 5479542 w 5479542"/>
                <a:gd name="connsiteY11" fmla="*/ 254870 h 3340859"/>
                <a:gd name="connsiteX0" fmla="*/ 0 w 5479542"/>
                <a:gd name="connsiteY0" fmla="*/ 3339299 h 3340859"/>
                <a:gd name="connsiteX1" fmla="*/ 1058352 w 5479542"/>
                <a:gd name="connsiteY1" fmla="*/ 3182459 h 3340859"/>
                <a:gd name="connsiteX2" fmla="*/ 1349894 w 5479542"/>
                <a:gd name="connsiteY2" fmla="*/ 767032 h 3340859"/>
                <a:gd name="connsiteX3" fmla="*/ 1585246 w 5479542"/>
                <a:gd name="connsiteY3" fmla="*/ 1891527 h 3340859"/>
                <a:gd name="connsiteX4" fmla="*/ 1864700 w 5479542"/>
                <a:gd name="connsiteY4" fmla="*/ 2351118 h 3340859"/>
                <a:gd name="connsiteX5" fmla="*/ 2216962 w 5479542"/>
                <a:gd name="connsiteY5" fmla="*/ 1517524 h 3340859"/>
                <a:gd name="connsiteX6" fmla="*/ 2481570 w 5479542"/>
                <a:gd name="connsiteY6" fmla="*/ 739190 h 3340859"/>
                <a:gd name="connsiteX7" fmla="*/ 2863444 w 5479542"/>
                <a:gd name="connsiteY7" fmla="*/ 477195 h 3340859"/>
                <a:gd name="connsiteX8" fmla="*/ 3262510 w 5479542"/>
                <a:gd name="connsiteY8" fmla="*/ 51837 h 3340859"/>
                <a:gd name="connsiteX9" fmla="*/ 3481912 w 5479542"/>
                <a:gd name="connsiteY9" fmla="*/ 131076 h 3340859"/>
                <a:gd name="connsiteX10" fmla="*/ 3869185 w 5479542"/>
                <a:gd name="connsiteY10" fmla="*/ 3482 h 3340859"/>
                <a:gd name="connsiteX11" fmla="*/ 4349612 w 5479542"/>
                <a:gd name="connsiteY11" fmla="*/ 297699 h 3340859"/>
                <a:gd name="connsiteX12" fmla="*/ 5479542 w 5479542"/>
                <a:gd name="connsiteY12" fmla="*/ 254870 h 3340859"/>
                <a:gd name="connsiteX0" fmla="*/ 0 w 5479542"/>
                <a:gd name="connsiteY0" fmla="*/ 3339299 h 3340859"/>
                <a:gd name="connsiteX1" fmla="*/ 1058352 w 5479542"/>
                <a:gd name="connsiteY1" fmla="*/ 3182459 h 3340859"/>
                <a:gd name="connsiteX2" fmla="*/ 1349894 w 5479542"/>
                <a:gd name="connsiteY2" fmla="*/ 767032 h 3340859"/>
                <a:gd name="connsiteX3" fmla="*/ 1585246 w 5479542"/>
                <a:gd name="connsiteY3" fmla="*/ 1891527 h 3340859"/>
                <a:gd name="connsiteX4" fmla="*/ 1864700 w 5479542"/>
                <a:gd name="connsiteY4" fmla="*/ 2351118 h 3340859"/>
                <a:gd name="connsiteX5" fmla="*/ 2303154 w 5479542"/>
                <a:gd name="connsiteY5" fmla="*/ 1423033 h 3340859"/>
                <a:gd name="connsiteX6" fmla="*/ 2481570 w 5479542"/>
                <a:gd name="connsiteY6" fmla="*/ 739190 h 3340859"/>
                <a:gd name="connsiteX7" fmla="*/ 2863444 w 5479542"/>
                <a:gd name="connsiteY7" fmla="*/ 477195 h 3340859"/>
                <a:gd name="connsiteX8" fmla="*/ 3262510 w 5479542"/>
                <a:gd name="connsiteY8" fmla="*/ 51837 h 3340859"/>
                <a:gd name="connsiteX9" fmla="*/ 3481912 w 5479542"/>
                <a:gd name="connsiteY9" fmla="*/ 131076 h 3340859"/>
                <a:gd name="connsiteX10" fmla="*/ 3869185 w 5479542"/>
                <a:gd name="connsiteY10" fmla="*/ 3482 h 3340859"/>
                <a:gd name="connsiteX11" fmla="*/ 4349612 w 5479542"/>
                <a:gd name="connsiteY11" fmla="*/ 297699 h 3340859"/>
                <a:gd name="connsiteX12" fmla="*/ 5479542 w 5479542"/>
                <a:gd name="connsiteY12" fmla="*/ 254870 h 3340859"/>
                <a:gd name="connsiteX0" fmla="*/ 0 w 5479542"/>
                <a:gd name="connsiteY0" fmla="*/ 3339299 h 3361119"/>
                <a:gd name="connsiteX1" fmla="*/ 1058352 w 5479542"/>
                <a:gd name="connsiteY1" fmla="*/ 3182459 h 3361119"/>
                <a:gd name="connsiteX2" fmla="*/ 1334904 w 5479542"/>
                <a:gd name="connsiteY2" fmla="*/ 1606953 h 3361119"/>
                <a:gd name="connsiteX3" fmla="*/ 1585246 w 5479542"/>
                <a:gd name="connsiteY3" fmla="*/ 1891527 h 3361119"/>
                <a:gd name="connsiteX4" fmla="*/ 1864700 w 5479542"/>
                <a:gd name="connsiteY4" fmla="*/ 2351118 h 3361119"/>
                <a:gd name="connsiteX5" fmla="*/ 2303154 w 5479542"/>
                <a:gd name="connsiteY5" fmla="*/ 1423033 h 3361119"/>
                <a:gd name="connsiteX6" fmla="*/ 2481570 w 5479542"/>
                <a:gd name="connsiteY6" fmla="*/ 739190 h 3361119"/>
                <a:gd name="connsiteX7" fmla="*/ 2863444 w 5479542"/>
                <a:gd name="connsiteY7" fmla="*/ 477195 h 3361119"/>
                <a:gd name="connsiteX8" fmla="*/ 3262510 w 5479542"/>
                <a:gd name="connsiteY8" fmla="*/ 51837 h 3361119"/>
                <a:gd name="connsiteX9" fmla="*/ 3481912 w 5479542"/>
                <a:gd name="connsiteY9" fmla="*/ 131076 h 3361119"/>
                <a:gd name="connsiteX10" fmla="*/ 3869185 w 5479542"/>
                <a:gd name="connsiteY10" fmla="*/ 3482 h 3361119"/>
                <a:gd name="connsiteX11" fmla="*/ 4349612 w 5479542"/>
                <a:gd name="connsiteY11" fmla="*/ 297699 h 3361119"/>
                <a:gd name="connsiteX12" fmla="*/ 5479542 w 5479542"/>
                <a:gd name="connsiteY12" fmla="*/ 254870 h 3361119"/>
                <a:gd name="connsiteX0" fmla="*/ 0 w 5479542"/>
                <a:gd name="connsiteY0" fmla="*/ 3339299 h 3361119"/>
                <a:gd name="connsiteX1" fmla="*/ 1058352 w 5479542"/>
                <a:gd name="connsiteY1" fmla="*/ 3182459 h 3361119"/>
                <a:gd name="connsiteX2" fmla="*/ 1334904 w 5479542"/>
                <a:gd name="connsiteY2" fmla="*/ 1606953 h 3361119"/>
                <a:gd name="connsiteX3" fmla="*/ 1536530 w 5479542"/>
                <a:gd name="connsiteY3" fmla="*/ 2500469 h 3361119"/>
                <a:gd name="connsiteX4" fmla="*/ 1864700 w 5479542"/>
                <a:gd name="connsiteY4" fmla="*/ 2351118 h 3361119"/>
                <a:gd name="connsiteX5" fmla="*/ 2303154 w 5479542"/>
                <a:gd name="connsiteY5" fmla="*/ 1423033 h 3361119"/>
                <a:gd name="connsiteX6" fmla="*/ 2481570 w 5479542"/>
                <a:gd name="connsiteY6" fmla="*/ 739190 h 3361119"/>
                <a:gd name="connsiteX7" fmla="*/ 2863444 w 5479542"/>
                <a:gd name="connsiteY7" fmla="*/ 477195 h 3361119"/>
                <a:gd name="connsiteX8" fmla="*/ 3262510 w 5479542"/>
                <a:gd name="connsiteY8" fmla="*/ 51837 h 3361119"/>
                <a:gd name="connsiteX9" fmla="*/ 3481912 w 5479542"/>
                <a:gd name="connsiteY9" fmla="*/ 131076 h 3361119"/>
                <a:gd name="connsiteX10" fmla="*/ 3869185 w 5479542"/>
                <a:gd name="connsiteY10" fmla="*/ 3482 h 3361119"/>
                <a:gd name="connsiteX11" fmla="*/ 4349612 w 5479542"/>
                <a:gd name="connsiteY11" fmla="*/ 297699 h 3361119"/>
                <a:gd name="connsiteX12" fmla="*/ 5479542 w 5479542"/>
                <a:gd name="connsiteY12" fmla="*/ 254870 h 3361119"/>
                <a:gd name="connsiteX0" fmla="*/ 0 w 5479542"/>
                <a:gd name="connsiteY0" fmla="*/ 3339299 h 3361119"/>
                <a:gd name="connsiteX1" fmla="*/ 1058352 w 5479542"/>
                <a:gd name="connsiteY1" fmla="*/ 3182459 h 3361119"/>
                <a:gd name="connsiteX2" fmla="*/ 1334904 w 5479542"/>
                <a:gd name="connsiteY2" fmla="*/ 1606953 h 3361119"/>
                <a:gd name="connsiteX3" fmla="*/ 1536530 w 5479542"/>
                <a:gd name="connsiteY3" fmla="*/ 2500469 h 3361119"/>
                <a:gd name="connsiteX4" fmla="*/ 1703559 w 5479542"/>
                <a:gd name="connsiteY4" fmla="*/ 2834069 h 3361119"/>
                <a:gd name="connsiteX5" fmla="*/ 2303154 w 5479542"/>
                <a:gd name="connsiteY5" fmla="*/ 1423033 h 3361119"/>
                <a:gd name="connsiteX6" fmla="*/ 2481570 w 5479542"/>
                <a:gd name="connsiteY6" fmla="*/ 739190 h 3361119"/>
                <a:gd name="connsiteX7" fmla="*/ 2863444 w 5479542"/>
                <a:gd name="connsiteY7" fmla="*/ 477195 h 3361119"/>
                <a:gd name="connsiteX8" fmla="*/ 3262510 w 5479542"/>
                <a:gd name="connsiteY8" fmla="*/ 51837 h 3361119"/>
                <a:gd name="connsiteX9" fmla="*/ 3481912 w 5479542"/>
                <a:gd name="connsiteY9" fmla="*/ 131076 h 3361119"/>
                <a:gd name="connsiteX10" fmla="*/ 3869185 w 5479542"/>
                <a:gd name="connsiteY10" fmla="*/ 3482 h 3361119"/>
                <a:gd name="connsiteX11" fmla="*/ 4349612 w 5479542"/>
                <a:gd name="connsiteY11" fmla="*/ 297699 h 3361119"/>
                <a:gd name="connsiteX12" fmla="*/ 5479542 w 5479542"/>
                <a:gd name="connsiteY12" fmla="*/ 254870 h 3361119"/>
                <a:gd name="connsiteX0" fmla="*/ 0 w 5479542"/>
                <a:gd name="connsiteY0" fmla="*/ 3339299 h 3361119"/>
                <a:gd name="connsiteX1" fmla="*/ 1058352 w 5479542"/>
                <a:gd name="connsiteY1" fmla="*/ 3182459 h 3361119"/>
                <a:gd name="connsiteX2" fmla="*/ 1334904 w 5479542"/>
                <a:gd name="connsiteY2" fmla="*/ 1606953 h 3361119"/>
                <a:gd name="connsiteX3" fmla="*/ 1536530 w 5479542"/>
                <a:gd name="connsiteY3" fmla="*/ 2500469 h 3361119"/>
                <a:gd name="connsiteX4" fmla="*/ 1703559 w 5479542"/>
                <a:gd name="connsiteY4" fmla="*/ 2834069 h 3361119"/>
                <a:gd name="connsiteX5" fmla="*/ 2010851 w 5479542"/>
                <a:gd name="connsiteY5" fmla="*/ 2168462 h 3361119"/>
                <a:gd name="connsiteX6" fmla="*/ 2303154 w 5479542"/>
                <a:gd name="connsiteY6" fmla="*/ 1423033 h 3361119"/>
                <a:gd name="connsiteX7" fmla="*/ 2481570 w 5479542"/>
                <a:gd name="connsiteY7" fmla="*/ 739190 h 3361119"/>
                <a:gd name="connsiteX8" fmla="*/ 2863444 w 5479542"/>
                <a:gd name="connsiteY8" fmla="*/ 477195 h 3361119"/>
                <a:gd name="connsiteX9" fmla="*/ 3262510 w 5479542"/>
                <a:gd name="connsiteY9" fmla="*/ 51837 h 3361119"/>
                <a:gd name="connsiteX10" fmla="*/ 3481912 w 5479542"/>
                <a:gd name="connsiteY10" fmla="*/ 131076 h 3361119"/>
                <a:gd name="connsiteX11" fmla="*/ 3869185 w 5479542"/>
                <a:gd name="connsiteY11" fmla="*/ 3482 h 3361119"/>
                <a:gd name="connsiteX12" fmla="*/ 4349612 w 5479542"/>
                <a:gd name="connsiteY12" fmla="*/ 297699 h 3361119"/>
                <a:gd name="connsiteX13" fmla="*/ 5479542 w 5479542"/>
                <a:gd name="connsiteY13" fmla="*/ 254870 h 3361119"/>
                <a:gd name="connsiteX0" fmla="*/ 0 w 5479542"/>
                <a:gd name="connsiteY0" fmla="*/ 3339299 h 3361119"/>
                <a:gd name="connsiteX1" fmla="*/ 1058352 w 5479542"/>
                <a:gd name="connsiteY1" fmla="*/ 3182459 h 3361119"/>
                <a:gd name="connsiteX2" fmla="*/ 1334904 w 5479542"/>
                <a:gd name="connsiteY2" fmla="*/ 1606953 h 3361119"/>
                <a:gd name="connsiteX3" fmla="*/ 1536530 w 5479542"/>
                <a:gd name="connsiteY3" fmla="*/ 2500469 h 3361119"/>
                <a:gd name="connsiteX4" fmla="*/ 1703559 w 5479542"/>
                <a:gd name="connsiteY4" fmla="*/ 2834069 h 3361119"/>
                <a:gd name="connsiteX5" fmla="*/ 2130769 w 5479542"/>
                <a:gd name="connsiteY5" fmla="*/ 1675011 h 3361119"/>
                <a:gd name="connsiteX6" fmla="*/ 2303154 w 5479542"/>
                <a:gd name="connsiteY6" fmla="*/ 1423033 h 3361119"/>
                <a:gd name="connsiteX7" fmla="*/ 2481570 w 5479542"/>
                <a:gd name="connsiteY7" fmla="*/ 739190 h 3361119"/>
                <a:gd name="connsiteX8" fmla="*/ 2863444 w 5479542"/>
                <a:gd name="connsiteY8" fmla="*/ 477195 h 3361119"/>
                <a:gd name="connsiteX9" fmla="*/ 3262510 w 5479542"/>
                <a:gd name="connsiteY9" fmla="*/ 51837 h 3361119"/>
                <a:gd name="connsiteX10" fmla="*/ 3481912 w 5479542"/>
                <a:gd name="connsiteY10" fmla="*/ 131076 h 3361119"/>
                <a:gd name="connsiteX11" fmla="*/ 3869185 w 5479542"/>
                <a:gd name="connsiteY11" fmla="*/ 3482 h 3361119"/>
                <a:gd name="connsiteX12" fmla="*/ 4349612 w 5479542"/>
                <a:gd name="connsiteY12" fmla="*/ 297699 h 3361119"/>
                <a:gd name="connsiteX13" fmla="*/ 5479542 w 5479542"/>
                <a:gd name="connsiteY13" fmla="*/ 254870 h 3361119"/>
                <a:gd name="connsiteX0" fmla="*/ 0 w 5479542"/>
                <a:gd name="connsiteY0" fmla="*/ 3339299 h 3361119"/>
                <a:gd name="connsiteX1" fmla="*/ 1058352 w 5479542"/>
                <a:gd name="connsiteY1" fmla="*/ 3182459 h 3361119"/>
                <a:gd name="connsiteX2" fmla="*/ 1334904 w 5479542"/>
                <a:gd name="connsiteY2" fmla="*/ 1606953 h 3361119"/>
                <a:gd name="connsiteX3" fmla="*/ 1536530 w 5479542"/>
                <a:gd name="connsiteY3" fmla="*/ 2500469 h 3361119"/>
                <a:gd name="connsiteX4" fmla="*/ 1703559 w 5479542"/>
                <a:gd name="connsiteY4" fmla="*/ 2834069 h 3361119"/>
                <a:gd name="connsiteX5" fmla="*/ 2123275 w 5479542"/>
                <a:gd name="connsiteY5" fmla="*/ 1706508 h 3361119"/>
                <a:gd name="connsiteX6" fmla="*/ 2303154 w 5479542"/>
                <a:gd name="connsiteY6" fmla="*/ 1423033 h 3361119"/>
                <a:gd name="connsiteX7" fmla="*/ 2481570 w 5479542"/>
                <a:gd name="connsiteY7" fmla="*/ 739190 h 3361119"/>
                <a:gd name="connsiteX8" fmla="*/ 2863444 w 5479542"/>
                <a:gd name="connsiteY8" fmla="*/ 477195 h 3361119"/>
                <a:gd name="connsiteX9" fmla="*/ 3262510 w 5479542"/>
                <a:gd name="connsiteY9" fmla="*/ 51837 h 3361119"/>
                <a:gd name="connsiteX10" fmla="*/ 3481912 w 5479542"/>
                <a:gd name="connsiteY10" fmla="*/ 131076 h 3361119"/>
                <a:gd name="connsiteX11" fmla="*/ 3869185 w 5479542"/>
                <a:gd name="connsiteY11" fmla="*/ 3482 h 3361119"/>
                <a:gd name="connsiteX12" fmla="*/ 4349612 w 5479542"/>
                <a:gd name="connsiteY12" fmla="*/ 297699 h 3361119"/>
                <a:gd name="connsiteX13" fmla="*/ 5479542 w 5479542"/>
                <a:gd name="connsiteY13" fmla="*/ 254870 h 3361119"/>
                <a:gd name="connsiteX0" fmla="*/ 0 w 5479542"/>
                <a:gd name="connsiteY0" fmla="*/ 3339299 h 3361119"/>
                <a:gd name="connsiteX1" fmla="*/ 1058352 w 5479542"/>
                <a:gd name="connsiteY1" fmla="*/ 3182459 h 3361119"/>
                <a:gd name="connsiteX2" fmla="*/ 1334904 w 5479542"/>
                <a:gd name="connsiteY2" fmla="*/ 1606953 h 3361119"/>
                <a:gd name="connsiteX3" fmla="*/ 1536530 w 5479542"/>
                <a:gd name="connsiteY3" fmla="*/ 2500469 h 3361119"/>
                <a:gd name="connsiteX4" fmla="*/ 1703559 w 5479542"/>
                <a:gd name="connsiteY4" fmla="*/ 2834069 h 3361119"/>
                <a:gd name="connsiteX5" fmla="*/ 2123275 w 5479542"/>
                <a:gd name="connsiteY5" fmla="*/ 1706508 h 3361119"/>
                <a:gd name="connsiteX6" fmla="*/ 2303154 w 5479542"/>
                <a:gd name="connsiteY6" fmla="*/ 1423033 h 3361119"/>
                <a:gd name="connsiteX7" fmla="*/ 2481570 w 5479542"/>
                <a:gd name="connsiteY7" fmla="*/ 739190 h 3361119"/>
                <a:gd name="connsiteX8" fmla="*/ 2863444 w 5479542"/>
                <a:gd name="connsiteY8" fmla="*/ 477195 h 3361119"/>
                <a:gd name="connsiteX9" fmla="*/ 3262510 w 5479542"/>
                <a:gd name="connsiteY9" fmla="*/ 51837 h 3361119"/>
                <a:gd name="connsiteX10" fmla="*/ 3481912 w 5479542"/>
                <a:gd name="connsiteY10" fmla="*/ 131076 h 3361119"/>
                <a:gd name="connsiteX11" fmla="*/ 3869185 w 5479542"/>
                <a:gd name="connsiteY11" fmla="*/ 3482 h 3361119"/>
                <a:gd name="connsiteX12" fmla="*/ 4349612 w 5479542"/>
                <a:gd name="connsiteY12" fmla="*/ 297699 h 3361119"/>
                <a:gd name="connsiteX13" fmla="*/ 5479542 w 5479542"/>
                <a:gd name="connsiteY13" fmla="*/ 254870 h 336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79542" h="3361119">
                  <a:moveTo>
                    <a:pt x="0" y="3339299"/>
                  </a:moveTo>
                  <a:cubicBezTo>
                    <a:pt x="249590" y="3317874"/>
                    <a:pt x="835868" y="3471183"/>
                    <a:pt x="1058352" y="3182459"/>
                  </a:cubicBezTo>
                  <a:cubicBezTo>
                    <a:pt x="1280836" y="2893735"/>
                    <a:pt x="1255208" y="1720618"/>
                    <a:pt x="1334904" y="1606953"/>
                  </a:cubicBezTo>
                  <a:cubicBezTo>
                    <a:pt x="1414600" y="1493288"/>
                    <a:pt x="1475088" y="2295950"/>
                    <a:pt x="1536530" y="2500469"/>
                  </a:cubicBezTo>
                  <a:cubicBezTo>
                    <a:pt x="1597973" y="2704988"/>
                    <a:pt x="1624506" y="2889404"/>
                    <a:pt x="1703559" y="2834069"/>
                  </a:cubicBezTo>
                  <a:cubicBezTo>
                    <a:pt x="1868805" y="2831230"/>
                    <a:pt x="2023343" y="1941681"/>
                    <a:pt x="2123275" y="1706508"/>
                  </a:cubicBezTo>
                  <a:cubicBezTo>
                    <a:pt x="2223207" y="1471335"/>
                    <a:pt x="2224701" y="1661245"/>
                    <a:pt x="2303154" y="1423033"/>
                  </a:cubicBezTo>
                  <a:cubicBezTo>
                    <a:pt x="2381607" y="1184821"/>
                    <a:pt x="2388188" y="896830"/>
                    <a:pt x="2481570" y="739190"/>
                  </a:cubicBezTo>
                  <a:cubicBezTo>
                    <a:pt x="2574952" y="581550"/>
                    <a:pt x="2733287" y="591754"/>
                    <a:pt x="2863444" y="477195"/>
                  </a:cubicBezTo>
                  <a:cubicBezTo>
                    <a:pt x="2993601" y="362636"/>
                    <a:pt x="3142569" y="-70710"/>
                    <a:pt x="3262510" y="51837"/>
                  </a:cubicBezTo>
                  <a:cubicBezTo>
                    <a:pt x="3382452" y="174384"/>
                    <a:pt x="3380800" y="139135"/>
                    <a:pt x="3481912" y="131076"/>
                  </a:cubicBezTo>
                  <a:cubicBezTo>
                    <a:pt x="3583024" y="123017"/>
                    <a:pt x="3724568" y="-24289"/>
                    <a:pt x="3869185" y="3482"/>
                  </a:cubicBezTo>
                  <a:cubicBezTo>
                    <a:pt x="4013802" y="31253"/>
                    <a:pt x="4081219" y="255801"/>
                    <a:pt x="4349612" y="297699"/>
                  </a:cubicBezTo>
                  <a:cubicBezTo>
                    <a:pt x="4618005" y="339597"/>
                    <a:pt x="5300821" y="349535"/>
                    <a:pt x="5479542" y="254870"/>
                  </a:cubicBez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7A9235E8-3D33-6AC8-0BE4-38BA8FCEAB5D}"/>
                </a:ext>
              </a:extLst>
            </p:cNvPr>
            <p:cNvSpPr/>
            <p:nvPr/>
          </p:nvSpPr>
          <p:spPr>
            <a:xfrm>
              <a:off x="8500301" y="1508414"/>
              <a:ext cx="3075193" cy="1209805"/>
            </a:xfrm>
            <a:custGeom>
              <a:avLst/>
              <a:gdLst>
                <a:gd name="connsiteX0" fmla="*/ 0 w 6041036"/>
                <a:gd name="connsiteY0" fmla="*/ 3695107 h 3695107"/>
                <a:gd name="connsiteX1" fmla="*/ 809468 w 6041036"/>
                <a:gd name="connsiteY1" fmla="*/ 2443428 h 3695107"/>
                <a:gd name="connsiteX2" fmla="*/ 981855 w 6041036"/>
                <a:gd name="connsiteY2" fmla="*/ 2008713 h 3695107"/>
                <a:gd name="connsiteX3" fmla="*/ 1394085 w 6041036"/>
                <a:gd name="connsiteY3" fmla="*/ 966897 h 3695107"/>
                <a:gd name="connsiteX4" fmla="*/ 1918741 w 6041036"/>
                <a:gd name="connsiteY4" fmla="*/ 592143 h 3695107"/>
                <a:gd name="connsiteX5" fmla="*/ 2278505 w 6041036"/>
                <a:gd name="connsiteY5" fmla="*/ 217389 h 3695107"/>
                <a:gd name="connsiteX6" fmla="*/ 2660754 w 6041036"/>
                <a:gd name="connsiteY6" fmla="*/ 367290 h 3695107"/>
                <a:gd name="connsiteX7" fmla="*/ 3357796 w 6041036"/>
                <a:gd name="connsiteY7" fmla="*/ 31 h 3695107"/>
                <a:gd name="connsiteX8" fmla="*/ 4616970 w 6041036"/>
                <a:gd name="connsiteY8" fmla="*/ 344805 h 3695107"/>
                <a:gd name="connsiteX9" fmla="*/ 6041036 w 6041036"/>
                <a:gd name="connsiteY9" fmla="*/ 112458 h 3695107"/>
                <a:gd name="connsiteX10" fmla="*/ 6041036 w 6041036"/>
                <a:gd name="connsiteY10" fmla="*/ 112458 h 3695107"/>
                <a:gd name="connsiteX0" fmla="*/ 0 w 6041036"/>
                <a:gd name="connsiteY0" fmla="*/ 3695107 h 3743541"/>
                <a:gd name="connsiteX1" fmla="*/ 656461 w 6041036"/>
                <a:gd name="connsiteY1" fmla="*/ 3678414 h 3743541"/>
                <a:gd name="connsiteX2" fmla="*/ 981855 w 6041036"/>
                <a:gd name="connsiteY2" fmla="*/ 2008713 h 3743541"/>
                <a:gd name="connsiteX3" fmla="*/ 1394085 w 6041036"/>
                <a:gd name="connsiteY3" fmla="*/ 966897 h 3743541"/>
                <a:gd name="connsiteX4" fmla="*/ 1918741 w 6041036"/>
                <a:gd name="connsiteY4" fmla="*/ 592143 h 3743541"/>
                <a:gd name="connsiteX5" fmla="*/ 2278505 w 6041036"/>
                <a:gd name="connsiteY5" fmla="*/ 217389 h 3743541"/>
                <a:gd name="connsiteX6" fmla="*/ 2660754 w 6041036"/>
                <a:gd name="connsiteY6" fmla="*/ 367290 h 3743541"/>
                <a:gd name="connsiteX7" fmla="*/ 3357796 w 6041036"/>
                <a:gd name="connsiteY7" fmla="*/ 31 h 3743541"/>
                <a:gd name="connsiteX8" fmla="*/ 4616970 w 6041036"/>
                <a:gd name="connsiteY8" fmla="*/ 344805 h 3743541"/>
                <a:gd name="connsiteX9" fmla="*/ 6041036 w 6041036"/>
                <a:gd name="connsiteY9" fmla="*/ 112458 h 3743541"/>
                <a:gd name="connsiteX10" fmla="*/ 6041036 w 6041036"/>
                <a:gd name="connsiteY10" fmla="*/ 112458 h 3743541"/>
                <a:gd name="connsiteX0" fmla="*/ 0 w 6041036"/>
                <a:gd name="connsiteY0" fmla="*/ 3695107 h 3729956"/>
                <a:gd name="connsiteX1" fmla="*/ 656461 w 6041036"/>
                <a:gd name="connsiteY1" fmla="*/ 3678414 h 3729956"/>
                <a:gd name="connsiteX2" fmla="*/ 854349 w 6041036"/>
                <a:gd name="connsiteY2" fmla="*/ 2249153 h 3729956"/>
                <a:gd name="connsiteX3" fmla="*/ 1394085 w 6041036"/>
                <a:gd name="connsiteY3" fmla="*/ 966897 h 3729956"/>
                <a:gd name="connsiteX4" fmla="*/ 1918741 w 6041036"/>
                <a:gd name="connsiteY4" fmla="*/ 592143 h 3729956"/>
                <a:gd name="connsiteX5" fmla="*/ 2278505 w 6041036"/>
                <a:gd name="connsiteY5" fmla="*/ 217389 h 3729956"/>
                <a:gd name="connsiteX6" fmla="*/ 2660754 w 6041036"/>
                <a:gd name="connsiteY6" fmla="*/ 367290 h 3729956"/>
                <a:gd name="connsiteX7" fmla="*/ 3357796 w 6041036"/>
                <a:gd name="connsiteY7" fmla="*/ 31 h 3729956"/>
                <a:gd name="connsiteX8" fmla="*/ 4616970 w 6041036"/>
                <a:gd name="connsiteY8" fmla="*/ 344805 h 3729956"/>
                <a:gd name="connsiteX9" fmla="*/ 6041036 w 6041036"/>
                <a:gd name="connsiteY9" fmla="*/ 112458 h 3729956"/>
                <a:gd name="connsiteX10" fmla="*/ 6041036 w 6041036"/>
                <a:gd name="connsiteY10"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65048 w 6041036"/>
                <a:gd name="connsiteY3" fmla="*/ 1619895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9956"/>
                <a:gd name="connsiteX1" fmla="*/ 656461 w 6041036"/>
                <a:gd name="connsiteY1" fmla="*/ 3678414 h 3729956"/>
                <a:gd name="connsiteX2" fmla="*/ 854349 w 6041036"/>
                <a:gd name="connsiteY2" fmla="*/ 2249153 h 3729956"/>
                <a:gd name="connsiteX3" fmla="*/ 1094192 w 6041036"/>
                <a:gd name="connsiteY3" fmla="*/ 1914980 h 3729956"/>
                <a:gd name="connsiteX4" fmla="*/ 1394085 w 6041036"/>
                <a:gd name="connsiteY4" fmla="*/ 966897 h 3729956"/>
                <a:gd name="connsiteX5" fmla="*/ 1918741 w 6041036"/>
                <a:gd name="connsiteY5" fmla="*/ 592143 h 3729956"/>
                <a:gd name="connsiteX6" fmla="*/ 2278505 w 6041036"/>
                <a:gd name="connsiteY6" fmla="*/ 217389 h 3729956"/>
                <a:gd name="connsiteX7" fmla="*/ 2660754 w 6041036"/>
                <a:gd name="connsiteY7" fmla="*/ 367290 h 3729956"/>
                <a:gd name="connsiteX8" fmla="*/ 3357796 w 6041036"/>
                <a:gd name="connsiteY8" fmla="*/ 31 h 3729956"/>
                <a:gd name="connsiteX9" fmla="*/ 4616970 w 6041036"/>
                <a:gd name="connsiteY9" fmla="*/ 344805 h 3729956"/>
                <a:gd name="connsiteX10" fmla="*/ 6041036 w 6041036"/>
                <a:gd name="connsiteY10" fmla="*/ 112458 h 3729956"/>
                <a:gd name="connsiteX11" fmla="*/ 6041036 w 6041036"/>
                <a:gd name="connsiteY11" fmla="*/ 112458 h 3729956"/>
                <a:gd name="connsiteX0" fmla="*/ 0 w 6041036"/>
                <a:gd name="connsiteY0" fmla="*/ 3695107 h 3727370"/>
                <a:gd name="connsiteX1" fmla="*/ 656461 w 6041036"/>
                <a:gd name="connsiteY1" fmla="*/ 3678414 h 3727370"/>
                <a:gd name="connsiteX2" fmla="*/ 850706 w 6041036"/>
                <a:gd name="connsiteY2" fmla="*/ 2296512 h 3727370"/>
                <a:gd name="connsiteX3" fmla="*/ 1094192 w 6041036"/>
                <a:gd name="connsiteY3" fmla="*/ 1914980 h 3727370"/>
                <a:gd name="connsiteX4" fmla="*/ 1394085 w 6041036"/>
                <a:gd name="connsiteY4" fmla="*/ 966897 h 3727370"/>
                <a:gd name="connsiteX5" fmla="*/ 1918741 w 6041036"/>
                <a:gd name="connsiteY5" fmla="*/ 592143 h 3727370"/>
                <a:gd name="connsiteX6" fmla="*/ 2278505 w 6041036"/>
                <a:gd name="connsiteY6" fmla="*/ 217389 h 3727370"/>
                <a:gd name="connsiteX7" fmla="*/ 2660754 w 6041036"/>
                <a:gd name="connsiteY7" fmla="*/ 367290 h 3727370"/>
                <a:gd name="connsiteX8" fmla="*/ 3357796 w 6041036"/>
                <a:gd name="connsiteY8" fmla="*/ 31 h 3727370"/>
                <a:gd name="connsiteX9" fmla="*/ 4616970 w 6041036"/>
                <a:gd name="connsiteY9" fmla="*/ 344805 h 3727370"/>
                <a:gd name="connsiteX10" fmla="*/ 6041036 w 6041036"/>
                <a:gd name="connsiteY10" fmla="*/ 112458 h 3727370"/>
                <a:gd name="connsiteX11" fmla="*/ 6041036 w 6041036"/>
                <a:gd name="connsiteY11" fmla="*/ 112458 h 3727370"/>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107 h 3695107"/>
                <a:gd name="connsiteX1" fmla="*/ 572671 w 6041036"/>
                <a:gd name="connsiteY1" fmla="*/ 3361471 h 3695107"/>
                <a:gd name="connsiteX2" fmla="*/ 850706 w 6041036"/>
                <a:gd name="connsiteY2" fmla="*/ 2296512 h 3695107"/>
                <a:gd name="connsiteX3" fmla="*/ 1094192 w 6041036"/>
                <a:gd name="connsiteY3" fmla="*/ 1914980 h 3695107"/>
                <a:gd name="connsiteX4" fmla="*/ 1394085 w 6041036"/>
                <a:gd name="connsiteY4" fmla="*/ 966897 h 3695107"/>
                <a:gd name="connsiteX5" fmla="*/ 1918741 w 6041036"/>
                <a:gd name="connsiteY5" fmla="*/ 592143 h 3695107"/>
                <a:gd name="connsiteX6" fmla="*/ 2278505 w 6041036"/>
                <a:gd name="connsiteY6" fmla="*/ 217389 h 3695107"/>
                <a:gd name="connsiteX7" fmla="*/ 2660754 w 6041036"/>
                <a:gd name="connsiteY7" fmla="*/ 367290 h 3695107"/>
                <a:gd name="connsiteX8" fmla="*/ 3357796 w 6041036"/>
                <a:gd name="connsiteY8" fmla="*/ 31 h 3695107"/>
                <a:gd name="connsiteX9" fmla="*/ 4616970 w 6041036"/>
                <a:gd name="connsiteY9" fmla="*/ 344805 h 3695107"/>
                <a:gd name="connsiteX10" fmla="*/ 6041036 w 6041036"/>
                <a:gd name="connsiteY10" fmla="*/ 112458 h 3695107"/>
                <a:gd name="connsiteX11" fmla="*/ 6041036 w 6041036"/>
                <a:gd name="connsiteY11" fmla="*/ 112458 h 3695107"/>
                <a:gd name="connsiteX0" fmla="*/ 0 w 6041036"/>
                <a:gd name="connsiteY0" fmla="*/ 3695080 h 3695080"/>
                <a:gd name="connsiteX1" fmla="*/ 572671 w 6041036"/>
                <a:gd name="connsiteY1" fmla="*/ 3361444 h 3695080"/>
                <a:gd name="connsiteX2" fmla="*/ 850706 w 6041036"/>
                <a:gd name="connsiteY2" fmla="*/ 2296485 h 3695080"/>
                <a:gd name="connsiteX3" fmla="*/ 1094192 w 6041036"/>
                <a:gd name="connsiteY3" fmla="*/ 1914953 h 3695080"/>
                <a:gd name="connsiteX4" fmla="*/ 1394085 w 6041036"/>
                <a:gd name="connsiteY4" fmla="*/ 966870 h 3695080"/>
                <a:gd name="connsiteX5" fmla="*/ 1918741 w 6041036"/>
                <a:gd name="connsiteY5" fmla="*/ 592116 h 3695080"/>
                <a:gd name="connsiteX6" fmla="*/ 2278505 w 6041036"/>
                <a:gd name="connsiteY6" fmla="*/ 217362 h 3695080"/>
                <a:gd name="connsiteX7" fmla="*/ 2689898 w 6041036"/>
                <a:gd name="connsiteY7" fmla="*/ 338119 h 3695080"/>
                <a:gd name="connsiteX8" fmla="*/ 3357796 w 6041036"/>
                <a:gd name="connsiteY8" fmla="*/ 4 h 3695080"/>
                <a:gd name="connsiteX9" fmla="*/ 4616970 w 6041036"/>
                <a:gd name="connsiteY9" fmla="*/ 344778 h 3695080"/>
                <a:gd name="connsiteX10" fmla="*/ 6041036 w 6041036"/>
                <a:gd name="connsiteY10" fmla="*/ 112431 h 3695080"/>
                <a:gd name="connsiteX11" fmla="*/ 6041036 w 6041036"/>
                <a:gd name="connsiteY11" fmla="*/ 112431 h 3695080"/>
                <a:gd name="connsiteX0" fmla="*/ 0 w 6041036"/>
                <a:gd name="connsiteY0" fmla="*/ 3709650 h 3709650"/>
                <a:gd name="connsiteX1" fmla="*/ 572671 w 6041036"/>
                <a:gd name="connsiteY1" fmla="*/ 3376014 h 3709650"/>
                <a:gd name="connsiteX2" fmla="*/ 850706 w 6041036"/>
                <a:gd name="connsiteY2" fmla="*/ 2311055 h 3709650"/>
                <a:gd name="connsiteX3" fmla="*/ 1094192 w 6041036"/>
                <a:gd name="connsiteY3" fmla="*/ 1929523 h 3709650"/>
                <a:gd name="connsiteX4" fmla="*/ 1394085 w 6041036"/>
                <a:gd name="connsiteY4" fmla="*/ 981440 h 3709650"/>
                <a:gd name="connsiteX5" fmla="*/ 1918741 w 6041036"/>
                <a:gd name="connsiteY5" fmla="*/ 606686 h 3709650"/>
                <a:gd name="connsiteX6" fmla="*/ 2278505 w 6041036"/>
                <a:gd name="connsiteY6" fmla="*/ 231932 h 3709650"/>
                <a:gd name="connsiteX7" fmla="*/ 2689898 w 6041036"/>
                <a:gd name="connsiteY7" fmla="*/ 352689 h 3709650"/>
                <a:gd name="connsiteX8" fmla="*/ 3456158 w 6041036"/>
                <a:gd name="connsiteY8" fmla="*/ 2 h 3709650"/>
                <a:gd name="connsiteX9" fmla="*/ 4616970 w 6041036"/>
                <a:gd name="connsiteY9" fmla="*/ 359348 h 3709650"/>
                <a:gd name="connsiteX10" fmla="*/ 6041036 w 6041036"/>
                <a:gd name="connsiteY10" fmla="*/ 127001 h 3709650"/>
                <a:gd name="connsiteX11" fmla="*/ 6041036 w 6041036"/>
                <a:gd name="connsiteY11" fmla="*/ 127001 h 3709650"/>
                <a:gd name="connsiteX0" fmla="*/ 0 w 6041036"/>
                <a:gd name="connsiteY0" fmla="*/ 3709671 h 3709671"/>
                <a:gd name="connsiteX1" fmla="*/ 572671 w 6041036"/>
                <a:gd name="connsiteY1" fmla="*/ 3376035 h 3709671"/>
                <a:gd name="connsiteX2" fmla="*/ 850706 w 6041036"/>
                <a:gd name="connsiteY2" fmla="*/ 2311076 h 3709671"/>
                <a:gd name="connsiteX3" fmla="*/ 1094192 w 6041036"/>
                <a:gd name="connsiteY3" fmla="*/ 1929544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2074"/>
                <a:gd name="connsiteX1" fmla="*/ 622419 w 6041036"/>
                <a:gd name="connsiteY1" fmla="*/ 3586681 h 3712074"/>
                <a:gd name="connsiteX2" fmla="*/ 850706 w 6041036"/>
                <a:gd name="connsiteY2" fmla="*/ 2311076 h 3712074"/>
                <a:gd name="connsiteX3" fmla="*/ 1094192 w 6041036"/>
                <a:gd name="connsiteY3" fmla="*/ 1929544 h 3712074"/>
                <a:gd name="connsiteX4" fmla="*/ 1394085 w 6041036"/>
                <a:gd name="connsiteY4" fmla="*/ 981461 h 3712074"/>
                <a:gd name="connsiteX5" fmla="*/ 1918741 w 6041036"/>
                <a:gd name="connsiteY5" fmla="*/ 606707 h 3712074"/>
                <a:gd name="connsiteX6" fmla="*/ 2278505 w 6041036"/>
                <a:gd name="connsiteY6" fmla="*/ 231953 h 3712074"/>
                <a:gd name="connsiteX7" fmla="*/ 2689898 w 6041036"/>
                <a:gd name="connsiteY7" fmla="*/ 352710 h 3712074"/>
                <a:gd name="connsiteX8" fmla="*/ 3456158 w 6041036"/>
                <a:gd name="connsiteY8" fmla="*/ 23 h 3712074"/>
                <a:gd name="connsiteX9" fmla="*/ 4624256 w 6041036"/>
                <a:gd name="connsiteY9" fmla="*/ 333868 h 3712074"/>
                <a:gd name="connsiteX10" fmla="*/ 6041036 w 6041036"/>
                <a:gd name="connsiteY10" fmla="*/ 127022 h 3712074"/>
                <a:gd name="connsiteX11" fmla="*/ 6041036 w 6041036"/>
                <a:gd name="connsiteY11" fmla="*/ 127022 h 3712074"/>
                <a:gd name="connsiteX0" fmla="*/ 0 w 6041036"/>
                <a:gd name="connsiteY0" fmla="*/ 3709671 h 3731492"/>
                <a:gd name="connsiteX1" fmla="*/ 622419 w 6041036"/>
                <a:gd name="connsiteY1" fmla="*/ 3586681 h 3731492"/>
                <a:gd name="connsiteX2" fmla="*/ 850706 w 6041036"/>
                <a:gd name="connsiteY2" fmla="*/ 2311076 h 3731492"/>
                <a:gd name="connsiteX3" fmla="*/ 1094192 w 6041036"/>
                <a:gd name="connsiteY3" fmla="*/ 1929544 h 3731492"/>
                <a:gd name="connsiteX4" fmla="*/ 1394085 w 6041036"/>
                <a:gd name="connsiteY4" fmla="*/ 981461 h 3731492"/>
                <a:gd name="connsiteX5" fmla="*/ 1918741 w 6041036"/>
                <a:gd name="connsiteY5" fmla="*/ 606707 h 3731492"/>
                <a:gd name="connsiteX6" fmla="*/ 2278505 w 6041036"/>
                <a:gd name="connsiteY6" fmla="*/ 231953 h 3731492"/>
                <a:gd name="connsiteX7" fmla="*/ 2689898 w 6041036"/>
                <a:gd name="connsiteY7" fmla="*/ 352710 h 3731492"/>
                <a:gd name="connsiteX8" fmla="*/ 3456158 w 6041036"/>
                <a:gd name="connsiteY8" fmla="*/ 23 h 3731492"/>
                <a:gd name="connsiteX9" fmla="*/ 4624256 w 6041036"/>
                <a:gd name="connsiteY9" fmla="*/ 333868 h 3731492"/>
                <a:gd name="connsiteX10" fmla="*/ 6041036 w 6041036"/>
                <a:gd name="connsiteY10" fmla="*/ 127022 h 3731492"/>
                <a:gd name="connsiteX11" fmla="*/ 6041036 w 6041036"/>
                <a:gd name="connsiteY11" fmla="*/ 127022 h 3731492"/>
                <a:gd name="connsiteX0" fmla="*/ 0 w 6041036"/>
                <a:gd name="connsiteY0" fmla="*/ 3709671 h 3712316"/>
                <a:gd name="connsiteX1" fmla="*/ 668613 w 6041036"/>
                <a:gd name="connsiteY1" fmla="*/ 3538638 h 3712316"/>
                <a:gd name="connsiteX2" fmla="*/ 850706 w 6041036"/>
                <a:gd name="connsiteY2" fmla="*/ 2311076 h 3712316"/>
                <a:gd name="connsiteX3" fmla="*/ 1094192 w 6041036"/>
                <a:gd name="connsiteY3" fmla="*/ 1929544 h 3712316"/>
                <a:gd name="connsiteX4" fmla="*/ 1394085 w 6041036"/>
                <a:gd name="connsiteY4" fmla="*/ 981461 h 3712316"/>
                <a:gd name="connsiteX5" fmla="*/ 1918741 w 6041036"/>
                <a:gd name="connsiteY5" fmla="*/ 606707 h 3712316"/>
                <a:gd name="connsiteX6" fmla="*/ 2278505 w 6041036"/>
                <a:gd name="connsiteY6" fmla="*/ 231953 h 3712316"/>
                <a:gd name="connsiteX7" fmla="*/ 2689898 w 6041036"/>
                <a:gd name="connsiteY7" fmla="*/ 352710 h 3712316"/>
                <a:gd name="connsiteX8" fmla="*/ 3456158 w 6041036"/>
                <a:gd name="connsiteY8" fmla="*/ 23 h 3712316"/>
                <a:gd name="connsiteX9" fmla="*/ 4624256 w 6041036"/>
                <a:gd name="connsiteY9" fmla="*/ 333868 h 3712316"/>
                <a:gd name="connsiteX10" fmla="*/ 6041036 w 6041036"/>
                <a:gd name="connsiteY10" fmla="*/ 127022 h 3712316"/>
                <a:gd name="connsiteX11" fmla="*/ 6041036 w 6041036"/>
                <a:gd name="connsiteY11" fmla="*/ 127022 h 3712316"/>
                <a:gd name="connsiteX0" fmla="*/ 0 w 6041036"/>
                <a:gd name="connsiteY0" fmla="*/ 3709671 h 3789993"/>
                <a:gd name="connsiteX1" fmla="*/ 668613 w 6041036"/>
                <a:gd name="connsiteY1" fmla="*/ 3538638 h 3789993"/>
                <a:gd name="connsiteX2" fmla="*/ 850706 w 6041036"/>
                <a:gd name="connsiteY2" fmla="*/ 1032415 h 3789993"/>
                <a:gd name="connsiteX3" fmla="*/ 1094192 w 6041036"/>
                <a:gd name="connsiteY3" fmla="*/ 1929544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89993"/>
                <a:gd name="connsiteX1" fmla="*/ 668613 w 6041036"/>
                <a:gd name="connsiteY1" fmla="*/ 3538638 h 3789993"/>
                <a:gd name="connsiteX2" fmla="*/ 850706 w 6041036"/>
                <a:gd name="connsiteY2" fmla="*/ 1032415 h 3789993"/>
                <a:gd name="connsiteX3" fmla="*/ 1023125 w 6041036"/>
                <a:gd name="connsiteY3" fmla="*/ 2125408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89993"/>
                <a:gd name="connsiteX1" fmla="*/ 668613 w 6041036"/>
                <a:gd name="connsiteY1" fmla="*/ 3538638 h 3789993"/>
                <a:gd name="connsiteX2" fmla="*/ 836492 w 6041036"/>
                <a:gd name="connsiteY2" fmla="*/ 1032415 h 3789993"/>
                <a:gd name="connsiteX3" fmla="*/ 1023125 w 6041036"/>
                <a:gd name="connsiteY3" fmla="*/ 2125408 h 3789993"/>
                <a:gd name="connsiteX4" fmla="*/ 1394085 w 6041036"/>
                <a:gd name="connsiteY4" fmla="*/ 981461 h 3789993"/>
                <a:gd name="connsiteX5" fmla="*/ 1918741 w 6041036"/>
                <a:gd name="connsiteY5" fmla="*/ 606707 h 3789993"/>
                <a:gd name="connsiteX6" fmla="*/ 2278505 w 6041036"/>
                <a:gd name="connsiteY6" fmla="*/ 231953 h 3789993"/>
                <a:gd name="connsiteX7" fmla="*/ 2689898 w 6041036"/>
                <a:gd name="connsiteY7" fmla="*/ 352710 h 3789993"/>
                <a:gd name="connsiteX8" fmla="*/ 3456158 w 6041036"/>
                <a:gd name="connsiteY8" fmla="*/ 23 h 3789993"/>
                <a:gd name="connsiteX9" fmla="*/ 4624256 w 6041036"/>
                <a:gd name="connsiteY9" fmla="*/ 333868 h 3789993"/>
                <a:gd name="connsiteX10" fmla="*/ 6041036 w 6041036"/>
                <a:gd name="connsiteY10" fmla="*/ 127022 h 3789993"/>
                <a:gd name="connsiteX11" fmla="*/ 6041036 w 6041036"/>
                <a:gd name="connsiteY11" fmla="*/ 127022 h 3789993"/>
                <a:gd name="connsiteX0" fmla="*/ 0 w 6041036"/>
                <a:gd name="connsiteY0" fmla="*/ 3709671 h 3709671"/>
                <a:gd name="connsiteX1" fmla="*/ 668613 w 6041036"/>
                <a:gd name="connsiteY1" fmla="*/ 3538638 h 3709671"/>
                <a:gd name="connsiteX2" fmla="*/ 836492 w 6041036"/>
                <a:gd name="connsiteY2" fmla="*/ 1032415 h 3709671"/>
                <a:gd name="connsiteX3" fmla="*/ 1023125 w 6041036"/>
                <a:gd name="connsiteY3" fmla="*/ 2125408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6920"/>
                <a:gd name="connsiteX1" fmla="*/ 625972 w 6041036"/>
                <a:gd name="connsiteY1" fmla="*/ 3601463 h 3716920"/>
                <a:gd name="connsiteX2" fmla="*/ 836492 w 6041036"/>
                <a:gd name="connsiteY2" fmla="*/ 1032415 h 3716920"/>
                <a:gd name="connsiteX3" fmla="*/ 1023125 w 6041036"/>
                <a:gd name="connsiteY3" fmla="*/ 2125408 h 3716920"/>
                <a:gd name="connsiteX4" fmla="*/ 1394085 w 6041036"/>
                <a:gd name="connsiteY4" fmla="*/ 981461 h 3716920"/>
                <a:gd name="connsiteX5" fmla="*/ 1918741 w 6041036"/>
                <a:gd name="connsiteY5" fmla="*/ 606707 h 3716920"/>
                <a:gd name="connsiteX6" fmla="*/ 2278505 w 6041036"/>
                <a:gd name="connsiteY6" fmla="*/ 231953 h 3716920"/>
                <a:gd name="connsiteX7" fmla="*/ 2689898 w 6041036"/>
                <a:gd name="connsiteY7" fmla="*/ 352710 h 3716920"/>
                <a:gd name="connsiteX8" fmla="*/ 3456158 w 6041036"/>
                <a:gd name="connsiteY8" fmla="*/ 23 h 3716920"/>
                <a:gd name="connsiteX9" fmla="*/ 4624256 w 6041036"/>
                <a:gd name="connsiteY9" fmla="*/ 333868 h 3716920"/>
                <a:gd name="connsiteX10" fmla="*/ 6041036 w 6041036"/>
                <a:gd name="connsiteY10" fmla="*/ 127022 h 3716920"/>
                <a:gd name="connsiteX11" fmla="*/ 6041036 w 6041036"/>
                <a:gd name="connsiteY11" fmla="*/ 127022 h 3716920"/>
                <a:gd name="connsiteX0" fmla="*/ 0 w 6041036"/>
                <a:gd name="connsiteY0" fmla="*/ 3709671 h 3737248"/>
                <a:gd name="connsiteX1" fmla="*/ 625972 w 6041036"/>
                <a:gd name="connsiteY1" fmla="*/ 3601463 h 3737248"/>
                <a:gd name="connsiteX2" fmla="*/ 836492 w 6041036"/>
                <a:gd name="connsiteY2" fmla="*/ 1032415 h 3737248"/>
                <a:gd name="connsiteX3" fmla="*/ 1023125 w 6041036"/>
                <a:gd name="connsiteY3" fmla="*/ 2125408 h 3737248"/>
                <a:gd name="connsiteX4" fmla="*/ 1394085 w 6041036"/>
                <a:gd name="connsiteY4" fmla="*/ 981461 h 3737248"/>
                <a:gd name="connsiteX5" fmla="*/ 1918741 w 6041036"/>
                <a:gd name="connsiteY5" fmla="*/ 606707 h 3737248"/>
                <a:gd name="connsiteX6" fmla="*/ 2278505 w 6041036"/>
                <a:gd name="connsiteY6" fmla="*/ 231953 h 3737248"/>
                <a:gd name="connsiteX7" fmla="*/ 2689898 w 6041036"/>
                <a:gd name="connsiteY7" fmla="*/ 352710 h 3737248"/>
                <a:gd name="connsiteX8" fmla="*/ 3456158 w 6041036"/>
                <a:gd name="connsiteY8" fmla="*/ 23 h 3737248"/>
                <a:gd name="connsiteX9" fmla="*/ 4624256 w 6041036"/>
                <a:gd name="connsiteY9" fmla="*/ 333868 h 3737248"/>
                <a:gd name="connsiteX10" fmla="*/ 6041036 w 6041036"/>
                <a:gd name="connsiteY10" fmla="*/ 127022 h 3737248"/>
                <a:gd name="connsiteX11" fmla="*/ 6041036 w 6041036"/>
                <a:gd name="connsiteY11" fmla="*/ 127022 h 3737248"/>
                <a:gd name="connsiteX0" fmla="*/ 0 w 6041036"/>
                <a:gd name="connsiteY0" fmla="*/ 3709671 h 3709671"/>
                <a:gd name="connsiteX1" fmla="*/ 682826 w 6041036"/>
                <a:gd name="connsiteY1" fmla="*/ 3509074 h 3709671"/>
                <a:gd name="connsiteX2" fmla="*/ 836492 w 6041036"/>
                <a:gd name="connsiteY2" fmla="*/ 1032415 h 3709671"/>
                <a:gd name="connsiteX3" fmla="*/ 1023125 w 6041036"/>
                <a:gd name="connsiteY3" fmla="*/ 2125408 h 3709671"/>
                <a:gd name="connsiteX4" fmla="*/ 1394085 w 6041036"/>
                <a:gd name="connsiteY4" fmla="*/ 981461 h 3709671"/>
                <a:gd name="connsiteX5" fmla="*/ 1918741 w 6041036"/>
                <a:gd name="connsiteY5" fmla="*/ 606707 h 3709671"/>
                <a:gd name="connsiteX6" fmla="*/ 2278505 w 6041036"/>
                <a:gd name="connsiteY6" fmla="*/ 231953 h 3709671"/>
                <a:gd name="connsiteX7" fmla="*/ 2689898 w 6041036"/>
                <a:gd name="connsiteY7" fmla="*/ 352710 h 3709671"/>
                <a:gd name="connsiteX8" fmla="*/ 3456158 w 6041036"/>
                <a:gd name="connsiteY8" fmla="*/ 23 h 3709671"/>
                <a:gd name="connsiteX9" fmla="*/ 4624256 w 6041036"/>
                <a:gd name="connsiteY9" fmla="*/ 333868 h 3709671"/>
                <a:gd name="connsiteX10" fmla="*/ 6041036 w 6041036"/>
                <a:gd name="connsiteY10" fmla="*/ 127022 h 3709671"/>
                <a:gd name="connsiteX11" fmla="*/ 6041036 w 6041036"/>
                <a:gd name="connsiteY11" fmla="*/ 127022 h 3709671"/>
                <a:gd name="connsiteX0" fmla="*/ 0 w 6041036"/>
                <a:gd name="connsiteY0" fmla="*/ 3709671 h 3711178"/>
                <a:gd name="connsiteX1" fmla="*/ 654399 w 6041036"/>
                <a:gd name="connsiteY1" fmla="*/ 3538638 h 3711178"/>
                <a:gd name="connsiteX2" fmla="*/ 836492 w 6041036"/>
                <a:gd name="connsiteY2" fmla="*/ 1032415 h 3711178"/>
                <a:gd name="connsiteX3" fmla="*/ 1023125 w 6041036"/>
                <a:gd name="connsiteY3" fmla="*/ 2125408 h 3711178"/>
                <a:gd name="connsiteX4" fmla="*/ 1394085 w 6041036"/>
                <a:gd name="connsiteY4" fmla="*/ 981461 h 3711178"/>
                <a:gd name="connsiteX5" fmla="*/ 1918741 w 6041036"/>
                <a:gd name="connsiteY5" fmla="*/ 606707 h 3711178"/>
                <a:gd name="connsiteX6" fmla="*/ 2278505 w 6041036"/>
                <a:gd name="connsiteY6" fmla="*/ 231953 h 3711178"/>
                <a:gd name="connsiteX7" fmla="*/ 2689898 w 6041036"/>
                <a:gd name="connsiteY7" fmla="*/ 352710 h 3711178"/>
                <a:gd name="connsiteX8" fmla="*/ 3456158 w 6041036"/>
                <a:gd name="connsiteY8" fmla="*/ 23 h 3711178"/>
                <a:gd name="connsiteX9" fmla="*/ 4624256 w 6041036"/>
                <a:gd name="connsiteY9" fmla="*/ 333868 h 3711178"/>
                <a:gd name="connsiteX10" fmla="*/ 6041036 w 6041036"/>
                <a:gd name="connsiteY10" fmla="*/ 127022 h 3711178"/>
                <a:gd name="connsiteX11" fmla="*/ 6041036 w 6041036"/>
                <a:gd name="connsiteY11" fmla="*/ 127022 h 3711178"/>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94085 w 6041036"/>
                <a:gd name="connsiteY4" fmla="*/ 981461 h 3712181"/>
                <a:gd name="connsiteX5" fmla="*/ 1918741 w 6041036"/>
                <a:gd name="connsiteY5" fmla="*/ 606707 h 3712181"/>
                <a:gd name="connsiteX6" fmla="*/ 2278505 w 6041036"/>
                <a:gd name="connsiteY6" fmla="*/ 231953 h 3712181"/>
                <a:gd name="connsiteX7" fmla="*/ 2689898 w 6041036"/>
                <a:gd name="connsiteY7" fmla="*/ 352710 h 3712181"/>
                <a:gd name="connsiteX8" fmla="*/ 3456158 w 6041036"/>
                <a:gd name="connsiteY8" fmla="*/ 23 h 3712181"/>
                <a:gd name="connsiteX9" fmla="*/ 4624256 w 6041036"/>
                <a:gd name="connsiteY9" fmla="*/ 333868 h 3712181"/>
                <a:gd name="connsiteX10" fmla="*/ 6041036 w 6041036"/>
                <a:gd name="connsiteY10" fmla="*/ 127022 h 3712181"/>
                <a:gd name="connsiteX11" fmla="*/ 6041036 w 6041036"/>
                <a:gd name="connsiteY11"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918741 w 6041036"/>
                <a:gd name="connsiteY5" fmla="*/ 606707 h 3712181"/>
                <a:gd name="connsiteX6" fmla="*/ 2278505 w 6041036"/>
                <a:gd name="connsiteY6" fmla="*/ 231953 h 3712181"/>
                <a:gd name="connsiteX7" fmla="*/ 2689898 w 6041036"/>
                <a:gd name="connsiteY7" fmla="*/ 352710 h 3712181"/>
                <a:gd name="connsiteX8" fmla="*/ 3456158 w 6041036"/>
                <a:gd name="connsiteY8" fmla="*/ 23 h 3712181"/>
                <a:gd name="connsiteX9" fmla="*/ 4624256 w 6041036"/>
                <a:gd name="connsiteY9" fmla="*/ 333868 h 3712181"/>
                <a:gd name="connsiteX10" fmla="*/ 6041036 w 6041036"/>
                <a:gd name="connsiteY10" fmla="*/ 127022 h 3712181"/>
                <a:gd name="connsiteX11" fmla="*/ 6041036 w 6041036"/>
                <a:gd name="connsiteY11"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607382 w 6041036"/>
                <a:gd name="connsiteY5" fmla="*/ 313459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65657 w 6041036"/>
                <a:gd name="connsiteY4" fmla="*/ 279306 h 3712181"/>
                <a:gd name="connsiteX5" fmla="*/ 1465247 w 6041036"/>
                <a:gd name="connsiteY5" fmla="*/ 368892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65247 w 6041036"/>
                <a:gd name="connsiteY5" fmla="*/ 368892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918741 w 6041036"/>
                <a:gd name="connsiteY6" fmla="*/ 606707 h 3712181"/>
                <a:gd name="connsiteX7" fmla="*/ 2278505 w 6041036"/>
                <a:gd name="connsiteY7" fmla="*/ 231953 h 3712181"/>
                <a:gd name="connsiteX8" fmla="*/ 2689898 w 6041036"/>
                <a:gd name="connsiteY8" fmla="*/ 352710 h 3712181"/>
                <a:gd name="connsiteX9" fmla="*/ 3456158 w 6041036"/>
                <a:gd name="connsiteY9" fmla="*/ 23 h 3712181"/>
                <a:gd name="connsiteX10" fmla="*/ 4624256 w 6041036"/>
                <a:gd name="connsiteY10" fmla="*/ 333868 h 3712181"/>
                <a:gd name="connsiteX11" fmla="*/ 6041036 w 6041036"/>
                <a:gd name="connsiteY11" fmla="*/ 127022 h 3712181"/>
                <a:gd name="connsiteX12" fmla="*/ 6041036 w 6041036"/>
                <a:gd name="connsiteY12"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650023 w 6041036"/>
                <a:gd name="connsiteY6" fmla="*/ 490845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918741 w 6041036"/>
                <a:gd name="connsiteY7" fmla="*/ 606707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2278505 w 6041036"/>
                <a:gd name="connsiteY8" fmla="*/ 23195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709671 h 3712181"/>
                <a:gd name="connsiteX1" fmla="*/ 668613 w 6041036"/>
                <a:gd name="connsiteY1" fmla="*/ 3542333 h 3712181"/>
                <a:gd name="connsiteX2" fmla="*/ 836492 w 6041036"/>
                <a:gd name="connsiteY2" fmla="*/ 1032415 h 3712181"/>
                <a:gd name="connsiteX3" fmla="*/ 1023125 w 6041036"/>
                <a:gd name="connsiteY3" fmla="*/ 2125408 h 3712181"/>
                <a:gd name="connsiteX4" fmla="*/ 1312357 w 6041036"/>
                <a:gd name="connsiteY4" fmla="*/ 427128 h 3712181"/>
                <a:gd name="connsiteX5" fmla="*/ 1458141 w 6041036"/>
                <a:gd name="connsiteY5" fmla="*/ 354110 h 3712181"/>
                <a:gd name="connsiteX6" fmla="*/ 1703323 w 6041036"/>
                <a:gd name="connsiteY6" fmla="*/ 435412 h 3712181"/>
                <a:gd name="connsiteX7" fmla="*/ 1787266 w 6041036"/>
                <a:gd name="connsiteY7" fmla="*/ 392364 h 3712181"/>
                <a:gd name="connsiteX8" fmla="*/ 1905400 w 6041036"/>
                <a:gd name="connsiteY8" fmla="*/ 405643 h 3712181"/>
                <a:gd name="connsiteX9" fmla="*/ 2689898 w 6041036"/>
                <a:gd name="connsiteY9" fmla="*/ 352710 h 3712181"/>
                <a:gd name="connsiteX10" fmla="*/ 3456158 w 6041036"/>
                <a:gd name="connsiteY10" fmla="*/ 23 h 3712181"/>
                <a:gd name="connsiteX11" fmla="*/ 4624256 w 6041036"/>
                <a:gd name="connsiteY11" fmla="*/ 333868 h 3712181"/>
                <a:gd name="connsiteX12" fmla="*/ 6041036 w 6041036"/>
                <a:gd name="connsiteY12" fmla="*/ 127022 h 3712181"/>
                <a:gd name="connsiteX13" fmla="*/ 6041036 w 6041036"/>
                <a:gd name="connsiteY13" fmla="*/ 127022 h 3712181"/>
                <a:gd name="connsiteX0" fmla="*/ 0 w 6041036"/>
                <a:gd name="connsiteY0" fmla="*/ 3972018 h 3974528"/>
                <a:gd name="connsiteX1" fmla="*/ 668613 w 6041036"/>
                <a:gd name="connsiteY1" fmla="*/ 3804680 h 3974528"/>
                <a:gd name="connsiteX2" fmla="*/ 836492 w 6041036"/>
                <a:gd name="connsiteY2" fmla="*/ 1294762 h 3974528"/>
                <a:gd name="connsiteX3" fmla="*/ 1023125 w 6041036"/>
                <a:gd name="connsiteY3" fmla="*/ 2387755 h 3974528"/>
                <a:gd name="connsiteX4" fmla="*/ 1312357 w 6041036"/>
                <a:gd name="connsiteY4" fmla="*/ 689475 h 3974528"/>
                <a:gd name="connsiteX5" fmla="*/ 1458141 w 6041036"/>
                <a:gd name="connsiteY5" fmla="*/ 616457 h 3974528"/>
                <a:gd name="connsiteX6" fmla="*/ 1703323 w 6041036"/>
                <a:gd name="connsiteY6" fmla="*/ 697759 h 3974528"/>
                <a:gd name="connsiteX7" fmla="*/ 1787266 w 6041036"/>
                <a:gd name="connsiteY7" fmla="*/ 654711 h 3974528"/>
                <a:gd name="connsiteX8" fmla="*/ 1905400 w 6041036"/>
                <a:gd name="connsiteY8" fmla="*/ 667990 h 3974528"/>
                <a:gd name="connsiteX9" fmla="*/ 2227957 w 6041036"/>
                <a:gd name="connsiteY9" fmla="*/ 12683 h 3974528"/>
                <a:gd name="connsiteX10" fmla="*/ 3456158 w 6041036"/>
                <a:gd name="connsiteY10" fmla="*/ 262370 h 3974528"/>
                <a:gd name="connsiteX11" fmla="*/ 4624256 w 6041036"/>
                <a:gd name="connsiteY11" fmla="*/ 596215 h 3974528"/>
                <a:gd name="connsiteX12" fmla="*/ 6041036 w 6041036"/>
                <a:gd name="connsiteY12" fmla="*/ 389369 h 3974528"/>
                <a:gd name="connsiteX13" fmla="*/ 6041036 w 6041036"/>
                <a:gd name="connsiteY13" fmla="*/ 389369 h 3974528"/>
                <a:gd name="connsiteX0" fmla="*/ 0 w 6041036"/>
                <a:gd name="connsiteY0" fmla="*/ 3966010 h 3968520"/>
                <a:gd name="connsiteX1" fmla="*/ 668613 w 6041036"/>
                <a:gd name="connsiteY1" fmla="*/ 3798672 h 3968520"/>
                <a:gd name="connsiteX2" fmla="*/ 836492 w 6041036"/>
                <a:gd name="connsiteY2" fmla="*/ 1288754 h 3968520"/>
                <a:gd name="connsiteX3" fmla="*/ 1023125 w 6041036"/>
                <a:gd name="connsiteY3" fmla="*/ 2381747 h 3968520"/>
                <a:gd name="connsiteX4" fmla="*/ 1312357 w 6041036"/>
                <a:gd name="connsiteY4" fmla="*/ 683467 h 3968520"/>
                <a:gd name="connsiteX5" fmla="*/ 1458141 w 6041036"/>
                <a:gd name="connsiteY5" fmla="*/ 610449 h 3968520"/>
                <a:gd name="connsiteX6" fmla="*/ 1703323 w 6041036"/>
                <a:gd name="connsiteY6" fmla="*/ 691751 h 3968520"/>
                <a:gd name="connsiteX7" fmla="*/ 1787266 w 6041036"/>
                <a:gd name="connsiteY7" fmla="*/ 648703 h 3968520"/>
                <a:gd name="connsiteX8" fmla="*/ 1905400 w 6041036"/>
                <a:gd name="connsiteY8" fmla="*/ 661982 h 3968520"/>
                <a:gd name="connsiteX9" fmla="*/ 2227957 w 6041036"/>
                <a:gd name="connsiteY9" fmla="*/ 6675 h 3968520"/>
                <a:gd name="connsiteX10" fmla="*/ 3456158 w 6041036"/>
                <a:gd name="connsiteY10" fmla="*/ 256362 h 3968520"/>
                <a:gd name="connsiteX11" fmla="*/ 4624256 w 6041036"/>
                <a:gd name="connsiteY11" fmla="*/ 590207 h 3968520"/>
                <a:gd name="connsiteX12" fmla="*/ 6041036 w 6041036"/>
                <a:gd name="connsiteY12" fmla="*/ 383361 h 3968520"/>
                <a:gd name="connsiteX13" fmla="*/ 6041036 w 6041036"/>
                <a:gd name="connsiteY13" fmla="*/ 383361 h 3968520"/>
                <a:gd name="connsiteX0" fmla="*/ 0 w 6041036"/>
                <a:gd name="connsiteY0" fmla="*/ 3962751 h 3965261"/>
                <a:gd name="connsiteX1" fmla="*/ 668613 w 6041036"/>
                <a:gd name="connsiteY1" fmla="*/ 3795413 h 3965261"/>
                <a:gd name="connsiteX2" fmla="*/ 836492 w 6041036"/>
                <a:gd name="connsiteY2" fmla="*/ 1285495 h 3965261"/>
                <a:gd name="connsiteX3" fmla="*/ 1023125 w 6041036"/>
                <a:gd name="connsiteY3" fmla="*/ 2378488 h 3965261"/>
                <a:gd name="connsiteX4" fmla="*/ 1312357 w 6041036"/>
                <a:gd name="connsiteY4" fmla="*/ 680208 h 3965261"/>
                <a:gd name="connsiteX5" fmla="*/ 1458141 w 6041036"/>
                <a:gd name="connsiteY5" fmla="*/ 607190 h 3965261"/>
                <a:gd name="connsiteX6" fmla="*/ 1703323 w 6041036"/>
                <a:gd name="connsiteY6" fmla="*/ 688492 h 3965261"/>
                <a:gd name="connsiteX7" fmla="*/ 1787266 w 6041036"/>
                <a:gd name="connsiteY7" fmla="*/ 645444 h 3965261"/>
                <a:gd name="connsiteX8" fmla="*/ 1905400 w 6041036"/>
                <a:gd name="connsiteY8" fmla="*/ 658723 h 3965261"/>
                <a:gd name="connsiteX9" fmla="*/ 2227957 w 6041036"/>
                <a:gd name="connsiteY9" fmla="*/ 3416 h 3965261"/>
                <a:gd name="connsiteX10" fmla="*/ 3456158 w 6041036"/>
                <a:gd name="connsiteY10" fmla="*/ 253103 h 3965261"/>
                <a:gd name="connsiteX11" fmla="*/ 4624256 w 6041036"/>
                <a:gd name="connsiteY11" fmla="*/ 586948 h 3965261"/>
                <a:gd name="connsiteX12" fmla="*/ 6041036 w 6041036"/>
                <a:gd name="connsiteY12" fmla="*/ 380102 h 3965261"/>
                <a:gd name="connsiteX13" fmla="*/ 6041036 w 6041036"/>
                <a:gd name="connsiteY13" fmla="*/ 380102 h 3965261"/>
                <a:gd name="connsiteX0" fmla="*/ 0 w 6041036"/>
                <a:gd name="connsiteY0" fmla="*/ 3960274 h 3962784"/>
                <a:gd name="connsiteX1" fmla="*/ 668613 w 6041036"/>
                <a:gd name="connsiteY1" fmla="*/ 3792936 h 3962784"/>
                <a:gd name="connsiteX2" fmla="*/ 836492 w 6041036"/>
                <a:gd name="connsiteY2" fmla="*/ 1283018 h 3962784"/>
                <a:gd name="connsiteX3" fmla="*/ 1023125 w 6041036"/>
                <a:gd name="connsiteY3" fmla="*/ 2376011 h 3962784"/>
                <a:gd name="connsiteX4" fmla="*/ 1312357 w 6041036"/>
                <a:gd name="connsiteY4" fmla="*/ 677731 h 3962784"/>
                <a:gd name="connsiteX5" fmla="*/ 1458141 w 6041036"/>
                <a:gd name="connsiteY5" fmla="*/ 604713 h 3962784"/>
                <a:gd name="connsiteX6" fmla="*/ 1703323 w 6041036"/>
                <a:gd name="connsiteY6" fmla="*/ 686015 h 3962784"/>
                <a:gd name="connsiteX7" fmla="*/ 1787266 w 6041036"/>
                <a:gd name="connsiteY7" fmla="*/ 642967 h 3962784"/>
                <a:gd name="connsiteX8" fmla="*/ 1905400 w 6041036"/>
                <a:gd name="connsiteY8" fmla="*/ 656246 h 3962784"/>
                <a:gd name="connsiteX9" fmla="*/ 2227957 w 6041036"/>
                <a:gd name="connsiteY9" fmla="*/ 939 h 3962784"/>
                <a:gd name="connsiteX10" fmla="*/ 2582025 w 6041036"/>
                <a:gd name="connsiteY10" fmla="*/ 513010 h 3962784"/>
                <a:gd name="connsiteX11" fmla="*/ 4624256 w 6041036"/>
                <a:gd name="connsiteY11" fmla="*/ 584471 h 3962784"/>
                <a:gd name="connsiteX12" fmla="*/ 6041036 w 6041036"/>
                <a:gd name="connsiteY12" fmla="*/ 377625 h 3962784"/>
                <a:gd name="connsiteX13" fmla="*/ 6041036 w 6041036"/>
                <a:gd name="connsiteY13" fmla="*/ 377625 h 3962784"/>
                <a:gd name="connsiteX0" fmla="*/ 0 w 6041036"/>
                <a:gd name="connsiteY0" fmla="*/ 3960296 h 3962806"/>
                <a:gd name="connsiteX1" fmla="*/ 668613 w 6041036"/>
                <a:gd name="connsiteY1" fmla="*/ 3792958 h 3962806"/>
                <a:gd name="connsiteX2" fmla="*/ 836492 w 6041036"/>
                <a:gd name="connsiteY2" fmla="*/ 1283040 h 3962806"/>
                <a:gd name="connsiteX3" fmla="*/ 1023125 w 6041036"/>
                <a:gd name="connsiteY3" fmla="*/ 2376033 h 3962806"/>
                <a:gd name="connsiteX4" fmla="*/ 1312357 w 6041036"/>
                <a:gd name="connsiteY4" fmla="*/ 677753 h 3962806"/>
                <a:gd name="connsiteX5" fmla="*/ 1458141 w 6041036"/>
                <a:gd name="connsiteY5" fmla="*/ 604735 h 3962806"/>
                <a:gd name="connsiteX6" fmla="*/ 1703323 w 6041036"/>
                <a:gd name="connsiteY6" fmla="*/ 686037 h 3962806"/>
                <a:gd name="connsiteX7" fmla="*/ 1787266 w 6041036"/>
                <a:gd name="connsiteY7" fmla="*/ 642989 h 3962806"/>
                <a:gd name="connsiteX8" fmla="*/ 1905400 w 6041036"/>
                <a:gd name="connsiteY8" fmla="*/ 656268 h 3962806"/>
                <a:gd name="connsiteX9" fmla="*/ 2227957 w 6041036"/>
                <a:gd name="connsiteY9" fmla="*/ 961 h 3962806"/>
                <a:gd name="connsiteX10" fmla="*/ 2582025 w 6041036"/>
                <a:gd name="connsiteY10" fmla="*/ 513032 h 3962806"/>
                <a:gd name="connsiteX11" fmla="*/ 4624256 w 6041036"/>
                <a:gd name="connsiteY11" fmla="*/ 584493 h 3962806"/>
                <a:gd name="connsiteX12" fmla="*/ 6041036 w 6041036"/>
                <a:gd name="connsiteY12" fmla="*/ 377647 h 3962806"/>
                <a:gd name="connsiteX13" fmla="*/ 6041036 w 6041036"/>
                <a:gd name="connsiteY13" fmla="*/ 377647 h 3962806"/>
                <a:gd name="connsiteX0" fmla="*/ 0 w 6041036"/>
                <a:gd name="connsiteY0" fmla="*/ 3945518 h 3948028"/>
                <a:gd name="connsiteX1" fmla="*/ 668613 w 6041036"/>
                <a:gd name="connsiteY1" fmla="*/ 3778180 h 3948028"/>
                <a:gd name="connsiteX2" fmla="*/ 836492 w 6041036"/>
                <a:gd name="connsiteY2" fmla="*/ 1268262 h 3948028"/>
                <a:gd name="connsiteX3" fmla="*/ 1023125 w 6041036"/>
                <a:gd name="connsiteY3" fmla="*/ 2361255 h 3948028"/>
                <a:gd name="connsiteX4" fmla="*/ 1312357 w 6041036"/>
                <a:gd name="connsiteY4" fmla="*/ 662975 h 3948028"/>
                <a:gd name="connsiteX5" fmla="*/ 1458141 w 6041036"/>
                <a:gd name="connsiteY5" fmla="*/ 589957 h 3948028"/>
                <a:gd name="connsiteX6" fmla="*/ 1703323 w 6041036"/>
                <a:gd name="connsiteY6" fmla="*/ 671259 h 3948028"/>
                <a:gd name="connsiteX7" fmla="*/ 1787266 w 6041036"/>
                <a:gd name="connsiteY7" fmla="*/ 628211 h 3948028"/>
                <a:gd name="connsiteX8" fmla="*/ 1905400 w 6041036"/>
                <a:gd name="connsiteY8" fmla="*/ 641490 h 3948028"/>
                <a:gd name="connsiteX9" fmla="*/ 2203084 w 6041036"/>
                <a:gd name="connsiteY9" fmla="*/ 965 h 3948028"/>
                <a:gd name="connsiteX10" fmla="*/ 2582025 w 6041036"/>
                <a:gd name="connsiteY10" fmla="*/ 498254 h 3948028"/>
                <a:gd name="connsiteX11" fmla="*/ 4624256 w 6041036"/>
                <a:gd name="connsiteY11" fmla="*/ 569715 h 3948028"/>
                <a:gd name="connsiteX12" fmla="*/ 6041036 w 6041036"/>
                <a:gd name="connsiteY12" fmla="*/ 362869 h 3948028"/>
                <a:gd name="connsiteX13" fmla="*/ 6041036 w 6041036"/>
                <a:gd name="connsiteY13" fmla="*/ 362869 h 3948028"/>
                <a:gd name="connsiteX0" fmla="*/ 0 w 6041036"/>
                <a:gd name="connsiteY0" fmla="*/ 3946945 h 3949455"/>
                <a:gd name="connsiteX1" fmla="*/ 668613 w 6041036"/>
                <a:gd name="connsiteY1" fmla="*/ 3779607 h 3949455"/>
                <a:gd name="connsiteX2" fmla="*/ 836492 w 6041036"/>
                <a:gd name="connsiteY2" fmla="*/ 1269689 h 3949455"/>
                <a:gd name="connsiteX3" fmla="*/ 1023125 w 6041036"/>
                <a:gd name="connsiteY3" fmla="*/ 2362682 h 3949455"/>
                <a:gd name="connsiteX4" fmla="*/ 1312357 w 6041036"/>
                <a:gd name="connsiteY4" fmla="*/ 664402 h 3949455"/>
                <a:gd name="connsiteX5" fmla="*/ 1458141 w 6041036"/>
                <a:gd name="connsiteY5" fmla="*/ 591384 h 3949455"/>
                <a:gd name="connsiteX6" fmla="*/ 1703323 w 6041036"/>
                <a:gd name="connsiteY6" fmla="*/ 672686 h 3949455"/>
                <a:gd name="connsiteX7" fmla="*/ 1787266 w 6041036"/>
                <a:gd name="connsiteY7" fmla="*/ 629638 h 3949455"/>
                <a:gd name="connsiteX8" fmla="*/ 1905400 w 6041036"/>
                <a:gd name="connsiteY8" fmla="*/ 642917 h 3949455"/>
                <a:gd name="connsiteX9" fmla="*/ 2203084 w 6041036"/>
                <a:gd name="connsiteY9" fmla="*/ 2392 h 3949455"/>
                <a:gd name="connsiteX10" fmla="*/ 2582025 w 6041036"/>
                <a:gd name="connsiteY10" fmla="*/ 499681 h 3949455"/>
                <a:gd name="connsiteX11" fmla="*/ 4624256 w 6041036"/>
                <a:gd name="connsiteY11" fmla="*/ 571142 h 3949455"/>
                <a:gd name="connsiteX12" fmla="*/ 6041036 w 6041036"/>
                <a:gd name="connsiteY12" fmla="*/ 364296 h 3949455"/>
                <a:gd name="connsiteX13" fmla="*/ 6041036 w 6041036"/>
                <a:gd name="connsiteY13" fmla="*/ 364296 h 3949455"/>
                <a:gd name="connsiteX0" fmla="*/ 0 w 6041036"/>
                <a:gd name="connsiteY0" fmla="*/ 3949601 h 3952111"/>
                <a:gd name="connsiteX1" fmla="*/ 668613 w 6041036"/>
                <a:gd name="connsiteY1" fmla="*/ 3782263 h 3952111"/>
                <a:gd name="connsiteX2" fmla="*/ 836492 w 6041036"/>
                <a:gd name="connsiteY2" fmla="*/ 1272345 h 3952111"/>
                <a:gd name="connsiteX3" fmla="*/ 1023125 w 6041036"/>
                <a:gd name="connsiteY3" fmla="*/ 2365338 h 3952111"/>
                <a:gd name="connsiteX4" fmla="*/ 1312357 w 6041036"/>
                <a:gd name="connsiteY4" fmla="*/ 667058 h 3952111"/>
                <a:gd name="connsiteX5" fmla="*/ 1458141 w 6041036"/>
                <a:gd name="connsiteY5" fmla="*/ 594040 h 3952111"/>
                <a:gd name="connsiteX6" fmla="*/ 1703323 w 6041036"/>
                <a:gd name="connsiteY6" fmla="*/ 675342 h 3952111"/>
                <a:gd name="connsiteX7" fmla="*/ 1787266 w 6041036"/>
                <a:gd name="connsiteY7" fmla="*/ 632294 h 3952111"/>
                <a:gd name="connsiteX8" fmla="*/ 1905400 w 6041036"/>
                <a:gd name="connsiteY8" fmla="*/ 645573 h 3952111"/>
                <a:gd name="connsiteX9" fmla="*/ 2203084 w 6041036"/>
                <a:gd name="connsiteY9" fmla="*/ 5048 h 3952111"/>
                <a:gd name="connsiteX10" fmla="*/ 2418570 w 6041036"/>
                <a:gd name="connsiteY10" fmla="*/ 358210 h 3952111"/>
                <a:gd name="connsiteX11" fmla="*/ 4624256 w 6041036"/>
                <a:gd name="connsiteY11" fmla="*/ 573798 h 3952111"/>
                <a:gd name="connsiteX12" fmla="*/ 6041036 w 6041036"/>
                <a:gd name="connsiteY12" fmla="*/ 366952 h 3952111"/>
                <a:gd name="connsiteX13" fmla="*/ 6041036 w 6041036"/>
                <a:gd name="connsiteY13" fmla="*/ 366952 h 3952111"/>
                <a:gd name="connsiteX0" fmla="*/ 0 w 6041036"/>
                <a:gd name="connsiteY0" fmla="*/ 3963518 h 3966028"/>
                <a:gd name="connsiteX1" fmla="*/ 668613 w 6041036"/>
                <a:gd name="connsiteY1" fmla="*/ 3796180 h 3966028"/>
                <a:gd name="connsiteX2" fmla="*/ 836492 w 6041036"/>
                <a:gd name="connsiteY2" fmla="*/ 1286262 h 3966028"/>
                <a:gd name="connsiteX3" fmla="*/ 1023125 w 6041036"/>
                <a:gd name="connsiteY3" fmla="*/ 2379255 h 3966028"/>
                <a:gd name="connsiteX4" fmla="*/ 1312357 w 6041036"/>
                <a:gd name="connsiteY4" fmla="*/ 680975 h 3966028"/>
                <a:gd name="connsiteX5" fmla="*/ 1458141 w 6041036"/>
                <a:gd name="connsiteY5" fmla="*/ 607957 h 3966028"/>
                <a:gd name="connsiteX6" fmla="*/ 1703323 w 6041036"/>
                <a:gd name="connsiteY6" fmla="*/ 689259 h 3966028"/>
                <a:gd name="connsiteX7" fmla="*/ 1787266 w 6041036"/>
                <a:gd name="connsiteY7" fmla="*/ 646211 h 3966028"/>
                <a:gd name="connsiteX8" fmla="*/ 1905400 w 6041036"/>
                <a:gd name="connsiteY8" fmla="*/ 659490 h 3966028"/>
                <a:gd name="connsiteX9" fmla="*/ 2203084 w 6041036"/>
                <a:gd name="connsiteY9" fmla="*/ 18965 h 3966028"/>
                <a:gd name="connsiteX10" fmla="*/ 2418570 w 6041036"/>
                <a:gd name="connsiteY10" fmla="*/ 372127 h 3966028"/>
                <a:gd name="connsiteX11" fmla="*/ 4624256 w 6041036"/>
                <a:gd name="connsiteY11" fmla="*/ 587715 h 3966028"/>
                <a:gd name="connsiteX12" fmla="*/ 6041036 w 6041036"/>
                <a:gd name="connsiteY12" fmla="*/ 380869 h 3966028"/>
                <a:gd name="connsiteX13" fmla="*/ 6041036 w 6041036"/>
                <a:gd name="connsiteY13" fmla="*/ 380869 h 3966028"/>
                <a:gd name="connsiteX0" fmla="*/ 0 w 6041036"/>
                <a:gd name="connsiteY0" fmla="*/ 3945053 h 3947563"/>
                <a:gd name="connsiteX1" fmla="*/ 668613 w 6041036"/>
                <a:gd name="connsiteY1" fmla="*/ 3777715 h 3947563"/>
                <a:gd name="connsiteX2" fmla="*/ 836492 w 6041036"/>
                <a:gd name="connsiteY2" fmla="*/ 1267797 h 3947563"/>
                <a:gd name="connsiteX3" fmla="*/ 1023125 w 6041036"/>
                <a:gd name="connsiteY3" fmla="*/ 2360790 h 3947563"/>
                <a:gd name="connsiteX4" fmla="*/ 1312357 w 6041036"/>
                <a:gd name="connsiteY4" fmla="*/ 662510 h 3947563"/>
                <a:gd name="connsiteX5" fmla="*/ 1458141 w 6041036"/>
                <a:gd name="connsiteY5" fmla="*/ 589492 h 3947563"/>
                <a:gd name="connsiteX6" fmla="*/ 1703323 w 6041036"/>
                <a:gd name="connsiteY6" fmla="*/ 670794 h 3947563"/>
                <a:gd name="connsiteX7" fmla="*/ 1787266 w 6041036"/>
                <a:gd name="connsiteY7" fmla="*/ 627746 h 3947563"/>
                <a:gd name="connsiteX8" fmla="*/ 1905400 w 6041036"/>
                <a:gd name="connsiteY8" fmla="*/ 641025 h 3947563"/>
                <a:gd name="connsiteX9" fmla="*/ 2203084 w 6041036"/>
                <a:gd name="connsiteY9" fmla="*/ 500 h 3947563"/>
                <a:gd name="connsiteX10" fmla="*/ 2418570 w 6041036"/>
                <a:gd name="connsiteY10" fmla="*/ 353662 h 3947563"/>
                <a:gd name="connsiteX11" fmla="*/ 4624256 w 6041036"/>
                <a:gd name="connsiteY11" fmla="*/ 569250 h 3947563"/>
                <a:gd name="connsiteX12" fmla="*/ 6041036 w 6041036"/>
                <a:gd name="connsiteY12" fmla="*/ 362404 h 3947563"/>
                <a:gd name="connsiteX13" fmla="*/ 6041036 w 6041036"/>
                <a:gd name="connsiteY13" fmla="*/ 362404 h 3947563"/>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3192192 w 6041036"/>
                <a:gd name="connsiteY11" fmla="*/ 600077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4624256 w 6041036"/>
                <a:gd name="connsiteY12" fmla="*/ 568751 h 3947064"/>
                <a:gd name="connsiteX13" fmla="*/ 6041036 w 6041036"/>
                <a:gd name="connsiteY13" fmla="*/ 361905 h 3947064"/>
                <a:gd name="connsiteX14" fmla="*/ 6041036 w 6041036"/>
                <a:gd name="connsiteY14" fmla="*/ 361905 h 3947064"/>
                <a:gd name="connsiteX0" fmla="*/ 0 w 6041036"/>
                <a:gd name="connsiteY0" fmla="*/ 3944554 h 3947064"/>
                <a:gd name="connsiteX1" fmla="*/ 668613 w 6041036"/>
                <a:gd name="connsiteY1" fmla="*/ 3777216 h 3947064"/>
                <a:gd name="connsiteX2" fmla="*/ 836492 w 6041036"/>
                <a:gd name="connsiteY2" fmla="*/ 1267298 h 3947064"/>
                <a:gd name="connsiteX3" fmla="*/ 1023125 w 6041036"/>
                <a:gd name="connsiteY3" fmla="*/ 2360291 h 3947064"/>
                <a:gd name="connsiteX4" fmla="*/ 1312357 w 6041036"/>
                <a:gd name="connsiteY4" fmla="*/ 662011 h 3947064"/>
                <a:gd name="connsiteX5" fmla="*/ 1458141 w 6041036"/>
                <a:gd name="connsiteY5" fmla="*/ 588993 h 3947064"/>
                <a:gd name="connsiteX6" fmla="*/ 1703323 w 6041036"/>
                <a:gd name="connsiteY6" fmla="*/ 670295 h 3947064"/>
                <a:gd name="connsiteX7" fmla="*/ 1787266 w 6041036"/>
                <a:gd name="connsiteY7" fmla="*/ 627247 h 3947064"/>
                <a:gd name="connsiteX8" fmla="*/ 1905400 w 6041036"/>
                <a:gd name="connsiteY8" fmla="*/ 640526 h 3947064"/>
                <a:gd name="connsiteX9" fmla="*/ 2203084 w 6041036"/>
                <a:gd name="connsiteY9" fmla="*/ 1 h 3947064"/>
                <a:gd name="connsiteX10" fmla="*/ 2418570 w 6041036"/>
                <a:gd name="connsiteY10" fmla="*/ 353163 h 3947064"/>
                <a:gd name="connsiteX11" fmla="*/ 2566796 w 6041036"/>
                <a:gd name="connsiteY11" fmla="*/ 511384 h 3947064"/>
                <a:gd name="connsiteX12" fmla="*/ 3288133 w 6041036"/>
                <a:gd name="connsiteY12" fmla="*/ 559426 h 3947064"/>
                <a:gd name="connsiteX13" fmla="*/ 4624256 w 6041036"/>
                <a:gd name="connsiteY13" fmla="*/ 568751 h 3947064"/>
                <a:gd name="connsiteX14" fmla="*/ 6041036 w 6041036"/>
                <a:gd name="connsiteY14" fmla="*/ 361905 h 3947064"/>
                <a:gd name="connsiteX15" fmla="*/ 6041036 w 6041036"/>
                <a:gd name="connsiteY15" fmla="*/ 361905 h 3947064"/>
                <a:gd name="connsiteX0" fmla="*/ 0 w 6041036"/>
                <a:gd name="connsiteY0" fmla="*/ 3969141 h 3971651"/>
                <a:gd name="connsiteX1" fmla="*/ 668613 w 6041036"/>
                <a:gd name="connsiteY1" fmla="*/ 3801803 h 3971651"/>
                <a:gd name="connsiteX2" fmla="*/ 836492 w 6041036"/>
                <a:gd name="connsiteY2" fmla="*/ 1291885 h 3971651"/>
                <a:gd name="connsiteX3" fmla="*/ 1023125 w 6041036"/>
                <a:gd name="connsiteY3" fmla="*/ 2384878 h 3971651"/>
                <a:gd name="connsiteX4" fmla="*/ 1312357 w 6041036"/>
                <a:gd name="connsiteY4" fmla="*/ 686598 h 3971651"/>
                <a:gd name="connsiteX5" fmla="*/ 1458141 w 6041036"/>
                <a:gd name="connsiteY5" fmla="*/ 613580 h 3971651"/>
                <a:gd name="connsiteX6" fmla="*/ 1703323 w 6041036"/>
                <a:gd name="connsiteY6" fmla="*/ 694882 h 3971651"/>
                <a:gd name="connsiteX7" fmla="*/ 1787266 w 6041036"/>
                <a:gd name="connsiteY7" fmla="*/ 651834 h 3971651"/>
                <a:gd name="connsiteX8" fmla="*/ 1905400 w 6041036"/>
                <a:gd name="connsiteY8" fmla="*/ 665113 h 3971651"/>
                <a:gd name="connsiteX9" fmla="*/ 2203084 w 6041036"/>
                <a:gd name="connsiteY9" fmla="*/ 24588 h 3971651"/>
                <a:gd name="connsiteX10" fmla="*/ 2418570 w 6041036"/>
                <a:gd name="connsiteY10" fmla="*/ 377750 h 3971651"/>
                <a:gd name="connsiteX11" fmla="*/ 2566796 w 6041036"/>
                <a:gd name="connsiteY11" fmla="*/ 535971 h 3971651"/>
                <a:gd name="connsiteX12" fmla="*/ 3259706 w 6041036"/>
                <a:gd name="connsiteY12" fmla="*/ 116 h 3971651"/>
                <a:gd name="connsiteX13" fmla="*/ 4624256 w 6041036"/>
                <a:gd name="connsiteY13" fmla="*/ 593338 h 3971651"/>
                <a:gd name="connsiteX14" fmla="*/ 6041036 w 6041036"/>
                <a:gd name="connsiteY14" fmla="*/ 386492 h 3971651"/>
                <a:gd name="connsiteX15" fmla="*/ 6041036 w 6041036"/>
                <a:gd name="connsiteY15" fmla="*/ 386492 h 3971651"/>
                <a:gd name="connsiteX0" fmla="*/ 0 w 6041036"/>
                <a:gd name="connsiteY0" fmla="*/ 3969025 h 3971535"/>
                <a:gd name="connsiteX1" fmla="*/ 668613 w 6041036"/>
                <a:gd name="connsiteY1" fmla="*/ 3801687 h 3971535"/>
                <a:gd name="connsiteX2" fmla="*/ 836492 w 6041036"/>
                <a:gd name="connsiteY2" fmla="*/ 1291769 h 3971535"/>
                <a:gd name="connsiteX3" fmla="*/ 1023125 w 6041036"/>
                <a:gd name="connsiteY3" fmla="*/ 2384762 h 3971535"/>
                <a:gd name="connsiteX4" fmla="*/ 1312357 w 6041036"/>
                <a:gd name="connsiteY4" fmla="*/ 686482 h 3971535"/>
                <a:gd name="connsiteX5" fmla="*/ 1458141 w 6041036"/>
                <a:gd name="connsiteY5" fmla="*/ 613464 h 3971535"/>
                <a:gd name="connsiteX6" fmla="*/ 1703323 w 6041036"/>
                <a:gd name="connsiteY6" fmla="*/ 694766 h 3971535"/>
                <a:gd name="connsiteX7" fmla="*/ 1787266 w 6041036"/>
                <a:gd name="connsiteY7" fmla="*/ 651718 h 3971535"/>
                <a:gd name="connsiteX8" fmla="*/ 1905400 w 6041036"/>
                <a:gd name="connsiteY8" fmla="*/ 664997 h 3971535"/>
                <a:gd name="connsiteX9" fmla="*/ 2203084 w 6041036"/>
                <a:gd name="connsiteY9" fmla="*/ 24472 h 3971535"/>
                <a:gd name="connsiteX10" fmla="*/ 2418570 w 6041036"/>
                <a:gd name="connsiteY10" fmla="*/ 377634 h 3971535"/>
                <a:gd name="connsiteX11" fmla="*/ 2566796 w 6041036"/>
                <a:gd name="connsiteY11" fmla="*/ 535855 h 3971535"/>
                <a:gd name="connsiteX12" fmla="*/ 3259706 w 6041036"/>
                <a:gd name="connsiteY12" fmla="*/ 0 h 3971535"/>
                <a:gd name="connsiteX13" fmla="*/ 4624256 w 6041036"/>
                <a:gd name="connsiteY13" fmla="*/ 593222 h 3971535"/>
                <a:gd name="connsiteX14" fmla="*/ 6041036 w 6041036"/>
                <a:gd name="connsiteY14" fmla="*/ 386376 h 3971535"/>
                <a:gd name="connsiteX15" fmla="*/ 6041036 w 6041036"/>
                <a:gd name="connsiteY15" fmla="*/ 386376 h 3971535"/>
                <a:gd name="connsiteX0" fmla="*/ 0 w 6041036"/>
                <a:gd name="connsiteY0" fmla="*/ 3971248 h 3973758"/>
                <a:gd name="connsiteX1" fmla="*/ 668613 w 6041036"/>
                <a:gd name="connsiteY1" fmla="*/ 3803910 h 3973758"/>
                <a:gd name="connsiteX2" fmla="*/ 836492 w 6041036"/>
                <a:gd name="connsiteY2" fmla="*/ 1293992 h 3973758"/>
                <a:gd name="connsiteX3" fmla="*/ 1023125 w 6041036"/>
                <a:gd name="connsiteY3" fmla="*/ 2386985 h 3973758"/>
                <a:gd name="connsiteX4" fmla="*/ 1312357 w 6041036"/>
                <a:gd name="connsiteY4" fmla="*/ 688705 h 3973758"/>
                <a:gd name="connsiteX5" fmla="*/ 1458141 w 6041036"/>
                <a:gd name="connsiteY5" fmla="*/ 615687 h 3973758"/>
                <a:gd name="connsiteX6" fmla="*/ 1703323 w 6041036"/>
                <a:gd name="connsiteY6" fmla="*/ 696989 h 3973758"/>
                <a:gd name="connsiteX7" fmla="*/ 1787266 w 6041036"/>
                <a:gd name="connsiteY7" fmla="*/ 653941 h 3973758"/>
                <a:gd name="connsiteX8" fmla="*/ 1905400 w 6041036"/>
                <a:gd name="connsiteY8" fmla="*/ 667220 h 3973758"/>
                <a:gd name="connsiteX9" fmla="*/ 2203084 w 6041036"/>
                <a:gd name="connsiteY9" fmla="*/ 26695 h 3973758"/>
                <a:gd name="connsiteX10" fmla="*/ 2418570 w 6041036"/>
                <a:gd name="connsiteY10" fmla="*/ 379857 h 3973758"/>
                <a:gd name="connsiteX11" fmla="*/ 2566796 w 6041036"/>
                <a:gd name="connsiteY11" fmla="*/ 538078 h 3973758"/>
                <a:gd name="connsiteX12" fmla="*/ 3259706 w 6041036"/>
                <a:gd name="connsiteY12" fmla="*/ 2223 h 3973758"/>
                <a:gd name="connsiteX13" fmla="*/ 4624256 w 6041036"/>
                <a:gd name="connsiteY13" fmla="*/ 595445 h 3973758"/>
                <a:gd name="connsiteX14" fmla="*/ 6041036 w 6041036"/>
                <a:gd name="connsiteY14" fmla="*/ 388599 h 3973758"/>
                <a:gd name="connsiteX15" fmla="*/ 6041036 w 6041036"/>
                <a:gd name="connsiteY15" fmla="*/ 388599 h 3973758"/>
                <a:gd name="connsiteX0" fmla="*/ 0 w 6041036"/>
                <a:gd name="connsiteY0" fmla="*/ 3970273 h 3972783"/>
                <a:gd name="connsiteX1" fmla="*/ 668613 w 6041036"/>
                <a:gd name="connsiteY1" fmla="*/ 3802935 h 3972783"/>
                <a:gd name="connsiteX2" fmla="*/ 836492 w 6041036"/>
                <a:gd name="connsiteY2" fmla="*/ 1293017 h 3972783"/>
                <a:gd name="connsiteX3" fmla="*/ 1023125 w 6041036"/>
                <a:gd name="connsiteY3" fmla="*/ 2386010 h 3972783"/>
                <a:gd name="connsiteX4" fmla="*/ 1312357 w 6041036"/>
                <a:gd name="connsiteY4" fmla="*/ 687730 h 3972783"/>
                <a:gd name="connsiteX5" fmla="*/ 1458141 w 6041036"/>
                <a:gd name="connsiteY5" fmla="*/ 614712 h 3972783"/>
                <a:gd name="connsiteX6" fmla="*/ 1703323 w 6041036"/>
                <a:gd name="connsiteY6" fmla="*/ 696014 h 3972783"/>
                <a:gd name="connsiteX7" fmla="*/ 1787266 w 6041036"/>
                <a:gd name="connsiteY7" fmla="*/ 652966 h 3972783"/>
                <a:gd name="connsiteX8" fmla="*/ 1905400 w 6041036"/>
                <a:gd name="connsiteY8" fmla="*/ 666245 h 3972783"/>
                <a:gd name="connsiteX9" fmla="*/ 2203084 w 6041036"/>
                <a:gd name="connsiteY9" fmla="*/ 25720 h 3972783"/>
                <a:gd name="connsiteX10" fmla="*/ 2418570 w 6041036"/>
                <a:gd name="connsiteY10" fmla="*/ 378882 h 3972783"/>
                <a:gd name="connsiteX11" fmla="*/ 2566796 w 6041036"/>
                <a:gd name="connsiteY11" fmla="*/ 537103 h 3972783"/>
                <a:gd name="connsiteX12" fmla="*/ 3259706 w 6041036"/>
                <a:gd name="connsiteY12" fmla="*/ 1248 h 3972783"/>
                <a:gd name="connsiteX13" fmla="*/ 4624256 w 6041036"/>
                <a:gd name="connsiteY13" fmla="*/ 594470 h 3972783"/>
                <a:gd name="connsiteX14" fmla="*/ 6041036 w 6041036"/>
                <a:gd name="connsiteY14" fmla="*/ 387624 h 3972783"/>
                <a:gd name="connsiteX15" fmla="*/ 6041036 w 6041036"/>
                <a:gd name="connsiteY15" fmla="*/ 387624 h 3972783"/>
                <a:gd name="connsiteX0" fmla="*/ 0 w 6041036"/>
                <a:gd name="connsiteY0" fmla="*/ 3971556 h 3974066"/>
                <a:gd name="connsiteX1" fmla="*/ 668613 w 6041036"/>
                <a:gd name="connsiteY1" fmla="*/ 3804218 h 3974066"/>
                <a:gd name="connsiteX2" fmla="*/ 836492 w 6041036"/>
                <a:gd name="connsiteY2" fmla="*/ 1294300 h 3974066"/>
                <a:gd name="connsiteX3" fmla="*/ 1023125 w 6041036"/>
                <a:gd name="connsiteY3" fmla="*/ 2387293 h 3974066"/>
                <a:gd name="connsiteX4" fmla="*/ 1312357 w 6041036"/>
                <a:gd name="connsiteY4" fmla="*/ 689013 h 3974066"/>
                <a:gd name="connsiteX5" fmla="*/ 1458141 w 6041036"/>
                <a:gd name="connsiteY5" fmla="*/ 615995 h 3974066"/>
                <a:gd name="connsiteX6" fmla="*/ 1703323 w 6041036"/>
                <a:gd name="connsiteY6" fmla="*/ 697297 h 3974066"/>
                <a:gd name="connsiteX7" fmla="*/ 1787266 w 6041036"/>
                <a:gd name="connsiteY7" fmla="*/ 654249 h 3974066"/>
                <a:gd name="connsiteX8" fmla="*/ 1905400 w 6041036"/>
                <a:gd name="connsiteY8" fmla="*/ 667528 h 3974066"/>
                <a:gd name="connsiteX9" fmla="*/ 2203084 w 6041036"/>
                <a:gd name="connsiteY9" fmla="*/ 27003 h 3974066"/>
                <a:gd name="connsiteX10" fmla="*/ 2418570 w 6041036"/>
                <a:gd name="connsiteY10" fmla="*/ 380165 h 3974066"/>
                <a:gd name="connsiteX11" fmla="*/ 2566796 w 6041036"/>
                <a:gd name="connsiteY11" fmla="*/ 538386 h 3974066"/>
                <a:gd name="connsiteX12" fmla="*/ 3259706 w 6041036"/>
                <a:gd name="connsiteY12" fmla="*/ 2531 h 3974066"/>
                <a:gd name="connsiteX13" fmla="*/ 3885151 w 6041036"/>
                <a:gd name="connsiteY13" fmla="*/ 300109 h 3974066"/>
                <a:gd name="connsiteX14" fmla="*/ 6041036 w 6041036"/>
                <a:gd name="connsiteY14" fmla="*/ 388907 h 3974066"/>
                <a:gd name="connsiteX15" fmla="*/ 6041036 w 6041036"/>
                <a:gd name="connsiteY15" fmla="*/ 388907 h 3974066"/>
                <a:gd name="connsiteX0" fmla="*/ 0 w 6041036"/>
                <a:gd name="connsiteY0" fmla="*/ 3975183 h 3977693"/>
                <a:gd name="connsiteX1" fmla="*/ 668613 w 6041036"/>
                <a:gd name="connsiteY1" fmla="*/ 3807845 h 3977693"/>
                <a:gd name="connsiteX2" fmla="*/ 836492 w 6041036"/>
                <a:gd name="connsiteY2" fmla="*/ 1297927 h 3977693"/>
                <a:gd name="connsiteX3" fmla="*/ 1023125 w 6041036"/>
                <a:gd name="connsiteY3" fmla="*/ 2390920 h 3977693"/>
                <a:gd name="connsiteX4" fmla="*/ 1312357 w 6041036"/>
                <a:gd name="connsiteY4" fmla="*/ 692640 h 3977693"/>
                <a:gd name="connsiteX5" fmla="*/ 1458141 w 6041036"/>
                <a:gd name="connsiteY5" fmla="*/ 619622 h 3977693"/>
                <a:gd name="connsiteX6" fmla="*/ 1703323 w 6041036"/>
                <a:gd name="connsiteY6" fmla="*/ 700924 h 3977693"/>
                <a:gd name="connsiteX7" fmla="*/ 1787266 w 6041036"/>
                <a:gd name="connsiteY7" fmla="*/ 657876 h 3977693"/>
                <a:gd name="connsiteX8" fmla="*/ 1905400 w 6041036"/>
                <a:gd name="connsiteY8" fmla="*/ 671155 h 3977693"/>
                <a:gd name="connsiteX9" fmla="*/ 2203084 w 6041036"/>
                <a:gd name="connsiteY9" fmla="*/ 30630 h 3977693"/>
                <a:gd name="connsiteX10" fmla="*/ 2418570 w 6041036"/>
                <a:gd name="connsiteY10" fmla="*/ 383792 h 3977693"/>
                <a:gd name="connsiteX11" fmla="*/ 2566796 w 6041036"/>
                <a:gd name="connsiteY11" fmla="*/ 542013 h 3977693"/>
                <a:gd name="connsiteX12" fmla="*/ 3259706 w 6041036"/>
                <a:gd name="connsiteY12" fmla="*/ 6158 h 3977693"/>
                <a:gd name="connsiteX13" fmla="*/ 3885151 w 6041036"/>
                <a:gd name="connsiteY13" fmla="*/ 303736 h 3977693"/>
                <a:gd name="connsiteX14" fmla="*/ 6041036 w 6041036"/>
                <a:gd name="connsiteY14" fmla="*/ 392534 h 3977693"/>
                <a:gd name="connsiteX15" fmla="*/ 6041036 w 6041036"/>
                <a:gd name="connsiteY15" fmla="*/ 392534 h 3977693"/>
                <a:gd name="connsiteX0" fmla="*/ 0 w 6041036"/>
                <a:gd name="connsiteY0" fmla="*/ 3969337 h 3971847"/>
                <a:gd name="connsiteX1" fmla="*/ 668613 w 6041036"/>
                <a:gd name="connsiteY1" fmla="*/ 3801999 h 3971847"/>
                <a:gd name="connsiteX2" fmla="*/ 836492 w 6041036"/>
                <a:gd name="connsiteY2" fmla="*/ 1292081 h 3971847"/>
                <a:gd name="connsiteX3" fmla="*/ 1023125 w 6041036"/>
                <a:gd name="connsiteY3" fmla="*/ 2385074 h 3971847"/>
                <a:gd name="connsiteX4" fmla="*/ 1312357 w 6041036"/>
                <a:gd name="connsiteY4" fmla="*/ 686794 h 3971847"/>
                <a:gd name="connsiteX5" fmla="*/ 1458141 w 6041036"/>
                <a:gd name="connsiteY5" fmla="*/ 613776 h 3971847"/>
                <a:gd name="connsiteX6" fmla="*/ 1703323 w 6041036"/>
                <a:gd name="connsiteY6" fmla="*/ 695078 h 3971847"/>
                <a:gd name="connsiteX7" fmla="*/ 1787266 w 6041036"/>
                <a:gd name="connsiteY7" fmla="*/ 652030 h 3971847"/>
                <a:gd name="connsiteX8" fmla="*/ 1905400 w 6041036"/>
                <a:gd name="connsiteY8" fmla="*/ 665309 h 3971847"/>
                <a:gd name="connsiteX9" fmla="*/ 2203084 w 6041036"/>
                <a:gd name="connsiteY9" fmla="*/ 24784 h 3971847"/>
                <a:gd name="connsiteX10" fmla="*/ 2418570 w 6041036"/>
                <a:gd name="connsiteY10" fmla="*/ 377946 h 3971847"/>
                <a:gd name="connsiteX11" fmla="*/ 2566796 w 6041036"/>
                <a:gd name="connsiteY11" fmla="*/ 536167 h 3971847"/>
                <a:gd name="connsiteX12" fmla="*/ 3259706 w 6041036"/>
                <a:gd name="connsiteY12" fmla="*/ 312 h 3971847"/>
                <a:gd name="connsiteX13" fmla="*/ 3885151 w 6041036"/>
                <a:gd name="connsiteY13" fmla="*/ 297890 h 3971847"/>
                <a:gd name="connsiteX14" fmla="*/ 6041036 w 6041036"/>
                <a:gd name="connsiteY14" fmla="*/ 386688 h 3971847"/>
                <a:gd name="connsiteX15" fmla="*/ 6041036 w 6041036"/>
                <a:gd name="connsiteY15" fmla="*/ 386688 h 3971847"/>
                <a:gd name="connsiteX0" fmla="*/ 0 w 6041036"/>
                <a:gd name="connsiteY0" fmla="*/ 3969373 h 3971883"/>
                <a:gd name="connsiteX1" fmla="*/ 668613 w 6041036"/>
                <a:gd name="connsiteY1" fmla="*/ 3802035 h 3971883"/>
                <a:gd name="connsiteX2" fmla="*/ 836492 w 6041036"/>
                <a:gd name="connsiteY2" fmla="*/ 1292117 h 3971883"/>
                <a:gd name="connsiteX3" fmla="*/ 1023125 w 6041036"/>
                <a:gd name="connsiteY3" fmla="*/ 2385110 h 3971883"/>
                <a:gd name="connsiteX4" fmla="*/ 1312357 w 6041036"/>
                <a:gd name="connsiteY4" fmla="*/ 686830 h 3971883"/>
                <a:gd name="connsiteX5" fmla="*/ 1458141 w 6041036"/>
                <a:gd name="connsiteY5" fmla="*/ 613812 h 3971883"/>
                <a:gd name="connsiteX6" fmla="*/ 1703323 w 6041036"/>
                <a:gd name="connsiteY6" fmla="*/ 695114 h 3971883"/>
                <a:gd name="connsiteX7" fmla="*/ 1787266 w 6041036"/>
                <a:gd name="connsiteY7" fmla="*/ 652066 h 3971883"/>
                <a:gd name="connsiteX8" fmla="*/ 1905400 w 6041036"/>
                <a:gd name="connsiteY8" fmla="*/ 665345 h 3971883"/>
                <a:gd name="connsiteX9" fmla="*/ 2203084 w 6041036"/>
                <a:gd name="connsiteY9" fmla="*/ 24820 h 3971883"/>
                <a:gd name="connsiteX10" fmla="*/ 2418570 w 6041036"/>
                <a:gd name="connsiteY10" fmla="*/ 377982 h 3971883"/>
                <a:gd name="connsiteX11" fmla="*/ 2566796 w 6041036"/>
                <a:gd name="connsiteY11" fmla="*/ 536203 h 3971883"/>
                <a:gd name="connsiteX12" fmla="*/ 3259706 w 6041036"/>
                <a:gd name="connsiteY12" fmla="*/ 348 h 3971883"/>
                <a:gd name="connsiteX13" fmla="*/ 3895812 w 6041036"/>
                <a:gd name="connsiteY13" fmla="*/ 290535 h 3971883"/>
                <a:gd name="connsiteX14" fmla="*/ 6041036 w 6041036"/>
                <a:gd name="connsiteY14" fmla="*/ 386724 h 3971883"/>
                <a:gd name="connsiteX15" fmla="*/ 6041036 w 6041036"/>
                <a:gd name="connsiteY15" fmla="*/ 386724 h 3971883"/>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88718 h 3991228"/>
                <a:gd name="connsiteX1" fmla="*/ 668613 w 6041036"/>
                <a:gd name="connsiteY1" fmla="*/ 3821380 h 3991228"/>
                <a:gd name="connsiteX2" fmla="*/ 836492 w 6041036"/>
                <a:gd name="connsiteY2" fmla="*/ 1311462 h 3991228"/>
                <a:gd name="connsiteX3" fmla="*/ 1023125 w 6041036"/>
                <a:gd name="connsiteY3" fmla="*/ 2404455 h 3991228"/>
                <a:gd name="connsiteX4" fmla="*/ 1312357 w 6041036"/>
                <a:gd name="connsiteY4" fmla="*/ 706175 h 3991228"/>
                <a:gd name="connsiteX5" fmla="*/ 1458141 w 6041036"/>
                <a:gd name="connsiteY5" fmla="*/ 633157 h 3991228"/>
                <a:gd name="connsiteX6" fmla="*/ 1703323 w 6041036"/>
                <a:gd name="connsiteY6" fmla="*/ 714459 h 3991228"/>
                <a:gd name="connsiteX7" fmla="*/ 1787266 w 6041036"/>
                <a:gd name="connsiteY7" fmla="*/ 671411 h 3991228"/>
                <a:gd name="connsiteX8" fmla="*/ 1905400 w 6041036"/>
                <a:gd name="connsiteY8" fmla="*/ 684690 h 3991228"/>
                <a:gd name="connsiteX9" fmla="*/ 2203084 w 6041036"/>
                <a:gd name="connsiteY9" fmla="*/ 44165 h 3991228"/>
                <a:gd name="connsiteX10" fmla="*/ 2418570 w 6041036"/>
                <a:gd name="connsiteY10" fmla="*/ 397327 h 3991228"/>
                <a:gd name="connsiteX11" fmla="*/ 2566796 w 6041036"/>
                <a:gd name="connsiteY11" fmla="*/ 555548 h 3991228"/>
                <a:gd name="connsiteX12" fmla="*/ 3259706 w 6041036"/>
                <a:gd name="connsiteY12" fmla="*/ 19693 h 3991228"/>
                <a:gd name="connsiteX13" fmla="*/ 3533316 w 6041036"/>
                <a:gd name="connsiteY13" fmla="*/ 134255 h 3991228"/>
                <a:gd name="connsiteX14" fmla="*/ 3895812 w 6041036"/>
                <a:gd name="connsiteY14" fmla="*/ 309880 h 3991228"/>
                <a:gd name="connsiteX15" fmla="*/ 6041036 w 6041036"/>
                <a:gd name="connsiteY15" fmla="*/ 406069 h 3991228"/>
                <a:gd name="connsiteX16" fmla="*/ 6041036 w 6041036"/>
                <a:gd name="connsiteY16" fmla="*/ 406069 h 3991228"/>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92804 h 3995314"/>
                <a:gd name="connsiteX1" fmla="*/ 668613 w 6041036"/>
                <a:gd name="connsiteY1" fmla="*/ 3825466 h 3995314"/>
                <a:gd name="connsiteX2" fmla="*/ 836492 w 6041036"/>
                <a:gd name="connsiteY2" fmla="*/ 1315548 h 3995314"/>
                <a:gd name="connsiteX3" fmla="*/ 1023125 w 6041036"/>
                <a:gd name="connsiteY3" fmla="*/ 2408541 h 3995314"/>
                <a:gd name="connsiteX4" fmla="*/ 1312357 w 6041036"/>
                <a:gd name="connsiteY4" fmla="*/ 710261 h 3995314"/>
                <a:gd name="connsiteX5" fmla="*/ 1458141 w 6041036"/>
                <a:gd name="connsiteY5" fmla="*/ 637243 h 3995314"/>
                <a:gd name="connsiteX6" fmla="*/ 1703323 w 6041036"/>
                <a:gd name="connsiteY6" fmla="*/ 718545 h 3995314"/>
                <a:gd name="connsiteX7" fmla="*/ 1787266 w 6041036"/>
                <a:gd name="connsiteY7" fmla="*/ 675497 h 3995314"/>
                <a:gd name="connsiteX8" fmla="*/ 1905400 w 6041036"/>
                <a:gd name="connsiteY8" fmla="*/ 688776 h 3995314"/>
                <a:gd name="connsiteX9" fmla="*/ 2203084 w 6041036"/>
                <a:gd name="connsiteY9" fmla="*/ 48251 h 3995314"/>
                <a:gd name="connsiteX10" fmla="*/ 2418570 w 6041036"/>
                <a:gd name="connsiteY10" fmla="*/ 401413 h 3995314"/>
                <a:gd name="connsiteX11" fmla="*/ 2566796 w 6041036"/>
                <a:gd name="connsiteY11" fmla="*/ 559634 h 3995314"/>
                <a:gd name="connsiteX12" fmla="*/ 3259706 w 6041036"/>
                <a:gd name="connsiteY12" fmla="*/ 23779 h 3995314"/>
                <a:gd name="connsiteX13" fmla="*/ 3533316 w 6041036"/>
                <a:gd name="connsiteY13" fmla="*/ 138341 h 3995314"/>
                <a:gd name="connsiteX14" fmla="*/ 3895812 w 6041036"/>
                <a:gd name="connsiteY14" fmla="*/ 313966 h 3995314"/>
                <a:gd name="connsiteX15" fmla="*/ 6041036 w 6041036"/>
                <a:gd name="connsiteY15" fmla="*/ 410155 h 3995314"/>
                <a:gd name="connsiteX16" fmla="*/ 6041036 w 6041036"/>
                <a:gd name="connsiteY16" fmla="*/ 410155 h 3995314"/>
                <a:gd name="connsiteX0" fmla="*/ 0 w 6041036"/>
                <a:gd name="connsiteY0" fmla="*/ 3971213 h 3973723"/>
                <a:gd name="connsiteX1" fmla="*/ 668613 w 6041036"/>
                <a:gd name="connsiteY1" fmla="*/ 3803875 h 3973723"/>
                <a:gd name="connsiteX2" fmla="*/ 836492 w 6041036"/>
                <a:gd name="connsiteY2" fmla="*/ 1293957 h 3973723"/>
                <a:gd name="connsiteX3" fmla="*/ 1023125 w 6041036"/>
                <a:gd name="connsiteY3" fmla="*/ 2386950 h 3973723"/>
                <a:gd name="connsiteX4" fmla="*/ 1312357 w 6041036"/>
                <a:gd name="connsiteY4" fmla="*/ 688670 h 3973723"/>
                <a:gd name="connsiteX5" fmla="*/ 1458141 w 6041036"/>
                <a:gd name="connsiteY5" fmla="*/ 615652 h 3973723"/>
                <a:gd name="connsiteX6" fmla="*/ 1703323 w 6041036"/>
                <a:gd name="connsiteY6" fmla="*/ 696954 h 3973723"/>
                <a:gd name="connsiteX7" fmla="*/ 1787266 w 6041036"/>
                <a:gd name="connsiteY7" fmla="*/ 653906 h 3973723"/>
                <a:gd name="connsiteX8" fmla="*/ 1905400 w 6041036"/>
                <a:gd name="connsiteY8" fmla="*/ 667185 h 3973723"/>
                <a:gd name="connsiteX9" fmla="*/ 2203084 w 6041036"/>
                <a:gd name="connsiteY9" fmla="*/ 26660 h 3973723"/>
                <a:gd name="connsiteX10" fmla="*/ 2418570 w 6041036"/>
                <a:gd name="connsiteY10" fmla="*/ 379822 h 3973723"/>
                <a:gd name="connsiteX11" fmla="*/ 2566796 w 6041036"/>
                <a:gd name="connsiteY11" fmla="*/ 538043 h 3973723"/>
                <a:gd name="connsiteX12" fmla="*/ 3192192 w 6041036"/>
                <a:gd name="connsiteY12" fmla="*/ 28058 h 3973723"/>
                <a:gd name="connsiteX13" fmla="*/ 3533316 w 6041036"/>
                <a:gd name="connsiteY13" fmla="*/ 116750 h 3973723"/>
                <a:gd name="connsiteX14" fmla="*/ 3895812 w 6041036"/>
                <a:gd name="connsiteY14" fmla="*/ 292375 h 3973723"/>
                <a:gd name="connsiteX15" fmla="*/ 6041036 w 6041036"/>
                <a:gd name="connsiteY15" fmla="*/ 388564 h 3973723"/>
                <a:gd name="connsiteX16" fmla="*/ 6041036 w 6041036"/>
                <a:gd name="connsiteY16" fmla="*/ 388564 h 397372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6041036 w 6041036"/>
                <a:gd name="connsiteY15" fmla="*/ 390044 h 3975203"/>
                <a:gd name="connsiteX16" fmla="*/ 6041036 w 6041036"/>
                <a:gd name="connsiteY16"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6041036 w 6041036"/>
                <a:gd name="connsiteY15" fmla="*/ 390044 h 3975203"/>
                <a:gd name="connsiteX16" fmla="*/ 6041036 w 6041036"/>
                <a:gd name="connsiteY16"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411003 w 6041036"/>
                <a:gd name="connsiteY15" fmla="*/ 369529 h 3975203"/>
                <a:gd name="connsiteX16" fmla="*/ 6041036 w 6041036"/>
                <a:gd name="connsiteY16" fmla="*/ 390044 h 3975203"/>
                <a:gd name="connsiteX17" fmla="*/ 6041036 w 6041036"/>
                <a:gd name="connsiteY17"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492732 w 6041036"/>
                <a:gd name="connsiteY15" fmla="*/ 524742 h 3975203"/>
                <a:gd name="connsiteX16" fmla="*/ 6041036 w 6041036"/>
                <a:gd name="connsiteY16" fmla="*/ 390044 h 3975203"/>
                <a:gd name="connsiteX17" fmla="*/ 6041036 w 6041036"/>
                <a:gd name="connsiteY17"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58712 w 6041036"/>
                <a:gd name="connsiteY15" fmla="*/ 443440 h 3975203"/>
                <a:gd name="connsiteX16" fmla="*/ 4492732 w 6041036"/>
                <a:gd name="connsiteY16" fmla="*/ 524742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76479 w 6041036"/>
                <a:gd name="connsiteY15" fmla="*/ 395398 h 3975203"/>
                <a:gd name="connsiteX16" fmla="*/ 4492732 w 6041036"/>
                <a:gd name="connsiteY16" fmla="*/ 524742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58190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92192 w 6041036"/>
                <a:gd name="connsiteY12" fmla="*/ 29538 h 3975203"/>
                <a:gd name="connsiteX13" fmla="*/ 3575957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72693 h 3975203"/>
                <a:gd name="connsiteX1" fmla="*/ 668613 w 6041036"/>
                <a:gd name="connsiteY1" fmla="*/ 3805355 h 3975203"/>
                <a:gd name="connsiteX2" fmla="*/ 836492 w 6041036"/>
                <a:gd name="connsiteY2" fmla="*/ 1295437 h 3975203"/>
                <a:gd name="connsiteX3" fmla="*/ 1023125 w 6041036"/>
                <a:gd name="connsiteY3" fmla="*/ 2388430 h 3975203"/>
                <a:gd name="connsiteX4" fmla="*/ 1312357 w 6041036"/>
                <a:gd name="connsiteY4" fmla="*/ 690150 h 3975203"/>
                <a:gd name="connsiteX5" fmla="*/ 1458141 w 6041036"/>
                <a:gd name="connsiteY5" fmla="*/ 617132 h 3975203"/>
                <a:gd name="connsiteX6" fmla="*/ 1703323 w 6041036"/>
                <a:gd name="connsiteY6" fmla="*/ 698434 h 3975203"/>
                <a:gd name="connsiteX7" fmla="*/ 1787266 w 6041036"/>
                <a:gd name="connsiteY7" fmla="*/ 655386 h 3975203"/>
                <a:gd name="connsiteX8" fmla="*/ 1905400 w 6041036"/>
                <a:gd name="connsiteY8" fmla="*/ 668665 h 3975203"/>
                <a:gd name="connsiteX9" fmla="*/ 2203084 w 6041036"/>
                <a:gd name="connsiteY9" fmla="*/ 28140 h 3975203"/>
                <a:gd name="connsiteX10" fmla="*/ 2418570 w 6041036"/>
                <a:gd name="connsiteY10" fmla="*/ 381302 h 3975203"/>
                <a:gd name="connsiteX11" fmla="*/ 2566796 w 6041036"/>
                <a:gd name="connsiteY11" fmla="*/ 539523 h 3975203"/>
                <a:gd name="connsiteX12" fmla="*/ 3170871 w 6041036"/>
                <a:gd name="connsiteY12" fmla="*/ 29538 h 3975203"/>
                <a:gd name="connsiteX13" fmla="*/ 3575957 w 6041036"/>
                <a:gd name="connsiteY13" fmla="*/ 110839 h 3975203"/>
                <a:gd name="connsiteX14" fmla="*/ 3895812 w 6041036"/>
                <a:gd name="connsiteY14" fmla="*/ 293855 h 3975203"/>
                <a:gd name="connsiteX15" fmla="*/ 4176479 w 6041036"/>
                <a:gd name="connsiteY15" fmla="*/ 395398 h 3975203"/>
                <a:gd name="connsiteX16" fmla="*/ 4567352 w 6041036"/>
                <a:gd name="connsiteY16" fmla="*/ 502569 h 3975203"/>
                <a:gd name="connsiteX17" fmla="*/ 6041036 w 6041036"/>
                <a:gd name="connsiteY17" fmla="*/ 390044 h 3975203"/>
                <a:gd name="connsiteX18" fmla="*/ 6041036 w 6041036"/>
                <a:gd name="connsiteY18" fmla="*/ 390044 h 3975203"/>
                <a:gd name="connsiteX0" fmla="*/ 0 w 6041036"/>
                <a:gd name="connsiteY0" fmla="*/ 3969858 h 3972368"/>
                <a:gd name="connsiteX1" fmla="*/ 668613 w 6041036"/>
                <a:gd name="connsiteY1" fmla="*/ 3802520 h 3972368"/>
                <a:gd name="connsiteX2" fmla="*/ 836492 w 6041036"/>
                <a:gd name="connsiteY2" fmla="*/ 1292602 h 3972368"/>
                <a:gd name="connsiteX3" fmla="*/ 1023125 w 6041036"/>
                <a:gd name="connsiteY3" fmla="*/ 2385595 h 3972368"/>
                <a:gd name="connsiteX4" fmla="*/ 1312357 w 6041036"/>
                <a:gd name="connsiteY4" fmla="*/ 687315 h 3972368"/>
                <a:gd name="connsiteX5" fmla="*/ 1458141 w 6041036"/>
                <a:gd name="connsiteY5" fmla="*/ 614297 h 3972368"/>
                <a:gd name="connsiteX6" fmla="*/ 1703323 w 6041036"/>
                <a:gd name="connsiteY6" fmla="*/ 695599 h 3972368"/>
                <a:gd name="connsiteX7" fmla="*/ 1787266 w 6041036"/>
                <a:gd name="connsiteY7" fmla="*/ 652551 h 3972368"/>
                <a:gd name="connsiteX8" fmla="*/ 1905400 w 6041036"/>
                <a:gd name="connsiteY8" fmla="*/ 665830 h 3972368"/>
                <a:gd name="connsiteX9" fmla="*/ 2203084 w 6041036"/>
                <a:gd name="connsiteY9" fmla="*/ 25305 h 3972368"/>
                <a:gd name="connsiteX10" fmla="*/ 2418570 w 6041036"/>
                <a:gd name="connsiteY10" fmla="*/ 378467 h 3972368"/>
                <a:gd name="connsiteX11" fmla="*/ 2566796 w 6041036"/>
                <a:gd name="connsiteY11" fmla="*/ 536688 h 3972368"/>
                <a:gd name="connsiteX12" fmla="*/ 3170871 w 6041036"/>
                <a:gd name="connsiteY12" fmla="*/ 26703 h 3972368"/>
                <a:gd name="connsiteX13" fmla="*/ 3575957 w 6041036"/>
                <a:gd name="connsiteY13" fmla="*/ 122786 h 3972368"/>
                <a:gd name="connsiteX14" fmla="*/ 3895812 w 6041036"/>
                <a:gd name="connsiteY14" fmla="*/ 291020 h 3972368"/>
                <a:gd name="connsiteX15" fmla="*/ 4176479 w 6041036"/>
                <a:gd name="connsiteY15" fmla="*/ 392563 h 3972368"/>
                <a:gd name="connsiteX16" fmla="*/ 4567352 w 6041036"/>
                <a:gd name="connsiteY16" fmla="*/ 499734 h 3972368"/>
                <a:gd name="connsiteX17" fmla="*/ 6041036 w 6041036"/>
                <a:gd name="connsiteY17" fmla="*/ 387209 h 3972368"/>
                <a:gd name="connsiteX18" fmla="*/ 6041036 w 6041036"/>
                <a:gd name="connsiteY18" fmla="*/ 387209 h 3972368"/>
                <a:gd name="connsiteX0" fmla="*/ 0 w 6257793"/>
                <a:gd name="connsiteY0" fmla="*/ 3969858 h 3972368"/>
                <a:gd name="connsiteX1" fmla="*/ 668613 w 6257793"/>
                <a:gd name="connsiteY1" fmla="*/ 3802520 h 3972368"/>
                <a:gd name="connsiteX2" fmla="*/ 836492 w 6257793"/>
                <a:gd name="connsiteY2" fmla="*/ 1292602 h 3972368"/>
                <a:gd name="connsiteX3" fmla="*/ 1023125 w 6257793"/>
                <a:gd name="connsiteY3" fmla="*/ 2385595 h 3972368"/>
                <a:gd name="connsiteX4" fmla="*/ 1312357 w 6257793"/>
                <a:gd name="connsiteY4" fmla="*/ 687315 h 3972368"/>
                <a:gd name="connsiteX5" fmla="*/ 1458141 w 6257793"/>
                <a:gd name="connsiteY5" fmla="*/ 614297 h 3972368"/>
                <a:gd name="connsiteX6" fmla="*/ 1703323 w 6257793"/>
                <a:gd name="connsiteY6" fmla="*/ 695599 h 3972368"/>
                <a:gd name="connsiteX7" fmla="*/ 1787266 w 6257793"/>
                <a:gd name="connsiteY7" fmla="*/ 652551 h 3972368"/>
                <a:gd name="connsiteX8" fmla="*/ 1905400 w 6257793"/>
                <a:gd name="connsiteY8" fmla="*/ 665830 h 3972368"/>
                <a:gd name="connsiteX9" fmla="*/ 2203084 w 6257793"/>
                <a:gd name="connsiteY9" fmla="*/ 25305 h 3972368"/>
                <a:gd name="connsiteX10" fmla="*/ 2418570 w 6257793"/>
                <a:gd name="connsiteY10" fmla="*/ 378467 h 3972368"/>
                <a:gd name="connsiteX11" fmla="*/ 2566796 w 6257793"/>
                <a:gd name="connsiteY11" fmla="*/ 536688 h 3972368"/>
                <a:gd name="connsiteX12" fmla="*/ 3170871 w 6257793"/>
                <a:gd name="connsiteY12" fmla="*/ 26703 h 3972368"/>
                <a:gd name="connsiteX13" fmla="*/ 3575957 w 6257793"/>
                <a:gd name="connsiteY13" fmla="*/ 122786 h 3972368"/>
                <a:gd name="connsiteX14" fmla="*/ 3895812 w 6257793"/>
                <a:gd name="connsiteY14" fmla="*/ 291020 h 3972368"/>
                <a:gd name="connsiteX15" fmla="*/ 4176479 w 6257793"/>
                <a:gd name="connsiteY15" fmla="*/ 392563 h 3972368"/>
                <a:gd name="connsiteX16" fmla="*/ 4567352 w 6257793"/>
                <a:gd name="connsiteY16" fmla="*/ 499734 h 3972368"/>
                <a:gd name="connsiteX17" fmla="*/ 6041036 w 6257793"/>
                <a:gd name="connsiteY17" fmla="*/ 387209 h 3972368"/>
                <a:gd name="connsiteX18" fmla="*/ 6257793 w 6257793"/>
                <a:gd name="connsiteY18" fmla="*/ 165477 h 3972368"/>
                <a:gd name="connsiteX0" fmla="*/ 0 w 6257793"/>
                <a:gd name="connsiteY0" fmla="*/ 3969858 h 3972368"/>
                <a:gd name="connsiteX1" fmla="*/ 668613 w 6257793"/>
                <a:gd name="connsiteY1" fmla="*/ 3802520 h 3972368"/>
                <a:gd name="connsiteX2" fmla="*/ 836492 w 6257793"/>
                <a:gd name="connsiteY2" fmla="*/ 1292602 h 3972368"/>
                <a:gd name="connsiteX3" fmla="*/ 1023125 w 6257793"/>
                <a:gd name="connsiteY3" fmla="*/ 2385595 h 3972368"/>
                <a:gd name="connsiteX4" fmla="*/ 1312357 w 6257793"/>
                <a:gd name="connsiteY4" fmla="*/ 687315 h 3972368"/>
                <a:gd name="connsiteX5" fmla="*/ 1458141 w 6257793"/>
                <a:gd name="connsiteY5" fmla="*/ 614297 h 3972368"/>
                <a:gd name="connsiteX6" fmla="*/ 1703323 w 6257793"/>
                <a:gd name="connsiteY6" fmla="*/ 695599 h 3972368"/>
                <a:gd name="connsiteX7" fmla="*/ 1787266 w 6257793"/>
                <a:gd name="connsiteY7" fmla="*/ 652551 h 3972368"/>
                <a:gd name="connsiteX8" fmla="*/ 1905400 w 6257793"/>
                <a:gd name="connsiteY8" fmla="*/ 665830 h 3972368"/>
                <a:gd name="connsiteX9" fmla="*/ 2203084 w 6257793"/>
                <a:gd name="connsiteY9" fmla="*/ 25305 h 3972368"/>
                <a:gd name="connsiteX10" fmla="*/ 2418570 w 6257793"/>
                <a:gd name="connsiteY10" fmla="*/ 378467 h 3972368"/>
                <a:gd name="connsiteX11" fmla="*/ 2566796 w 6257793"/>
                <a:gd name="connsiteY11" fmla="*/ 536688 h 3972368"/>
                <a:gd name="connsiteX12" fmla="*/ 3170871 w 6257793"/>
                <a:gd name="connsiteY12" fmla="*/ 26703 h 3972368"/>
                <a:gd name="connsiteX13" fmla="*/ 3575957 w 6257793"/>
                <a:gd name="connsiteY13" fmla="*/ 122786 h 3972368"/>
                <a:gd name="connsiteX14" fmla="*/ 3895812 w 6257793"/>
                <a:gd name="connsiteY14" fmla="*/ 291020 h 3972368"/>
                <a:gd name="connsiteX15" fmla="*/ 4176479 w 6257793"/>
                <a:gd name="connsiteY15" fmla="*/ 392563 h 3972368"/>
                <a:gd name="connsiteX16" fmla="*/ 4567352 w 6257793"/>
                <a:gd name="connsiteY16" fmla="*/ 499734 h 3972368"/>
                <a:gd name="connsiteX17" fmla="*/ 5895348 w 6257793"/>
                <a:gd name="connsiteY17" fmla="*/ 257865 h 3972368"/>
                <a:gd name="connsiteX18" fmla="*/ 6257793 w 6257793"/>
                <a:gd name="connsiteY18" fmla="*/ 165477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895348 w 5895348"/>
                <a:gd name="connsiteY17"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895348 w 5895348"/>
                <a:gd name="connsiteY17"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185641 w 5895348"/>
                <a:gd name="connsiteY17" fmla="*/ 425822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67352 w 5895348"/>
                <a:gd name="connsiteY16" fmla="*/ 499734 h 3972368"/>
                <a:gd name="connsiteX17" fmla="*/ 5032846 w 5895348"/>
                <a:gd name="connsiteY17" fmla="*/ 407343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895348 w 5895348"/>
                <a:gd name="connsiteY18"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434378 w 5895348"/>
                <a:gd name="connsiteY18" fmla="*/ 337128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5032846 w 5895348"/>
                <a:gd name="connsiteY17" fmla="*/ 407343 h 3972368"/>
                <a:gd name="connsiteX18" fmla="*/ 5430825 w 5895348"/>
                <a:gd name="connsiteY18" fmla="*/ 381475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787266 w 5895348"/>
                <a:gd name="connsiteY7" fmla="*/ 652551 h 3972368"/>
                <a:gd name="connsiteX8" fmla="*/ 1905400 w 5895348"/>
                <a:gd name="connsiteY8" fmla="*/ 665830 h 3972368"/>
                <a:gd name="connsiteX9" fmla="*/ 2203084 w 5895348"/>
                <a:gd name="connsiteY9" fmla="*/ 25305 h 3972368"/>
                <a:gd name="connsiteX10" fmla="*/ 2418570 w 5895348"/>
                <a:gd name="connsiteY10" fmla="*/ 378467 h 3972368"/>
                <a:gd name="connsiteX11" fmla="*/ 2566796 w 5895348"/>
                <a:gd name="connsiteY11" fmla="*/ 536688 h 3972368"/>
                <a:gd name="connsiteX12" fmla="*/ 3170871 w 5895348"/>
                <a:gd name="connsiteY12" fmla="*/ 26703 h 3972368"/>
                <a:gd name="connsiteX13" fmla="*/ 3575957 w 5895348"/>
                <a:gd name="connsiteY13" fmla="*/ 122786 h 3972368"/>
                <a:gd name="connsiteX14" fmla="*/ 3895812 w 5895348"/>
                <a:gd name="connsiteY14" fmla="*/ 291020 h 3972368"/>
                <a:gd name="connsiteX15" fmla="*/ 4176479 w 5895348"/>
                <a:gd name="connsiteY15" fmla="*/ 392563 h 3972368"/>
                <a:gd name="connsiteX16" fmla="*/ 4574459 w 5895348"/>
                <a:gd name="connsiteY16" fmla="*/ 529298 h 3972368"/>
                <a:gd name="connsiteX17" fmla="*/ 4993760 w 5895348"/>
                <a:gd name="connsiteY17" fmla="*/ 403648 h 3972368"/>
                <a:gd name="connsiteX18" fmla="*/ 5430825 w 5895348"/>
                <a:gd name="connsiteY18" fmla="*/ 381475 h 3972368"/>
                <a:gd name="connsiteX19" fmla="*/ 5895348 w 5895348"/>
                <a:gd name="connsiteY19" fmla="*/ 257865 h 3972368"/>
                <a:gd name="connsiteX0" fmla="*/ 0 w 5895348"/>
                <a:gd name="connsiteY0" fmla="*/ 3969858 h 3972368"/>
                <a:gd name="connsiteX1" fmla="*/ 668613 w 5895348"/>
                <a:gd name="connsiteY1" fmla="*/ 3802520 h 3972368"/>
                <a:gd name="connsiteX2" fmla="*/ 836492 w 5895348"/>
                <a:gd name="connsiteY2" fmla="*/ 1292602 h 3972368"/>
                <a:gd name="connsiteX3" fmla="*/ 1023125 w 5895348"/>
                <a:gd name="connsiteY3" fmla="*/ 2385595 h 3972368"/>
                <a:gd name="connsiteX4" fmla="*/ 1312357 w 5895348"/>
                <a:gd name="connsiteY4" fmla="*/ 687315 h 3972368"/>
                <a:gd name="connsiteX5" fmla="*/ 1458141 w 5895348"/>
                <a:gd name="connsiteY5" fmla="*/ 614297 h 3972368"/>
                <a:gd name="connsiteX6" fmla="*/ 1703323 w 5895348"/>
                <a:gd name="connsiteY6" fmla="*/ 695599 h 3972368"/>
                <a:gd name="connsiteX7" fmla="*/ 1905400 w 5895348"/>
                <a:gd name="connsiteY7" fmla="*/ 665830 h 3972368"/>
                <a:gd name="connsiteX8" fmla="*/ 2203084 w 5895348"/>
                <a:gd name="connsiteY8" fmla="*/ 25305 h 3972368"/>
                <a:gd name="connsiteX9" fmla="*/ 2418570 w 5895348"/>
                <a:gd name="connsiteY9" fmla="*/ 378467 h 3972368"/>
                <a:gd name="connsiteX10" fmla="*/ 2566796 w 5895348"/>
                <a:gd name="connsiteY10" fmla="*/ 536688 h 3972368"/>
                <a:gd name="connsiteX11" fmla="*/ 3170871 w 5895348"/>
                <a:gd name="connsiteY11" fmla="*/ 26703 h 3972368"/>
                <a:gd name="connsiteX12" fmla="*/ 3575957 w 5895348"/>
                <a:gd name="connsiteY12" fmla="*/ 122786 h 3972368"/>
                <a:gd name="connsiteX13" fmla="*/ 3895812 w 5895348"/>
                <a:gd name="connsiteY13" fmla="*/ 291020 h 3972368"/>
                <a:gd name="connsiteX14" fmla="*/ 4176479 w 5895348"/>
                <a:gd name="connsiteY14" fmla="*/ 392563 h 3972368"/>
                <a:gd name="connsiteX15" fmla="*/ 4574459 w 5895348"/>
                <a:gd name="connsiteY15" fmla="*/ 529298 h 3972368"/>
                <a:gd name="connsiteX16" fmla="*/ 4993760 w 5895348"/>
                <a:gd name="connsiteY16" fmla="*/ 403648 h 3972368"/>
                <a:gd name="connsiteX17" fmla="*/ 5430825 w 5895348"/>
                <a:gd name="connsiteY17" fmla="*/ 381475 h 3972368"/>
                <a:gd name="connsiteX18" fmla="*/ 5895348 w 5895348"/>
                <a:gd name="connsiteY18" fmla="*/ 257865 h 3972368"/>
                <a:gd name="connsiteX0" fmla="*/ 0 w 5430825"/>
                <a:gd name="connsiteY0" fmla="*/ 3969858 h 3972368"/>
                <a:gd name="connsiteX1" fmla="*/ 668613 w 5430825"/>
                <a:gd name="connsiteY1" fmla="*/ 3802520 h 3972368"/>
                <a:gd name="connsiteX2" fmla="*/ 836492 w 5430825"/>
                <a:gd name="connsiteY2" fmla="*/ 1292602 h 3972368"/>
                <a:gd name="connsiteX3" fmla="*/ 1023125 w 5430825"/>
                <a:gd name="connsiteY3" fmla="*/ 2385595 h 3972368"/>
                <a:gd name="connsiteX4" fmla="*/ 1312357 w 5430825"/>
                <a:gd name="connsiteY4" fmla="*/ 687315 h 3972368"/>
                <a:gd name="connsiteX5" fmla="*/ 1458141 w 5430825"/>
                <a:gd name="connsiteY5" fmla="*/ 614297 h 3972368"/>
                <a:gd name="connsiteX6" fmla="*/ 1703323 w 5430825"/>
                <a:gd name="connsiteY6" fmla="*/ 695599 h 3972368"/>
                <a:gd name="connsiteX7" fmla="*/ 1905400 w 5430825"/>
                <a:gd name="connsiteY7" fmla="*/ 665830 h 3972368"/>
                <a:gd name="connsiteX8" fmla="*/ 2203084 w 5430825"/>
                <a:gd name="connsiteY8" fmla="*/ 25305 h 3972368"/>
                <a:gd name="connsiteX9" fmla="*/ 2418570 w 5430825"/>
                <a:gd name="connsiteY9" fmla="*/ 378467 h 3972368"/>
                <a:gd name="connsiteX10" fmla="*/ 2566796 w 5430825"/>
                <a:gd name="connsiteY10" fmla="*/ 536688 h 3972368"/>
                <a:gd name="connsiteX11" fmla="*/ 3170871 w 5430825"/>
                <a:gd name="connsiteY11" fmla="*/ 26703 h 3972368"/>
                <a:gd name="connsiteX12" fmla="*/ 3575957 w 5430825"/>
                <a:gd name="connsiteY12" fmla="*/ 122786 h 3972368"/>
                <a:gd name="connsiteX13" fmla="*/ 3895812 w 5430825"/>
                <a:gd name="connsiteY13" fmla="*/ 291020 h 3972368"/>
                <a:gd name="connsiteX14" fmla="*/ 4176479 w 5430825"/>
                <a:gd name="connsiteY14" fmla="*/ 392563 h 3972368"/>
                <a:gd name="connsiteX15" fmla="*/ 4574459 w 5430825"/>
                <a:gd name="connsiteY15" fmla="*/ 529298 h 3972368"/>
                <a:gd name="connsiteX16" fmla="*/ 4993760 w 5430825"/>
                <a:gd name="connsiteY16" fmla="*/ 403648 h 3972368"/>
                <a:gd name="connsiteX17" fmla="*/ 5430825 w 5430825"/>
                <a:gd name="connsiteY17" fmla="*/ 381475 h 3972368"/>
                <a:gd name="connsiteX0" fmla="*/ 0 w 5430825"/>
                <a:gd name="connsiteY0" fmla="*/ 3969858 h 3972368"/>
                <a:gd name="connsiteX1" fmla="*/ 668613 w 5430825"/>
                <a:gd name="connsiteY1" fmla="*/ 3802520 h 3972368"/>
                <a:gd name="connsiteX2" fmla="*/ 836492 w 5430825"/>
                <a:gd name="connsiteY2" fmla="*/ 1292602 h 3972368"/>
                <a:gd name="connsiteX3" fmla="*/ 1023125 w 5430825"/>
                <a:gd name="connsiteY3" fmla="*/ 2385595 h 3972368"/>
                <a:gd name="connsiteX4" fmla="*/ 1312357 w 5430825"/>
                <a:gd name="connsiteY4" fmla="*/ 687315 h 3972368"/>
                <a:gd name="connsiteX5" fmla="*/ 1458141 w 5430825"/>
                <a:gd name="connsiteY5" fmla="*/ 614297 h 3972368"/>
                <a:gd name="connsiteX6" fmla="*/ 1703323 w 5430825"/>
                <a:gd name="connsiteY6" fmla="*/ 695599 h 3972368"/>
                <a:gd name="connsiteX7" fmla="*/ 1905400 w 5430825"/>
                <a:gd name="connsiteY7" fmla="*/ 665830 h 3972368"/>
                <a:gd name="connsiteX8" fmla="*/ 2203084 w 5430825"/>
                <a:gd name="connsiteY8" fmla="*/ 25305 h 3972368"/>
                <a:gd name="connsiteX9" fmla="*/ 2418570 w 5430825"/>
                <a:gd name="connsiteY9" fmla="*/ 378467 h 3972368"/>
                <a:gd name="connsiteX10" fmla="*/ 3170871 w 5430825"/>
                <a:gd name="connsiteY10" fmla="*/ 26703 h 3972368"/>
                <a:gd name="connsiteX11" fmla="*/ 3575957 w 5430825"/>
                <a:gd name="connsiteY11" fmla="*/ 122786 h 3972368"/>
                <a:gd name="connsiteX12" fmla="*/ 3895812 w 5430825"/>
                <a:gd name="connsiteY12" fmla="*/ 291020 h 3972368"/>
                <a:gd name="connsiteX13" fmla="*/ 4176479 w 5430825"/>
                <a:gd name="connsiteY13" fmla="*/ 392563 h 3972368"/>
                <a:gd name="connsiteX14" fmla="*/ 4574459 w 5430825"/>
                <a:gd name="connsiteY14" fmla="*/ 529298 h 3972368"/>
                <a:gd name="connsiteX15" fmla="*/ 4993760 w 5430825"/>
                <a:gd name="connsiteY15" fmla="*/ 403648 h 3972368"/>
                <a:gd name="connsiteX16" fmla="*/ 5430825 w 5430825"/>
                <a:gd name="connsiteY16" fmla="*/ 381475 h 3972368"/>
                <a:gd name="connsiteX0" fmla="*/ 0 w 5430825"/>
                <a:gd name="connsiteY0" fmla="*/ 3995307 h 3997817"/>
                <a:gd name="connsiteX1" fmla="*/ 668613 w 5430825"/>
                <a:gd name="connsiteY1" fmla="*/ 3827969 h 3997817"/>
                <a:gd name="connsiteX2" fmla="*/ 836492 w 5430825"/>
                <a:gd name="connsiteY2" fmla="*/ 1318051 h 3997817"/>
                <a:gd name="connsiteX3" fmla="*/ 1023125 w 5430825"/>
                <a:gd name="connsiteY3" fmla="*/ 2411044 h 3997817"/>
                <a:gd name="connsiteX4" fmla="*/ 1312357 w 5430825"/>
                <a:gd name="connsiteY4" fmla="*/ 712764 h 3997817"/>
                <a:gd name="connsiteX5" fmla="*/ 1458141 w 5430825"/>
                <a:gd name="connsiteY5" fmla="*/ 639746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1312357 w 5430825"/>
                <a:gd name="connsiteY4" fmla="*/ 712764 h 3997817"/>
                <a:gd name="connsiteX5" fmla="*/ 1458141 w 5430825"/>
                <a:gd name="connsiteY5" fmla="*/ 639746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1458141 w 5430825"/>
                <a:gd name="connsiteY5" fmla="*/ 639746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2376273 w 5430825"/>
                <a:gd name="connsiteY5" fmla="*/ 1028210 h 3997817"/>
                <a:gd name="connsiteX6" fmla="*/ 1703323 w 5430825"/>
                <a:gd name="connsiteY6" fmla="*/ 721048 h 3997817"/>
                <a:gd name="connsiteX7" fmla="*/ 1905400 w 5430825"/>
                <a:gd name="connsiteY7" fmla="*/ 691279 h 3997817"/>
                <a:gd name="connsiteX8" fmla="*/ 2203084 w 5430825"/>
                <a:gd name="connsiteY8" fmla="*/ 50754 h 3997817"/>
                <a:gd name="connsiteX9" fmla="*/ 3170871 w 5430825"/>
                <a:gd name="connsiteY9" fmla="*/ 52152 h 3997817"/>
                <a:gd name="connsiteX10" fmla="*/ 3575957 w 5430825"/>
                <a:gd name="connsiteY10" fmla="*/ 148235 h 3997817"/>
                <a:gd name="connsiteX11" fmla="*/ 3895812 w 5430825"/>
                <a:gd name="connsiteY11" fmla="*/ 316469 h 3997817"/>
                <a:gd name="connsiteX12" fmla="*/ 4176479 w 5430825"/>
                <a:gd name="connsiteY12" fmla="*/ 418012 h 3997817"/>
                <a:gd name="connsiteX13" fmla="*/ 4574459 w 5430825"/>
                <a:gd name="connsiteY13" fmla="*/ 554747 h 3997817"/>
                <a:gd name="connsiteX14" fmla="*/ 4993760 w 5430825"/>
                <a:gd name="connsiteY14" fmla="*/ 429097 h 3997817"/>
                <a:gd name="connsiteX15" fmla="*/ 5430825 w 5430825"/>
                <a:gd name="connsiteY15"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2376273 w 5430825"/>
                <a:gd name="connsiteY5" fmla="*/ 1028210 h 3997817"/>
                <a:gd name="connsiteX6" fmla="*/ 1905400 w 5430825"/>
                <a:gd name="connsiteY6" fmla="*/ 691279 h 3997817"/>
                <a:gd name="connsiteX7" fmla="*/ 2203084 w 5430825"/>
                <a:gd name="connsiteY7" fmla="*/ 50754 h 3997817"/>
                <a:gd name="connsiteX8" fmla="*/ 3170871 w 5430825"/>
                <a:gd name="connsiteY8" fmla="*/ 52152 h 3997817"/>
                <a:gd name="connsiteX9" fmla="*/ 3575957 w 5430825"/>
                <a:gd name="connsiteY9" fmla="*/ 148235 h 3997817"/>
                <a:gd name="connsiteX10" fmla="*/ 3895812 w 5430825"/>
                <a:gd name="connsiteY10" fmla="*/ 316469 h 3997817"/>
                <a:gd name="connsiteX11" fmla="*/ 4176479 w 5430825"/>
                <a:gd name="connsiteY11" fmla="*/ 418012 h 3997817"/>
                <a:gd name="connsiteX12" fmla="*/ 4574459 w 5430825"/>
                <a:gd name="connsiteY12" fmla="*/ 554747 h 3997817"/>
                <a:gd name="connsiteX13" fmla="*/ 4993760 w 5430825"/>
                <a:gd name="connsiteY13" fmla="*/ 429097 h 3997817"/>
                <a:gd name="connsiteX14" fmla="*/ 5430825 w 5430825"/>
                <a:gd name="connsiteY14" fmla="*/ 406924 h 3997817"/>
                <a:gd name="connsiteX0" fmla="*/ 0 w 5430825"/>
                <a:gd name="connsiteY0" fmla="*/ 3995307 h 3997817"/>
                <a:gd name="connsiteX1" fmla="*/ 668613 w 5430825"/>
                <a:gd name="connsiteY1" fmla="*/ 3827969 h 3997817"/>
                <a:gd name="connsiteX2" fmla="*/ 836492 w 5430825"/>
                <a:gd name="connsiteY2" fmla="*/ 1318051 h 3997817"/>
                <a:gd name="connsiteX3" fmla="*/ 1738893 w 5430825"/>
                <a:gd name="connsiteY3" fmla="*/ 3187973 h 3997817"/>
                <a:gd name="connsiteX4" fmla="*/ 2181772 w 5430825"/>
                <a:gd name="connsiteY4" fmla="*/ 1731166 h 3997817"/>
                <a:gd name="connsiteX5" fmla="*/ 2376273 w 5430825"/>
                <a:gd name="connsiteY5" fmla="*/ 1028210 h 3997817"/>
                <a:gd name="connsiteX6" fmla="*/ 2203084 w 5430825"/>
                <a:gd name="connsiteY6" fmla="*/ 50754 h 3997817"/>
                <a:gd name="connsiteX7" fmla="*/ 3170871 w 5430825"/>
                <a:gd name="connsiteY7" fmla="*/ 52152 h 3997817"/>
                <a:gd name="connsiteX8" fmla="*/ 3575957 w 5430825"/>
                <a:gd name="connsiteY8" fmla="*/ 148235 h 3997817"/>
                <a:gd name="connsiteX9" fmla="*/ 3895812 w 5430825"/>
                <a:gd name="connsiteY9" fmla="*/ 316469 h 3997817"/>
                <a:gd name="connsiteX10" fmla="*/ 4176479 w 5430825"/>
                <a:gd name="connsiteY10" fmla="*/ 418012 h 3997817"/>
                <a:gd name="connsiteX11" fmla="*/ 4574459 w 5430825"/>
                <a:gd name="connsiteY11" fmla="*/ 554747 h 3997817"/>
                <a:gd name="connsiteX12" fmla="*/ 4993760 w 5430825"/>
                <a:gd name="connsiteY12" fmla="*/ 429097 h 3997817"/>
                <a:gd name="connsiteX13" fmla="*/ 5430825 w 5430825"/>
                <a:gd name="connsiteY13" fmla="*/ 406924 h 3997817"/>
                <a:gd name="connsiteX0" fmla="*/ 0 w 5430825"/>
                <a:gd name="connsiteY0" fmla="*/ 3969858 h 3972368"/>
                <a:gd name="connsiteX1" fmla="*/ 668613 w 5430825"/>
                <a:gd name="connsiteY1" fmla="*/ 3802520 h 3972368"/>
                <a:gd name="connsiteX2" fmla="*/ 836492 w 5430825"/>
                <a:gd name="connsiteY2" fmla="*/ 1292602 h 3972368"/>
                <a:gd name="connsiteX3" fmla="*/ 1738893 w 5430825"/>
                <a:gd name="connsiteY3" fmla="*/ 3162524 h 3972368"/>
                <a:gd name="connsiteX4" fmla="*/ 2181772 w 5430825"/>
                <a:gd name="connsiteY4" fmla="*/ 1705717 h 3972368"/>
                <a:gd name="connsiteX5" fmla="*/ 2376273 w 5430825"/>
                <a:gd name="connsiteY5" fmla="*/ 1002761 h 3972368"/>
                <a:gd name="connsiteX6" fmla="*/ 3170871 w 5430825"/>
                <a:gd name="connsiteY6" fmla="*/ 26703 h 3972368"/>
                <a:gd name="connsiteX7" fmla="*/ 3575957 w 5430825"/>
                <a:gd name="connsiteY7" fmla="*/ 122786 h 3972368"/>
                <a:gd name="connsiteX8" fmla="*/ 3895812 w 5430825"/>
                <a:gd name="connsiteY8" fmla="*/ 291020 h 3972368"/>
                <a:gd name="connsiteX9" fmla="*/ 4176479 w 5430825"/>
                <a:gd name="connsiteY9" fmla="*/ 392563 h 3972368"/>
                <a:gd name="connsiteX10" fmla="*/ 4574459 w 5430825"/>
                <a:gd name="connsiteY10" fmla="*/ 529298 h 3972368"/>
                <a:gd name="connsiteX11" fmla="*/ 4993760 w 5430825"/>
                <a:gd name="connsiteY11" fmla="*/ 403648 h 3972368"/>
                <a:gd name="connsiteX12" fmla="*/ 5430825 w 5430825"/>
                <a:gd name="connsiteY12" fmla="*/ 381475 h 3972368"/>
                <a:gd name="connsiteX0" fmla="*/ 0 w 5430825"/>
                <a:gd name="connsiteY0" fmla="*/ 3854514 h 3857024"/>
                <a:gd name="connsiteX1" fmla="*/ 668613 w 5430825"/>
                <a:gd name="connsiteY1" fmla="*/ 3687176 h 3857024"/>
                <a:gd name="connsiteX2" fmla="*/ 836492 w 5430825"/>
                <a:gd name="connsiteY2" fmla="*/ 1177258 h 3857024"/>
                <a:gd name="connsiteX3" fmla="*/ 1738893 w 5430825"/>
                <a:gd name="connsiteY3" fmla="*/ 3047180 h 3857024"/>
                <a:gd name="connsiteX4" fmla="*/ 2181772 w 5430825"/>
                <a:gd name="connsiteY4" fmla="*/ 1590373 h 3857024"/>
                <a:gd name="connsiteX5" fmla="*/ 2376273 w 5430825"/>
                <a:gd name="connsiteY5" fmla="*/ 887417 h 3857024"/>
                <a:gd name="connsiteX6" fmla="*/ 3294538 w 5430825"/>
                <a:gd name="connsiteY6" fmla="*/ 667288 h 3857024"/>
                <a:gd name="connsiteX7" fmla="*/ 3575957 w 5430825"/>
                <a:gd name="connsiteY7" fmla="*/ 7442 h 3857024"/>
                <a:gd name="connsiteX8" fmla="*/ 3895812 w 5430825"/>
                <a:gd name="connsiteY8" fmla="*/ 175676 h 3857024"/>
                <a:gd name="connsiteX9" fmla="*/ 4176479 w 5430825"/>
                <a:gd name="connsiteY9" fmla="*/ 277219 h 3857024"/>
                <a:gd name="connsiteX10" fmla="*/ 4574459 w 5430825"/>
                <a:gd name="connsiteY10" fmla="*/ 413954 h 3857024"/>
                <a:gd name="connsiteX11" fmla="*/ 4993760 w 5430825"/>
                <a:gd name="connsiteY11" fmla="*/ 288304 h 3857024"/>
                <a:gd name="connsiteX12" fmla="*/ 5430825 w 5430825"/>
                <a:gd name="connsiteY12" fmla="*/ 266131 h 3857024"/>
                <a:gd name="connsiteX0" fmla="*/ 0 w 5430825"/>
                <a:gd name="connsiteY0" fmla="*/ 3696942 h 3699452"/>
                <a:gd name="connsiteX1" fmla="*/ 668613 w 5430825"/>
                <a:gd name="connsiteY1" fmla="*/ 3529604 h 3699452"/>
                <a:gd name="connsiteX2" fmla="*/ 836492 w 5430825"/>
                <a:gd name="connsiteY2" fmla="*/ 1019686 h 3699452"/>
                <a:gd name="connsiteX3" fmla="*/ 1738893 w 5430825"/>
                <a:gd name="connsiteY3" fmla="*/ 2889608 h 3699452"/>
                <a:gd name="connsiteX4" fmla="*/ 2181772 w 5430825"/>
                <a:gd name="connsiteY4" fmla="*/ 1432801 h 3699452"/>
                <a:gd name="connsiteX5" fmla="*/ 2376273 w 5430825"/>
                <a:gd name="connsiteY5" fmla="*/ 729845 h 3699452"/>
                <a:gd name="connsiteX6" fmla="*/ 3294538 w 5430825"/>
                <a:gd name="connsiteY6" fmla="*/ 509716 h 3699452"/>
                <a:gd name="connsiteX7" fmla="*/ 3895812 w 5430825"/>
                <a:gd name="connsiteY7" fmla="*/ 18104 h 3699452"/>
                <a:gd name="connsiteX8" fmla="*/ 4176479 w 5430825"/>
                <a:gd name="connsiteY8" fmla="*/ 119647 h 3699452"/>
                <a:gd name="connsiteX9" fmla="*/ 4574459 w 5430825"/>
                <a:gd name="connsiteY9" fmla="*/ 256382 h 3699452"/>
                <a:gd name="connsiteX10" fmla="*/ 4993760 w 5430825"/>
                <a:gd name="connsiteY10" fmla="*/ 130732 h 3699452"/>
                <a:gd name="connsiteX11" fmla="*/ 5430825 w 5430825"/>
                <a:gd name="connsiteY11" fmla="*/ 108559 h 3699452"/>
                <a:gd name="connsiteX0" fmla="*/ 0 w 5430825"/>
                <a:gd name="connsiteY0" fmla="*/ 3588383 h 3590893"/>
                <a:gd name="connsiteX1" fmla="*/ 668613 w 5430825"/>
                <a:gd name="connsiteY1" fmla="*/ 3421045 h 3590893"/>
                <a:gd name="connsiteX2" fmla="*/ 836492 w 5430825"/>
                <a:gd name="connsiteY2" fmla="*/ 911127 h 3590893"/>
                <a:gd name="connsiteX3" fmla="*/ 1738893 w 5430825"/>
                <a:gd name="connsiteY3" fmla="*/ 2781049 h 3590893"/>
                <a:gd name="connsiteX4" fmla="*/ 2181772 w 5430825"/>
                <a:gd name="connsiteY4" fmla="*/ 1324242 h 3590893"/>
                <a:gd name="connsiteX5" fmla="*/ 2376273 w 5430825"/>
                <a:gd name="connsiteY5" fmla="*/ 621286 h 3590893"/>
                <a:gd name="connsiteX6" fmla="*/ 3294538 w 5430825"/>
                <a:gd name="connsiteY6" fmla="*/ 401157 h 3590893"/>
                <a:gd name="connsiteX7" fmla="*/ 4176479 w 5430825"/>
                <a:gd name="connsiteY7" fmla="*/ 11088 h 3590893"/>
                <a:gd name="connsiteX8" fmla="*/ 4574459 w 5430825"/>
                <a:gd name="connsiteY8" fmla="*/ 147823 h 3590893"/>
                <a:gd name="connsiteX9" fmla="*/ 4993760 w 5430825"/>
                <a:gd name="connsiteY9" fmla="*/ 22173 h 3590893"/>
                <a:gd name="connsiteX10" fmla="*/ 5430825 w 5430825"/>
                <a:gd name="connsiteY10" fmla="*/ 0 h 3590893"/>
                <a:gd name="connsiteX0" fmla="*/ 0 w 5378361"/>
                <a:gd name="connsiteY0" fmla="*/ 3583912 h 3586422"/>
                <a:gd name="connsiteX1" fmla="*/ 668613 w 5378361"/>
                <a:gd name="connsiteY1" fmla="*/ 3416574 h 3586422"/>
                <a:gd name="connsiteX2" fmla="*/ 836492 w 5378361"/>
                <a:gd name="connsiteY2" fmla="*/ 906656 h 3586422"/>
                <a:gd name="connsiteX3" fmla="*/ 1738893 w 5378361"/>
                <a:gd name="connsiteY3" fmla="*/ 2776578 h 3586422"/>
                <a:gd name="connsiteX4" fmla="*/ 2181772 w 5378361"/>
                <a:gd name="connsiteY4" fmla="*/ 1319771 h 3586422"/>
                <a:gd name="connsiteX5" fmla="*/ 2376273 w 5378361"/>
                <a:gd name="connsiteY5" fmla="*/ 616815 h 3586422"/>
                <a:gd name="connsiteX6" fmla="*/ 3294538 w 5378361"/>
                <a:gd name="connsiteY6" fmla="*/ 396686 h 3586422"/>
                <a:gd name="connsiteX7" fmla="*/ 4176479 w 5378361"/>
                <a:gd name="connsiteY7" fmla="*/ 6617 h 3586422"/>
                <a:gd name="connsiteX8" fmla="*/ 4574459 w 5378361"/>
                <a:gd name="connsiteY8" fmla="*/ 143352 h 3586422"/>
                <a:gd name="connsiteX9" fmla="*/ 4993760 w 5378361"/>
                <a:gd name="connsiteY9" fmla="*/ 17702 h 3586422"/>
                <a:gd name="connsiteX10" fmla="*/ 5378361 w 5378361"/>
                <a:gd name="connsiteY10" fmla="*/ 394493 h 3586422"/>
                <a:gd name="connsiteX0" fmla="*/ 0 w 5378361"/>
                <a:gd name="connsiteY0" fmla="*/ 3586423 h 3588933"/>
                <a:gd name="connsiteX1" fmla="*/ 668613 w 5378361"/>
                <a:gd name="connsiteY1" fmla="*/ 3419085 h 3588933"/>
                <a:gd name="connsiteX2" fmla="*/ 836492 w 5378361"/>
                <a:gd name="connsiteY2" fmla="*/ 909167 h 3588933"/>
                <a:gd name="connsiteX3" fmla="*/ 1738893 w 5378361"/>
                <a:gd name="connsiteY3" fmla="*/ 2779089 h 3588933"/>
                <a:gd name="connsiteX4" fmla="*/ 2181772 w 5378361"/>
                <a:gd name="connsiteY4" fmla="*/ 1322282 h 3588933"/>
                <a:gd name="connsiteX5" fmla="*/ 2376273 w 5378361"/>
                <a:gd name="connsiteY5" fmla="*/ 619326 h 3588933"/>
                <a:gd name="connsiteX6" fmla="*/ 3294538 w 5378361"/>
                <a:gd name="connsiteY6" fmla="*/ 399197 h 3588933"/>
                <a:gd name="connsiteX7" fmla="*/ 4176479 w 5378361"/>
                <a:gd name="connsiteY7" fmla="*/ 9128 h 3588933"/>
                <a:gd name="connsiteX8" fmla="*/ 4574459 w 5378361"/>
                <a:gd name="connsiteY8" fmla="*/ 145863 h 3588933"/>
                <a:gd name="connsiteX9" fmla="*/ 5378361 w 5378361"/>
                <a:gd name="connsiteY9" fmla="*/ 397004 h 3588933"/>
                <a:gd name="connsiteX0" fmla="*/ 0 w 5378361"/>
                <a:gd name="connsiteY0" fmla="*/ 3584048 h 3586558"/>
                <a:gd name="connsiteX1" fmla="*/ 668613 w 5378361"/>
                <a:gd name="connsiteY1" fmla="*/ 3416710 h 3586558"/>
                <a:gd name="connsiteX2" fmla="*/ 836492 w 5378361"/>
                <a:gd name="connsiteY2" fmla="*/ 906792 h 3586558"/>
                <a:gd name="connsiteX3" fmla="*/ 1738893 w 5378361"/>
                <a:gd name="connsiteY3" fmla="*/ 2776714 h 3586558"/>
                <a:gd name="connsiteX4" fmla="*/ 2181772 w 5378361"/>
                <a:gd name="connsiteY4" fmla="*/ 1319907 h 3586558"/>
                <a:gd name="connsiteX5" fmla="*/ 2376273 w 5378361"/>
                <a:gd name="connsiteY5" fmla="*/ 616951 h 3586558"/>
                <a:gd name="connsiteX6" fmla="*/ 3294538 w 5378361"/>
                <a:gd name="connsiteY6" fmla="*/ 396822 h 3586558"/>
                <a:gd name="connsiteX7" fmla="*/ 4176479 w 5378361"/>
                <a:gd name="connsiteY7" fmla="*/ 6753 h 3586558"/>
                <a:gd name="connsiteX8" fmla="*/ 4323378 w 5378361"/>
                <a:gd name="connsiteY8" fmla="*/ 752430 h 3586558"/>
                <a:gd name="connsiteX9" fmla="*/ 5378361 w 5378361"/>
                <a:gd name="connsiteY9" fmla="*/ 394629 h 3586558"/>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376273 w 5378361"/>
                <a:gd name="connsiteY5" fmla="*/ 227257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608617 w 5378361"/>
                <a:gd name="connsiteY5" fmla="*/ 227258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608617 w 5378361"/>
                <a:gd name="connsiteY5" fmla="*/ 227258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511183 w 5378361"/>
                <a:gd name="connsiteY5" fmla="*/ 185262 h 3196864"/>
                <a:gd name="connsiteX6" fmla="*/ 3294538 w 5378361"/>
                <a:gd name="connsiteY6" fmla="*/ 7128 h 3196864"/>
                <a:gd name="connsiteX7" fmla="*/ 3670570 w 5378361"/>
                <a:gd name="connsiteY7" fmla="*/ 184005 h 3196864"/>
                <a:gd name="connsiteX8" fmla="*/ 4323378 w 5378361"/>
                <a:gd name="connsiteY8" fmla="*/ 362736 h 3196864"/>
                <a:gd name="connsiteX9" fmla="*/ 5378361 w 5378361"/>
                <a:gd name="connsiteY9"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511183 w 5378361"/>
                <a:gd name="connsiteY5" fmla="*/ 185262 h 3196864"/>
                <a:gd name="connsiteX6" fmla="*/ 2846539 w 5378361"/>
                <a:gd name="connsiteY6" fmla="*/ 95873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511183 w 5378361"/>
                <a:gd name="connsiteY5" fmla="*/ 185262 h 3196864"/>
                <a:gd name="connsiteX6" fmla="*/ 2764095 w 5378361"/>
                <a:gd name="connsiteY6" fmla="*/ 274356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81772 w 5378361"/>
                <a:gd name="connsiteY4" fmla="*/ 930213 h 3196864"/>
                <a:gd name="connsiteX5" fmla="*/ 2466212 w 5378361"/>
                <a:gd name="connsiteY5" fmla="*/ 185262 h 3196864"/>
                <a:gd name="connsiteX6" fmla="*/ 2764095 w 5378361"/>
                <a:gd name="connsiteY6" fmla="*/ 274356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194354 h 3196864"/>
                <a:gd name="connsiteX1" fmla="*/ 668613 w 5378361"/>
                <a:gd name="connsiteY1" fmla="*/ 3027016 h 3196864"/>
                <a:gd name="connsiteX2" fmla="*/ 836492 w 5378361"/>
                <a:gd name="connsiteY2" fmla="*/ 517098 h 3196864"/>
                <a:gd name="connsiteX3" fmla="*/ 1738893 w 5378361"/>
                <a:gd name="connsiteY3" fmla="*/ 2387020 h 3196864"/>
                <a:gd name="connsiteX4" fmla="*/ 2196762 w 5378361"/>
                <a:gd name="connsiteY4" fmla="*/ 951211 h 3196864"/>
                <a:gd name="connsiteX5" fmla="*/ 2466212 w 5378361"/>
                <a:gd name="connsiteY5" fmla="*/ 185262 h 3196864"/>
                <a:gd name="connsiteX6" fmla="*/ 2764095 w 5378361"/>
                <a:gd name="connsiteY6" fmla="*/ 274356 h 3196864"/>
                <a:gd name="connsiteX7" fmla="*/ 3294538 w 5378361"/>
                <a:gd name="connsiteY7" fmla="*/ 7128 h 3196864"/>
                <a:gd name="connsiteX8" fmla="*/ 3670570 w 5378361"/>
                <a:gd name="connsiteY8" fmla="*/ 184005 h 3196864"/>
                <a:gd name="connsiteX9" fmla="*/ 4323378 w 5378361"/>
                <a:gd name="connsiteY9" fmla="*/ 362736 h 3196864"/>
                <a:gd name="connsiteX10" fmla="*/ 5378361 w 5378361"/>
                <a:gd name="connsiteY10" fmla="*/ 4935 h 3196864"/>
                <a:gd name="connsiteX0" fmla="*/ 0 w 5378361"/>
                <a:gd name="connsiteY0" fmla="*/ 3509878 h 3650855"/>
                <a:gd name="connsiteX1" fmla="*/ 668613 w 5378361"/>
                <a:gd name="connsiteY1" fmla="*/ 3342540 h 3650855"/>
                <a:gd name="connsiteX2" fmla="*/ 1349896 w 5378361"/>
                <a:gd name="connsiteY2" fmla="*/ 3198 h 3650855"/>
                <a:gd name="connsiteX3" fmla="*/ 1738893 w 5378361"/>
                <a:gd name="connsiteY3" fmla="*/ 2702544 h 3650855"/>
                <a:gd name="connsiteX4" fmla="*/ 2196762 w 5378361"/>
                <a:gd name="connsiteY4" fmla="*/ 1266735 h 3650855"/>
                <a:gd name="connsiteX5" fmla="*/ 2466212 w 5378361"/>
                <a:gd name="connsiteY5" fmla="*/ 500786 h 3650855"/>
                <a:gd name="connsiteX6" fmla="*/ 2764095 w 5378361"/>
                <a:gd name="connsiteY6" fmla="*/ 589880 h 3650855"/>
                <a:gd name="connsiteX7" fmla="*/ 3294538 w 5378361"/>
                <a:gd name="connsiteY7" fmla="*/ 322652 h 3650855"/>
                <a:gd name="connsiteX8" fmla="*/ 3670570 w 5378361"/>
                <a:gd name="connsiteY8" fmla="*/ 499529 h 3650855"/>
                <a:gd name="connsiteX9" fmla="*/ 4323378 w 5378361"/>
                <a:gd name="connsiteY9" fmla="*/ 678260 h 3650855"/>
                <a:gd name="connsiteX10" fmla="*/ 5378361 w 5378361"/>
                <a:gd name="connsiteY10" fmla="*/ 320459 h 3650855"/>
                <a:gd name="connsiteX0" fmla="*/ 0 w 5378361"/>
                <a:gd name="connsiteY0" fmla="*/ 3508301 h 3547628"/>
                <a:gd name="connsiteX1" fmla="*/ 1058351 w 5378361"/>
                <a:gd name="connsiteY1" fmla="*/ 3151979 h 3547628"/>
                <a:gd name="connsiteX2" fmla="*/ 1349896 w 5378361"/>
                <a:gd name="connsiteY2" fmla="*/ 1621 h 3547628"/>
                <a:gd name="connsiteX3" fmla="*/ 1738893 w 5378361"/>
                <a:gd name="connsiteY3" fmla="*/ 2700967 h 3547628"/>
                <a:gd name="connsiteX4" fmla="*/ 2196762 w 5378361"/>
                <a:gd name="connsiteY4" fmla="*/ 1265158 h 3547628"/>
                <a:gd name="connsiteX5" fmla="*/ 2466212 w 5378361"/>
                <a:gd name="connsiteY5" fmla="*/ 499209 h 3547628"/>
                <a:gd name="connsiteX6" fmla="*/ 2764095 w 5378361"/>
                <a:gd name="connsiteY6" fmla="*/ 588303 h 3547628"/>
                <a:gd name="connsiteX7" fmla="*/ 3294538 w 5378361"/>
                <a:gd name="connsiteY7" fmla="*/ 321075 h 3547628"/>
                <a:gd name="connsiteX8" fmla="*/ 3670570 w 5378361"/>
                <a:gd name="connsiteY8" fmla="*/ 497952 h 3547628"/>
                <a:gd name="connsiteX9" fmla="*/ 4323378 w 5378361"/>
                <a:gd name="connsiteY9" fmla="*/ 676683 h 3547628"/>
                <a:gd name="connsiteX10" fmla="*/ 5378361 w 5378361"/>
                <a:gd name="connsiteY10" fmla="*/ 318882 h 3547628"/>
                <a:gd name="connsiteX0" fmla="*/ 0 w 5378361"/>
                <a:gd name="connsiteY0" fmla="*/ 3466306 h 3521864"/>
                <a:gd name="connsiteX1" fmla="*/ 1058351 w 5378361"/>
                <a:gd name="connsiteY1" fmla="*/ 3151979 h 3521864"/>
                <a:gd name="connsiteX2" fmla="*/ 1349896 w 5378361"/>
                <a:gd name="connsiteY2" fmla="*/ 1621 h 3521864"/>
                <a:gd name="connsiteX3" fmla="*/ 1738893 w 5378361"/>
                <a:gd name="connsiteY3" fmla="*/ 2700967 h 3521864"/>
                <a:gd name="connsiteX4" fmla="*/ 2196762 w 5378361"/>
                <a:gd name="connsiteY4" fmla="*/ 1265158 h 3521864"/>
                <a:gd name="connsiteX5" fmla="*/ 2466212 w 5378361"/>
                <a:gd name="connsiteY5" fmla="*/ 499209 h 3521864"/>
                <a:gd name="connsiteX6" fmla="*/ 2764095 w 5378361"/>
                <a:gd name="connsiteY6" fmla="*/ 588303 h 3521864"/>
                <a:gd name="connsiteX7" fmla="*/ 3294538 w 5378361"/>
                <a:gd name="connsiteY7" fmla="*/ 321075 h 3521864"/>
                <a:gd name="connsiteX8" fmla="*/ 3670570 w 5378361"/>
                <a:gd name="connsiteY8" fmla="*/ 497952 h 3521864"/>
                <a:gd name="connsiteX9" fmla="*/ 4323378 w 5378361"/>
                <a:gd name="connsiteY9" fmla="*/ 676683 h 3521864"/>
                <a:gd name="connsiteX10" fmla="*/ 5378361 w 5378361"/>
                <a:gd name="connsiteY10" fmla="*/ 318882 h 3521864"/>
                <a:gd name="connsiteX0" fmla="*/ 0 w 5378361"/>
                <a:gd name="connsiteY0" fmla="*/ 3465831 h 3490903"/>
                <a:gd name="connsiteX1" fmla="*/ 1103320 w 5378361"/>
                <a:gd name="connsiteY1" fmla="*/ 3078011 h 3490903"/>
                <a:gd name="connsiteX2" fmla="*/ 1349896 w 5378361"/>
                <a:gd name="connsiteY2" fmla="*/ 1146 h 3490903"/>
                <a:gd name="connsiteX3" fmla="*/ 1738893 w 5378361"/>
                <a:gd name="connsiteY3" fmla="*/ 2700492 h 3490903"/>
                <a:gd name="connsiteX4" fmla="*/ 2196762 w 5378361"/>
                <a:gd name="connsiteY4" fmla="*/ 1264683 h 3490903"/>
                <a:gd name="connsiteX5" fmla="*/ 2466212 w 5378361"/>
                <a:gd name="connsiteY5" fmla="*/ 498734 h 3490903"/>
                <a:gd name="connsiteX6" fmla="*/ 2764095 w 5378361"/>
                <a:gd name="connsiteY6" fmla="*/ 587828 h 3490903"/>
                <a:gd name="connsiteX7" fmla="*/ 3294538 w 5378361"/>
                <a:gd name="connsiteY7" fmla="*/ 320600 h 3490903"/>
                <a:gd name="connsiteX8" fmla="*/ 3670570 w 5378361"/>
                <a:gd name="connsiteY8" fmla="*/ 497477 h 3490903"/>
                <a:gd name="connsiteX9" fmla="*/ 4323378 w 5378361"/>
                <a:gd name="connsiteY9" fmla="*/ 676208 h 3490903"/>
                <a:gd name="connsiteX10" fmla="*/ 5378361 w 5378361"/>
                <a:gd name="connsiteY10" fmla="*/ 318407 h 3490903"/>
                <a:gd name="connsiteX0" fmla="*/ 0 w 5378361"/>
                <a:gd name="connsiteY0" fmla="*/ 3465831 h 3490903"/>
                <a:gd name="connsiteX1" fmla="*/ 1103320 w 5378361"/>
                <a:gd name="connsiteY1" fmla="*/ 3078011 h 3490903"/>
                <a:gd name="connsiteX2" fmla="*/ 1323664 w 5378361"/>
                <a:gd name="connsiteY2" fmla="*/ 1145 h 3490903"/>
                <a:gd name="connsiteX3" fmla="*/ 1738893 w 5378361"/>
                <a:gd name="connsiteY3" fmla="*/ 2700492 h 3490903"/>
                <a:gd name="connsiteX4" fmla="*/ 2196762 w 5378361"/>
                <a:gd name="connsiteY4" fmla="*/ 1264683 h 3490903"/>
                <a:gd name="connsiteX5" fmla="*/ 2466212 w 5378361"/>
                <a:gd name="connsiteY5" fmla="*/ 498734 h 3490903"/>
                <a:gd name="connsiteX6" fmla="*/ 2764095 w 5378361"/>
                <a:gd name="connsiteY6" fmla="*/ 587828 h 3490903"/>
                <a:gd name="connsiteX7" fmla="*/ 3294538 w 5378361"/>
                <a:gd name="connsiteY7" fmla="*/ 320600 h 3490903"/>
                <a:gd name="connsiteX8" fmla="*/ 3670570 w 5378361"/>
                <a:gd name="connsiteY8" fmla="*/ 497477 h 3490903"/>
                <a:gd name="connsiteX9" fmla="*/ 4323378 w 5378361"/>
                <a:gd name="connsiteY9" fmla="*/ 676208 h 3490903"/>
                <a:gd name="connsiteX10" fmla="*/ 5378361 w 5378361"/>
                <a:gd name="connsiteY10" fmla="*/ 318407 h 3490903"/>
                <a:gd name="connsiteX0" fmla="*/ 0 w 5378361"/>
                <a:gd name="connsiteY0" fmla="*/ 3465831 h 3547407"/>
                <a:gd name="connsiteX1" fmla="*/ 1103320 w 5378361"/>
                <a:gd name="connsiteY1" fmla="*/ 3078011 h 3547407"/>
                <a:gd name="connsiteX2" fmla="*/ 1323664 w 5378361"/>
                <a:gd name="connsiteY2" fmla="*/ 1145 h 3547407"/>
                <a:gd name="connsiteX3" fmla="*/ 1738893 w 5378361"/>
                <a:gd name="connsiteY3" fmla="*/ 2700492 h 3547407"/>
                <a:gd name="connsiteX4" fmla="*/ 2196762 w 5378361"/>
                <a:gd name="connsiteY4" fmla="*/ 1264683 h 3547407"/>
                <a:gd name="connsiteX5" fmla="*/ 2466212 w 5378361"/>
                <a:gd name="connsiteY5" fmla="*/ 498734 h 3547407"/>
                <a:gd name="connsiteX6" fmla="*/ 2764095 w 5378361"/>
                <a:gd name="connsiteY6" fmla="*/ 587828 h 3547407"/>
                <a:gd name="connsiteX7" fmla="*/ 3294538 w 5378361"/>
                <a:gd name="connsiteY7" fmla="*/ 320600 h 3547407"/>
                <a:gd name="connsiteX8" fmla="*/ 3670570 w 5378361"/>
                <a:gd name="connsiteY8" fmla="*/ 497477 h 3547407"/>
                <a:gd name="connsiteX9" fmla="*/ 4323378 w 5378361"/>
                <a:gd name="connsiteY9" fmla="*/ 676208 h 3547407"/>
                <a:gd name="connsiteX10" fmla="*/ 5378361 w 5378361"/>
                <a:gd name="connsiteY10" fmla="*/ 318407 h 3547407"/>
                <a:gd name="connsiteX0" fmla="*/ 0 w 5378361"/>
                <a:gd name="connsiteY0" fmla="*/ 3465831 h 3472545"/>
                <a:gd name="connsiteX1" fmla="*/ 1103320 w 5378361"/>
                <a:gd name="connsiteY1" fmla="*/ 3078011 h 3472545"/>
                <a:gd name="connsiteX2" fmla="*/ 1323664 w 5378361"/>
                <a:gd name="connsiteY2" fmla="*/ 1145 h 3472545"/>
                <a:gd name="connsiteX3" fmla="*/ 1738893 w 5378361"/>
                <a:gd name="connsiteY3" fmla="*/ 2700492 h 3472545"/>
                <a:gd name="connsiteX4" fmla="*/ 2196762 w 5378361"/>
                <a:gd name="connsiteY4" fmla="*/ 1264683 h 3472545"/>
                <a:gd name="connsiteX5" fmla="*/ 2466212 w 5378361"/>
                <a:gd name="connsiteY5" fmla="*/ 498734 h 3472545"/>
                <a:gd name="connsiteX6" fmla="*/ 2764095 w 5378361"/>
                <a:gd name="connsiteY6" fmla="*/ 587828 h 3472545"/>
                <a:gd name="connsiteX7" fmla="*/ 3294538 w 5378361"/>
                <a:gd name="connsiteY7" fmla="*/ 320600 h 3472545"/>
                <a:gd name="connsiteX8" fmla="*/ 3670570 w 5378361"/>
                <a:gd name="connsiteY8" fmla="*/ 497477 h 3472545"/>
                <a:gd name="connsiteX9" fmla="*/ 4323378 w 5378361"/>
                <a:gd name="connsiteY9" fmla="*/ 676208 h 3472545"/>
                <a:gd name="connsiteX10" fmla="*/ 5378361 w 5378361"/>
                <a:gd name="connsiteY10" fmla="*/ 318407 h 3472545"/>
                <a:gd name="connsiteX0" fmla="*/ 0 w 5378361"/>
                <a:gd name="connsiteY0" fmla="*/ 3486821 h 3512904"/>
                <a:gd name="connsiteX1" fmla="*/ 1103320 w 5378361"/>
                <a:gd name="connsiteY1" fmla="*/ 3099001 h 3512904"/>
                <a:gd name="connsiteX2" fmla="*/ 1319916 w 5378361"/>
                <a:gd name="connsiteY2" fmla="*/ 1137 h 3512904"/>
                <a:gd name="connsiteX3" fmla="*/ 1738893 w 5378361"/>
                <a:gd name="connsiteY3" fmla="*/ 2721482 h 3512904"/>
                <a:gd name="connsiteX4" fmla="*/ 2196762 w 5378361"/>
                <a:gd name="connsiteY4" fmla="*/ 1285673 h 3512904"/>
                <a:gd name="connsiteX5" fmla="*/ 2466212 w 5378361"/>
                <a:gd name="connsiteY5" fmla="*/ 519724 h 3512904"/>
                <a:gd name="connsiteX6" fmla="*/ 2764095 w 5378361"/>
                <a:gd name="connsiteY6" fmla="*/ 608818 h 3512904"/>
                <a:gd name="connsiteX7" fmla="*/ 3294538 w 5378361"/>
                <a:gd name="connsiteY7" fmla="*/ 341590 h 3512904"/>
                <a:gd name="connsiteX8" fmla="*/ 3670570 w 5378361"/>
                <a:gd name="connsiteY8" fmla="*/ 518467 h 3512904"/>
                <a:gd name="connsiteX9" fmla="*/ 4323378 w 5378361"/>
                <a:gd name="connsiteY9" fmla="*/ 697198 h 3512904"/>
                <a:gd name="connsiteX10" fmla="*/ 5378361 w 5378361"/>
                <a:gd name="connsiteY10" fmla="*/ 339397 h 3512904"/>
                <a:gd name="connsiteX0" fmla="*/ 0 w 5378361"/>
                <a:gd name="connsiteY0" fmla="*/ 3485974 h 3512057"/>
                <a:gd name="connsiteX1" fmla="*/ 1103320 w 5378361"/>
                <a:gd name="connsiteY1" fmla="*/ 3098154 h 3512057"/>
                <a:gd name="connsiteX2" fmla="*/ 1319916 w 5378361"/>
                <a:gd name="connsiteY2" fmla="*/ 290 h 3512057"/>
                <a:gd name="connsiteX3" fmla="*/ 1738893 w 5378361"/>
                <a:gd name="connsiteY3" fmla="*/ 2720635 h 3512057"/>
                <a:gd name="connsiteX4" fmla="*/ 2196762 w 5378361"/>
                <a:gd name="connsiteY4" fmla="*/ 1284826 h 3512057"/>
                <a:gd name="connsiteX5" fmla="*/ 2466212 w 5378361"/>
                <a:gd name="connsiteY5" fmla="*/ 518877 h 3512057"/>
                <a:gd name="connsiteX6" fmla="*/ 2764095 w 5378361"/>
                <a:gd name="connsiteY6" fmla="*/ 607971 h 3512057"/>
                <a:gd name="connsiteX7" fmla="*/ 3294538 w 5378361"/>
                <a:gd name="connsiteY7" fmla="*/ 340743 h 3512057"/>
                <a:gd name="connsiteX8" fmla="*/ 3670570 w 5378361"/>
                <a:gd name="connsiteY8" fmla="*/ 517620 h 3512057"/>
                <a:gd name="connsiteX9" fmla="*/ 4323378 w 5378361"/>
                <a:gd name="connsiteY9" fmla="*/ 696351 h 3512057"/>
                <a:gd name="connsiteX10" fmla="*/ 5378361 w 5378361"/>
                <a:gd name="connsiteY10" fmla="*/ 338550 h 3512057"/>
                <a:gd name="connsiteX0" fmla="*/ 0 w 5378361"/>
                <a:gd name="connsiteY0" fmla="*/ 3485982 h 3531762"/>
                <a:gd name="connsiteX1" fmla="*/ 1103320 w 5378361"/>
                <a:gd name="connsiteY1" fmla="*/ 3098162 h 3531762"/>
                <a:gd name="connsiteX2" fmla="*/ 1319916 w 5378361"/>
                <a:gd name="connsiteY2" fmla="*/ 298 h 3531762"/>
                <a:gd name="connsiteX3" fmla="*/ 1738893 w 5378361"/>
                <a:gd name="connsiteY3" fmla="*/ 2720643 h 3531762"/>
                <a:gd name="connsiteX4" fmla="*/ 2196762 w 5378361"/>
                <a:gd name="connsiteY4" fmla="*/ 1284834 h 3531762"/>
                <a:gd name="connsiteX5" fmla="*/ 2466212 w 5378361"/>
                <a:gd name="connsiteY5" fmla="*/ 518885 h 3531762"/>
                <a:gd name="connsiteX6" fmla="*/ 2764095 w 5378361"/>
                <a:gd name="connsiteY6" fmla="*/ 607979 h 3531762"/>
                <a:gd name="connsiteX7" fmla="*/ 3294538 w 5378361"/>
                <a:gd name="connsiteY7" fmla="*/ 340751 h 3531762"/>
                <a:gd name="connsiteX8" fmla="*/ 3670570 w 5378361"/>
                <a:gd name="connsiteY8" fmla="*/ 517628 h 3531762"/>
                <a:gd name="connsiteX9" fmla="*/ 4323378 w 5378361"/>
                <a:gd name="connsiteY9" fmla="*/ 696359 h 3531762"/>
                <a:gd name="connsiteX10" fmla="*/ 5378361 w 5378361"/>
                <a:gd name="connsiteY10" fmla="*/ 338558 h 3531762"/>
                <a:gd name="connsiteX0" fmla="*/ 0 w 5378361"/>
                <a:gd name="connsiteY0" fmla="*/ 3485717 h 3531497"/>
                <a:gd name="connsiteX1" fmla="*/ 1103320 w 5378361"/>
                <a:gd name="connsiteY1" fmla="*/ 3097897 h 3531497"/>
                <a:gd name="connsiteX2" fmla="*/ 1319916 w 5378361"/>
                <a:gd name="connsiteY2" fmla="*/ 33 h 3531497"/>
                <a:gd name="connsiteX3" fmla="*/ 1738893 w 5378361"/>
                <a:gd name="connsiteY3" fmla="*/ 2720378 h 3531497"/>
                <a:gd name="connsiteX4" fmla="*/ 2196762 w 5378361"/>
                <a:gd name="connsiteY4" fmla="*/ 1284569 h 3531497"/>
                <a:gd name="connsiteX5" fmla="*/ 2466212 w 5378361"/>
                <a:gd name="connsiteY5" fmla="*/ 518620 h 3531497"/>
                <a:gd name="connsiteX6" fmla="*/ 2764095 w 5378361"/>
                <a:gd name="connsiteY6" fmla="*/ 607714 h 3531497"/>
                <a:gd name="connsiteX7" fmla="*/ 3294538 w 5378361"/>
                <a:gd name="connsiteY7" fmla="*/ 340486 h 3531497"/>
                <a:gd name="connsiteX8" fmla="*/ 3670570 w 5378361"/>
                <a:gd name="connsiteY8" fmla="*/ 517363 h 3531497"/>
                <a:gd name="connsiteX9" fmla="*/ 4323378 w 5378361"/>
                <a:gd name="connsiteY9" fmla="*/ 696094 h 3531497"/>
                <a:gd name="connsiteX10" fmla="*/ 5378361 w 5378361"/>
                <a:gd name="connsiteY10" fmla="*/ 338293 h 3531497"/>
                <a:gd name="connsiteX0" fmla="*/ 0 w 5378361"/>
                <a:gd name="connsiteY0" fmla="*/ 3486477 h 3508827"/>
                <a:gd name="connsiteX1" fmla="*/ 1080836 w 5378361"/>
                <a:gd name="connsiteY1" fmla="*/ 3035663 h 3508827"/>
                <a:gd name="connsiteX2" fmla="*/ 1319916 w 5378361"/>
                <a:gd name="connsiteY2" fmla="*/ 793 h 3508827"/>
                <a:gd name="connsiteX3" fmla="*/ 1738893 w 5378361"/>
                <a:gd name="connsiteY3" fmla="*/ 2721138 h 3508827"/>
                <a:gd name="connsiteX4" fmla="*/ 2196762 w 5378361"/>
                <a:gd name="connsiteY4" fmla="*/ 1285329 h 3508827"/>
                <a:gd name="connsiteX5" fmla="*/ 2466212 w 5378361"/>
                <a:gd name="connsiteY5" fmla="*/ 519380 h 3508827"/>
                <a:gd name="connsiteX6" fmla="*/ 2764095 w 5378361"/>
                <a:gd name="connsiteY6" fmla="*/ 608474 h 3508827"/>
                <a:gd name="connsiteX7" fmla="*/ 3294538 w 5378361"/>
                <a:gd name="connsiteY7" fmla="*/ 341246 h 3508827"/>
                <a:gd name="connsiteX8" fmla="*/ 3670570 w 5378361"/>
                <a:gd name="connsiteY8" fmla="*/ 518123 h 3508827"/>
                <a:gd name="connsiteX9" fmla="*/ 4323378 w 5378361"/>
                <a:gd name="connsiteY9" fmla="*/ 696854 h 3508827"/>
                <a:gd name="connsiteX10" fmla="*/ 5378361 w 5378361"/>
                <a:gd name="connsiteY10" fmla="*/ 339053 h 3508827"/>
                <a:gd name="connsiteX0" fmla="*/ 0 w 5378361"/>
                <a:gd name="connsiteY0" fmla="*/ 3486821 h 3532601"/>
                <a:gd name="connsiteX1" fmla="*/ 1077089 w 5378361"/>
                <a:gd name="connsiteY1" fmla="*/ 3099001 h 3532601"/>
                <a:gd name="connsiteX2" fmla="*/ 1319916 w 5378361"/>
                <a:gd name="connsiteY2" fmla="*/ 1137 h 3532601"/>
                <a:gd name="connsiteX3" fmla="*/ 1738893 w 5378361"/>
                <a:gd name="connsiteY3" fmla="*/ 2721482 h 3532601"/>
                <a:gd name="connsiteX4" fmla="*/ 2196762 w 5378361"/>
                <a:gd name="connsiteY4" fmla="*/ 1285673 h 3532601"/>
                <a:gd name="connsiteX5" fmla="*/ 2466212 w 5378361"/>
                <a:gd name="connsiteY5" fmla="*/ 519724 h 3532601"/>
                <a:gd name="connsiteX6" fmla="*/ 2764095 w 5378361"/>
                <a:gd name="connsiteY6" fmla="*/ 608818 h 3532601"/>
                <a:gd name="connsiteX7" fmla="*/ 3294538 w 5378361"/>
                <a:gd name="connsiteY7" fmla="*/ 341590 h 3532601"/>
                <a:gd name="connsiteX8" fmla="*/ 3670570 w 5378361"/>
                <a:gd name="connsiteY8" fmla="*/ 518467 h 3532601"/>
                <a:gd name="connsiteX9" fmla="*/ 4323378 w 5378361"/>
                <a:gd name="connsiteY9" fmla="*/ 697198 h 3532601"/>
                <a:gd name="connsiteX10" fmla="*/ 5378361 w 5378361"/>
                <a:gd name="connsiteY10" fmla="*/ 339397 h 3532601"/>
                <a:gd name="connsiteX0" fmla="*/ 0 w 5378361"/>
                <a:gd name="connsiteY0" fmla="*/ 3487597 h 3533377"/>
                <a:gd name="connsiteX1" fmla="*/ 1077089 w 5378361"/>
                <a:gd name="connsiteY1" fmla="*/ 3099777 h 3533377"/>
                <a:gd name="connsiteX2" fmla="*/ 1319916 w 5378361"/>
                <a:gd name="connsiteY2" fmla="*/ 1913 h 3533377"/>
                <a:gd name="connsiteX3" fmla="*/ 1547771 w 5378361"/>
                <a:gd name="connsiteY3" fmla="*/ 2617267 h 3533377"/>
                <a:gd name="connsiteX4" fmla="*/ 2196762 w 5378361"/>
                <a:gd name="connsiteY4" fmla="*/ 1286449 h 3533377"/>
                <a:gd name="connsiteX5" fmla="*/ 2466212 w 5378361"/>
                <a:gd name="connsiteY5" fmla="*/ 520500 h 3533377"/>
                <a:gd name="connsiteX6" fmla="*/ 2764095 w 5378361"/>
                <a:gd name="connsiteY6" fmla="*/ 609594 h 3533377"/>
                <a:gd name="connsiteX7" fmla="*/ 3294538 w 5378361"/>
                <a:gd name="connsiteY7" fmla="*/ 342366 h 3533377"/>
                <a:gd name="connsiteX8" fmla="*/ 3670570 w 5378361"/>
                <a:gd name="connsiteY8" fmla="*/ 519243 h 3533377"/>
                <a:gd name="connsiteX9" fmla="*/ 4323378 w 5378361"/>
                <a:gd name="connsiteY9" fmla="*/ 697974 h 3533377"/>
                <a:gd name="connsiteX10" fmla="*/ 5378361 w 5378361"/>
                <a:gd name="connsiteY10" fmla="*/ 340173 h 3533377"/>
                <a:gd name="connsiteX0" fmla="*/ 0 w 5378361"/>
                <a:gd name="connsiteY0" fmla="*/ 3487750 h 3533530"/>
                <a:gd name="connsiteX1" fmla="*/ 1077089 w 5378361"/>
                <a:gd name="connsiteY1" fmla="*/ 3099930 h 3533530"/>
                <a:gd name="connsiteX2" fmla="*/ 1319916 w 5378361"/>
                <a:gd name="connsiteY2" fmla="*/ 2066 h 3533530"/>
                <a:gd name="connsiteX3" fmla="*/ 1547771 w 5378361"/>
                <a:gd name="connsiteY3" fmla="*/ 2617420 h 3533530"/>
                <a:gd name="connsiteX4" fmla="*/ 1960671 w 5378361"/>
                <a:gd name="connsiteY4" fmla="*/ 2420495 h 3533530"/>
                <a:gd name="connsiteX5" fmla="*/ 2466212 w 5378361"/>
                <a:gd name="connsiteY5" fmla="*/ 520653 h 3533530"/>
                <a:gd name="connsiteX6" fmla="*/ 2764095 w 5378361"/>
                <a:gd name="connsiteY6" fmla="*/ 609747 h 3533530"/>
                <a:gd name="connsiteX7" fmla="*/ 3294538 w 5378361"/>
                <a:gd name="connsiteY7" fmla="*/ 342519 h 3533530"/>
                <a:gd name="connsiteX8" fmla="*/ 3670570 w 5378361"/>
                <a:gd name="connsiteY8" fmla="*/ 519396 h 3533530"/>
                <a:gd name="connsiteX9" fmla="*/ 4323378 w 5378361"/>
                <a:gd name="connsiteY9" fmla="*/ 698127 h 3533530"/>
                <a:gd name="connsiteX10" fmla="*/ 5378361 w 5378361"/>
                <a:gd name="connsiteY10" fmla="*/ 340326 h 3533530"/>
                <a:gd name="connsiteX0" fmla="*/ 0 w 5378361"/>
                <a:gd name="connsiteY0" fmla="*/ 3487750 h 3533530"/>
                <a:gd name="connsiteX1" fmla="*/ 1077089 w 5378361"/>
                <a:gd name="connsiteY1" fmla="*/ 3099930 h 3533530"/>
                <a:gd name="connsiteX2" fmla="*/ 1319916 w 5378361"/>
                <a:gd name="connsiteY2" fmla="*/ 2066 h 3533530"/>
                <a:gd name="connsiteX3" fmla="*/ 1547771 w 5378361"/>
                <a:gd name="connsiteY3" fmla="*/ 2617420 h 3533530"/>
                <a:gd name="connsiteX4" fmla="*/ 1960671 w 5378361"/>
                <a:gd name="connsiteY4" fmla="*/ 2420495 h 3533530"/>
                <a:gd name="connsiteX5" fmla="*/ 2466212 w 5378361"/>
                <a:gd name="connsiteY5" fmla="*/ 520653 h 3533530"/>
                <a:gd name="connsiteX6" fmla="*/ 2764095 w 5378361"/>
                <a:gd name="connsiteY6" fmla="*/ 609747 h 3533530"/>
                <a:gd name="connsiteX7" fmla="*/ 3294538 w 5378361"/>
                <a:gd name="connsiteY7" fmla="*/ 342519 h 3533530"/>
                <a:gd name="connsiteX8" fmla="*/ 3670570 w 5378361"/>
                <a:gd name="connsiteY8" fmla="*/ 519396 h 3533530"/>
                <a:gd name="connsiteX9" fmla="*/ 4323378 w 5378361"/>
                <a:gd name="connsiteY9" fmla="*/ 698127 h 3533530"/>
                <a:gd name="connsiteX10" fmla="*/ 5378361 w 5378361"/>
                <a:gd name="connsiteY10" fmla="*/ 340326 h 3533530"/>
                <a:gd name="connsiteX0" fmla="*/ 0 w 5378361"/>
                <a:gd name="connsiteY0" fmla="*/ 3487802 h 3533582"/>
                <a:gd name="connsiteX1" fmla="*/ 1077089 w 5378361"/>
                <a:gd name="connsiteY1" fmla="*/ 3099982 h 3533582"/>
                <a:gd name="connsiteX2" fmla="*/ 1319916 w 5378361"/>
                <a:gd name="connsiteY2" fmla="*/ 2118 h 3533582"/>
                <a:gd name="connsiteX3" fmla="*/ 1547771 w 5378361"/>
                <a:gd name="connsiteY3" fmla="*/ 2617472 h 3533582"/>
                <a:gd name="connsiteX4" fmla="*/ 1669831 w 5378361"/>
                <a:gd name="connsiteY4" fmla="*/ 2783095 h 3533582"/>
                <a:gd name="connsiteX5" fmla="*/ 1960671 w 5378361"/>
                <a:gd name="connsiteY5" fmla="*/ 2420547 h 3533582"/>
                <a:gd name="connsiteX6" fmla="*/ 2466212 w 5378361"/>
                <a:gd name="connsiteY6" fmla="*/ 520705 h 3533582"/>
                <a:gd name="connsiteX7" fmla="*/ 2764095 w 5378361"/>
                <a:gd name="connsiteY7" fmla="*/ 609799 h 3533582"/>
                <a:gd name="connsiteX8" fmla="*/ 3294538 w 5378361"/>
                <a:gd name="connsiteY8" fmla="*/ 342571 h 3533582"/>
                <a:gd name="connsiteX9" fmla="*/ 3670570 w 5378361"/>
                <a:gd name="connsiteY9" fmla="*/ 519448 h 3533582"/>
                <a:gd name="connsiteX10" fmla="*/ 4323378 w 5378361"/>
                <a:gd name="connsiteY10" fmla="*/ 698179 h 3533582"/>
                <a:gd name="connsiteX11" fmla="*/ 5378361 w 5378361"/>
                <a:gd name="connsiteY11" fmla="*/ 340378 h 3533582"/>
                <a:gd name="connsiteX0" fmla="*/ 0 w 5378361"/>
                <a:gd name="connsiteY0" fmla="*/ 3496191 h 3541971"/>
                <a:gd name="connsiteX1" fmla="*/ 1077089 w 5378361"/>
                <a:gd name="connsiteY1" fmla="*/ 3108371 h 3541971"/>
                <a:gd name="connsiteX2" fmla="*/ 1319916 w 5378361"/>
                <a:gd name="connsiteY2" fmla="*/ 10507 h 3541971"/>
                <a:gd name="connsiteX3" fmla="*/ 1472822 w 5378361"/>
                <a:gd name="connsiteY3" fmla="*/ 2121911 h 3541971"/>
                <a:gd name="connsiteX4" fmla="*/ 1669831 w 5378361"/>
                <a:gd name="connsiteY4" fmla="*/ 2791484 h 3541971"/>
                <a:gd name="connsiteX5" fmla="*/ 1960671 w 5378361"/>
                <a:gd name="connsiteY5" fmla="*/ 2428936 h 3541971"/>
                <a:gd name="connsiteX6" fmla="*/ 2466212 w 5378361"/>
                <a:gd name="connsiteY6" fmla="*/ 529094 h 3541971"/>
                <a:gd name="connsiteX7" fmla="*/ 2764095 w 5378361"/>
                <a:gd name="connsiteY7" fmla="*/ 618188 h 3541971"/>
                <a:gd name="connsiteX8" fmla="*/ 3294538 w 5378361"/>
                <a:gd name="connsiteY8" fmla="*/ 350960 h 3541971"/>
                <a:gd name="connsiteX9" fmla="*/ 3670570 w 5378361"/>
                <a:gd name="connsiteY9" fmla="*/ 527837 h 3541971"/>
                <a:gd name="connsiteX10" fmla="*/ 4323378 w 5378361"/>
                <a:gd name="connsiteY10" fmla="*/ 706568 h 3541971"/>
                <a:gd name="connsiteX11" fmla="*/ 5378361 w 5378361"/>
                <a:gd name="connsiteY11" fmla="*/ 348767 h 3541971"/>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466212 w 5378361"/>
                <a:gd name="connsiteY6" fmla="*/ 529050 h 3541927"/>
                <a:gd name="connsiteX7" fmla="*/ 2764095 w 5378361"/>
                <a:gd name="connsiteY7" fmla="*/ 618144 h 3541927"/>
                <a:gd name="connsiteX8" fmla="*/ 3294538 w 5378361"/>
                <a:gd name="connsiteY8" fmla="*/ 350916 h 3541927"/>
                <a:gd name="connsiteX9" fmla="*/ 3670570 w 5378361"/>
                <a:gd name="connsiteY9" fmla="*/ 527793 h 3541927"/>
                <a:gd name="connsiteX10" fmla="*/ 4323378 w 5378361"/>
                <a:gd name="connsiteY10" fmla="*/ 706524 h 3541927"/>
                <a:gd name="connsiteX11" fmla="*/ 5378361 w 5378361"/>
                <a:gd name="connsiteY11"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294538 w 5378361"/>
                <a:gd name="connsiteY8" fmla="*/ 350916 h 3541927"/>
                <a:gd name="connsiteX9" fmla="*/ 3670570 w 5378361"/>
                <a:gd name="connsiteY9" fmla="*/ 527793 h 3541927"/>
                <a:gd name="connsiteX10" fmla="*/ 4323378 w 5378361"/>
                <a:gd name="connsiteY10" fmla="*/ 706524 h 3541927"/>
                <a:gd name="connsiteX11" fmla="*/ 5378361 w 5378361"/>
                <a:gd name="connsiteY11"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384478 w 5378361"/>
                <a:gd name="connsiteY8" fmla="*/ 476905 h 3541927"/>
                <a:gd name="connsiteX9" fmla="*/ 3670570 w 5378361"/>
                <a:gd name="connsiteY9" fmla="*/ 527793 h 3541927"/>
                <a:gd name="connsiteX10" fmla="*/ 4323378 w 5378361"/>
                <a:gd name="connsiteY10" fmla="*/ 706524 h 3541927"/>
                <a:gd name="connsiteX11" fmla="*/ 5378361 w 5378361"/>
                <a:gd name="connsiteY11"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075135 w 5378361"/>
                <a:gd name="connsiteY8" fmla="*/ 544651 h 3541927"/>
                <a:gd name="connsiteX9" fmla="*/ 3384478 w 5378361"/>
                <a:gd name="connsiteY9" fmla="*/ 476905 h 3541927"/>
                <a:gd name="connsiteX10" fmla="*/ 3670570 w 5378361"/>
                <a:gd name="connsiteY10" fmla="*/ 527793 h 3541927"/>
                <a:gd name="connsiteX11" fmla="*/ 4323378 w 5378361"/>
                <a:gd name="connsiteY11" fmla="*/ 706524 h 3541927"/>
                <a:gd name="connsiteX12" fmla="*/ 5378361 w 5378361"/>
                <a:gd name="connsiteY12"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067640 w 5378361"/>
                <a:gd name="connsiteY8" fmla="*/ 387166 h 3541927"/>
                <a:gd name="connsiteX9" fmla="*/ 3384478 w 5378361"/>
                <a:gd name="connsiteY9" fmla="*/ 476905 h 3541927"/>
                <a:gd name="connsiteX10" fmla="*/ 3670570 w 5378361"/>
                <a:gd name="connsiteY10" fmla="*/ 527793 h 3541927"/>
                <a:gd name="connsiteX11" fmla="*/ 4323378 w 5378361"/>
                <a:gd name="connsiteY11" fmla="*/ 706524 h 3541927"/>
                <a:gd name="connsiteX12" fmla="*/ 5378361 w 5378361"/>
                <a:gd name="connsiteY12" fmla="*/ 348723 h 3541927"/>
                <a:gd name="connsiteX0" fmla="*/ 0 w 5378361"/>
                <a:gd name="connsiteY0" fmla="*/ 3496147 h 3541927"/>
                <a:gd name="connsiteX1" fmla="*/ 1077089 w 5378361"/>
                <a:gd name="connsiteY1" fmla="*/ 3108327 h 3541927"/>
                <a:gd name="connsiteX2" fmla="*/ 1319916 w 5378361"/>
                <a:gd name="connsiteY2" fmla="*/ 10463 h 3541927"/>
                <a:gd name="connsiteX3" fmla="*/ 1472822 w 5378361"/>
                <a:gd name="connsiteY3" fmla="*/ 2121867 h 3541927"/>
                <a:gd name="connsiteX4" fmla="*/ 1699811 w 5378361"/>
                <a:gd name="connsiteY4" fmla="*/ 2738945 h 3541927"/>
                <a:gd name="connsiteX5" fmla="*/ 1960671 w 5378361"/>
                <a:gd name="connsiteY5" fmla="*/ 2428892 h 3541927"/>
                <a:gd name="connsiteX6" fmla="*/ 2372525 w 5378361"/>
                <a:gd name="connsiteY6" fmla="*/ 655037 h 3541927"/>
                <a:gd name="connsiteX7" fmla="*/ 2764095 w 5378361"/>
                <a:gd name="connsiteY7" fmla="*/ 618144 h 3541927"/>
                <a:gd name="connsiteX8" fmla="*/ 3030165 w 5378361"/>
                <a:gd name="connsiteY8" fmla="*/ 387166 h 3541927"/>
                <a:gd name="connsiteX9" fmla="*/ 3384478 w 5378361"/>
                <a:gd name="connsiteY9" fmla="*/ 476905 h 3541927"/>
                <a:gd name="connsiteX10" fmla="*/ 3670570 w 5378361"/>
                <a:gd name="connsiteY10" fmla="*/ 527793 h 3541927"/>
                <a:gd name="connsiteX11" fmla="*/ 4323378 w 5378361"/>
                <a:gd name="connsiteY11" fmla="*/ 706524 h 3541927"/>
                <a:gd name="connsiteX12" fmla="*/ 5378361 w 5378361"/>
                <a:gd name="connsiteY12" fmla="*/ 348723 h 3541927"/>
                <a:gd name="connsiteX0" fmla="*/ 0 w 5378361"/>
                <a:gd name="connsiteY0" fmla="*/ 3496147 h 3512447"/>
                <a:gd name="connsiteX1" fmla="*/ 1077089 w 5378361"/>
                <a:gd name="connsiteY1" fmla="*/ 3108327 h 3512447"/>
                <a:gd name="connsiteX2" fmla="*/ 1319916 w 5378361"/>
                <a:gd name="connsiteY2" fmla="*/ 10463 h 3512447"/>
                <a:gd name="connsiteX3" fmla="*/ 1472822 w 5378361"/>
                <a:gd name="connsiteY3" fmla="*/ 2121867 h 3512447"/>
                <a:gd name="connsiteX4" fmla="*/ 1699811 w 5378361"/>
                <a:gd name="connsiteY4" fmla="*/ 2738945 h 3512447"/>
                <a:gd name="connsiteX5" fmla="*/ 1960671 w 5378361"/>
                <a:gd name="connsiteY5" fmla="*/ 2428892 h 3512447"/>
                <a:gd name="connsiteX6" fmla="*/ 2372525 w 5378361"/>
                <a:gd name="connsiteY6" fmla="*/ 655037 h 3512447"/>
                <a:gd name="connsiteX7" fmla="*/ 2764095 w 5378361"/>
                <a:gd name="connsiteY7" fmla="*/ 618144 h 3512447"/>
                <a:gd name="connsiteX8" fmla="*/ 3030165 w 5378361"/>
                <a:gd name="connsiteY8" fmla="*/ 387166 h 3512447"/>
                <a:gd name="connsiteX9" fmla="*/ 3384478 w 5378361"/>
                <a:gd name="connsiteY9" fmla="*/ 476905 h 3512447"/>
                <a:gd name="connsiteX10" fmla="*/ 3670570 w 5378361"/>
                <a:gd name="connsiteY10" fmla="*/ 527793 h 3512447"/>
                <a:gd name="connsiteX11" fmla="*/ 4323378 w 5378361"/>
                <a:gd name="connsiteY11" fmla="*/ 706524 h 3512447"/>
                <a:gd name="connsiteX12" fmla="*/ 5378361 w 5378361"/>
                <a:gd name="connsiteY12" fmla="*/ 348723 h 3512447"/>
                <a:gd name="connsiteX0" fmla="*/ 0 w 5378361"/>
                <a:gd name="connsiteY0" fmla="*/ 3496147 h 3537634"/>
                <a:gd name="connsiteX1" fmla="*/ 1077089 w 5378361"/>
                <a:gd name="connsiteY1" fmla="*/ 3108327 h 3537634"/>
                <a:gd name="connsiteX2" fmla="*/ 1319916 w 5378361"/>
                <a:gd name="connsiteY2" fmla="*/ 10463 h 3537634"/>
                <a:gd name="connsiteX3" fmla="*/ 1472822 w 5378361"/>
                <a:gd name="connsiteY3" fmla="*/ 2121867 h 3537634"/>
                <a:gd name="connsiteX4" fmla="*/ 1699811 w 5378361"/>
                <a:gd name="connsiteY4" fmla="*/ 2738945 h 3537634"/>
                <a:gd name="connsiteX5" fmla="*/ 1960671 w 5378361"/>
                <a:gd name="connsiteY5" fmla="*/ 2428892 h 3537634"/>
                <a:gd name="connsiteX6" fmla="*/ 2372525 w 5378361"/>
                <a:gd name="connsiteY6" fmla="*/ 655037 h 3537634"/>
                <a:gd name="connsiteX7" fmla="*/ 2764095 w 5378361"/>
                <a:gd name="connsiteY7" fmla="*/ 618144 h 3537634"/>
                <a:gd name="connsiteX8" fmla="*/ 3030165 w 5378361"/>
                <a:gd name="connsiteY8" fmla="*/ 387166 h 3537634"/>
                <a:gd name="connsiteX9" fmla="*/ 3384478 w 5378361"/>
                <a:gd name="connsiteY9" fmla="*/ 476905 h 3537634"/>
                <a:gd name="connsiteX10" fmla="*/ 3670570 w 5378361"/>
                <a:gd name="connsiteY10" fmla="*/ 527793 h 3537634"/>
                <a:gd name="connsiteX11" fmla="*/ 4323378 w 5378361"/>
                <a:gd name="connsiteY11" fmla="*/ 706524 h 3537634"/>
                <a:gd name="connsiteX12" fmla="*/ 5378361 w 5378361"/>
                <a:gd name="connsiteY12" fmla="*/ 348723 h 3537634"/>
                <a:gd name="connsiteX0" fmla="*/ 0 w 5378361"/>
                <a:gd name="connsiteY0" fmla="*/ 3496147 h 3496146"/>
                <a:gd name="connsiteX1" fmla="*/ 1077089 w 5378361"/>
                <a:gd name="connsiteY1" fmla="*/ 3108327 h 3496146"/>
                <a:gd name="connsiteX2" fmla="*/ 1319916 w 5378361"/>
                <a:gd name="connsiteY2" fmla="*/ 10463 h 3496146"/>
                <a:gd name="connsiteX3" fmla="*/ 1472822 w 5378361"/>
                <a:gd name="connsiteY3" fmla="*/ 2121867 h 3496146"/>
                <a:gd name="connsiteX4" fmla="*/ 1699811 w 5378361"/>
                <a:gd name="connsiteY4" fmla="*/ 2738945 h 3496146"/>
                <a:gd name="connsiteX5" fmla="*/ 1960671 w 5378361"/>
                <a:gd name="connsiteY5" fmla="*/ 2428892 h 3496146"/>
                <a:gd name="connsiteX6" fmla="*/ 2372525 w 5378361"/>
                <a:gd name="connsiteY6" fmla="*/ 655037 h 3496146"/>
                <a:gd name="connsiteX7" fmla="*/ 2764095 w 5378361"/>
                <a:gd name="connsiteY7" fmla="*/ 618144 h 3496146"/>
                <a:gd name="connsiteX8" fmla="*/ 3030165 w 5378361"/>
                <a:gd name="connsiteY8" fmla="*/ 387166 h 3496146"/>
                <a:gd name="connsiteX9" fmla="*/ 3384478 w 5378361"/>
                <a:gd name="connsiteY9" fmla="*/ 476905 h 3496146"/>
                <a:gd name="connsiteX10" fmla="*/ 3670570 w 5378361"/>
                <a:gd name="connsiteY10" fmla="*/ 527793 h 3496146"/>
                <a:gd name="connsiteX11" fmla="*/ 4323378 w 5378361"/>
                <a:gd name="connsiteY11" fmla="*/ 706524 h 3496146"/>
                <a:gd name="connsiteX12" fmla="*/ 5378361 w 5378361"/>
                <a:gd name="connsiteY12" fmla="*/ 348723 h 3496146"/>
                <a:gd name="connsiteX0" fmla="*/ 0 w 5378361"/>
                <a:gd name="connsiteY0" fmla="*/ 3498746 h 3527247"/>
                <a:gd name="connsiteX1" fmla="*/ 1050857 w 5378361"/>
                <a:gd name="connsiteY1" fmla="*/ 3236913 h 3527247"/>
                <a:gd name="connsiteX2" fmla="*/ 1319916 w 5378361"/>
                <a:gd name="connsiteY2" fmla="*/ 13062 h 3527247"/>
                <a:gd name="connsiteX3" fmla="*/ 1472822 w 5378361"/>
                <a:gd name="connsiteY3" fmla="*/ 2124466 h 3527247"/>
                <a:gd name="connsiteX4" fmla="*/ 1699811 w 5378361"/>
                <a:gd name="connsiteY4" fmla="*/ 2741544 h 3527247"/>
                <a:gd name="connsiteX5" fmla="*/ 1960671 w 5378361"/>
                <a:gd name="connsiteY5" fmla="*/ 2431491 h 3527247"/>
                <a:gd name="connsiteX6" fmla="*/ 2372525 w 5378361"/>
                <a:gd name="connsiteY6" fmla="*/ 657636 h 3527247"/>
                <a:gd name="connsiteX7" fmla="*/ 2764095 w 5378361"/>
                <a:gd name="connsiteY7" fmla="*/ 620743 h 3527247"/>
                <a:gd name="connsiteX8" fmla="*/ 3030165 w 5378361"/>
                <a:gd name="connsiteY8" fmla="*/ 389765 h 3527247"/>
                <a:gd name="connsiteX9" fmla="*/ 3384478 w 5378361"/>
                <a:gd name="connsiteY9" fmla="*/ 479504 h 3527247"/>
                <a:gd name="connsiteX10" fmla="*/ 3670570 w 5378361"/>
                <a:gd name="connsiteY10" fmla="*/ 530392 h 3527247"/>
                <a:gd name="connsiteX11" fmla="*/ 4323378 w 5378361"/>
                <a:gd name="connsiteY11" fmla="*/ 709123 h 3527247"/>
                <a:gd name="connsiteX12" fmla="*/ 5378361 w 5378361"/>
                <a:gd name="connsiteY12" fmla="*/ 351322 h 3527247"/>
                <a:gd name="connsiteX0" fmla="*/ 0 w 5378361"/>
                <a:gd name="connsiteY0" fmla="*/ 3498298 h 3517937"/>
                <a:gd name="connsiteX1" fmla="*/ 1062099 w 5378361"/>
                <a:gd name="connsiteY1" fmla="*/ 3215467 h 3517937"/>
                <a:gd name="connsiteX2" fmla="*/ 1319916 w 5378361"/>
                <a:gd name="connsiteY2" fmla="*/ 12614 h 3517937"/>
                <a:gd name="connsiteX3" fmla="*/ 1472822 w 5378361"/>
                <a:gd name="connsiteY3" fmla="*/ 2124018 h 3517937"/>
                <a:gd name="connsiteX4" fmla="*/ 1699811 w 5378361"/>
                <a:gd name="connsiteY4" fmla="*/ 2741096 h 3517937"/>
                <a:gd name="connsiteX5" fmla="*/ 1960671 w 5378361"/>
                <a:gd name="connsiteY5" fmla="*/ 2431043 h 3517937"/>
                <a:gd name="connsiteX6" fmla="*/ 2372525 w 5378361"/>
                <a:gd name="connsiteY6" fmla="*/ 657188 h 3517937"/>
                <a:gd name="connsiteX7" fmla="*/ 2764095 w 5378361"/>
                <a:gd name="connsiteY7" fmla="*/ 620295 h 3517937"/>
                <a:gd name="connsiteX8" fmla="*/ 3030165 w 5378361"/>
                <a:gd name="connsiteY8" fmla="*/ 389317 h 3517937"/>
                <a:gd name="connsiteX9" fmla="*/ 3384478 w 5378361"/>
                <a:gd name="connsiteY9" fmla="*/ 479056 h 3517937"/>
                <a:gd name="connsiteX10" fmla="*/ 3670570 w 5378361"/>
                <a:gd name="connsiteY10" fmla="*/ 529944 h 3517937"/>
                <a:gd name="connsiteX11" fmla="*/ 4323378 w 5378361"/>
                <a:gd name="connsiteY11" fmla="*/ 708675 h 3517937"/>
                <a:gd name="connsiteX12" fmla="*/ 5378361 w 5378361"/>
                <a:gd name="connsiteY12" fmla="*/ 350874 h 3517937"/>
                <a:gd name="connsiteX0" fmla="*/ 0 w 5378361"/>
                <a:gd name="connsiteY0" fmla="*/ 3497418 h 3502568"/>
                <a:gd name="connsiteX1" fmla="*/ 1069594 w 5378361"/>
                <a:gd name="connsiteY1" fmla="*/ 3172592 h 3502568"/>
                <a:gd name="connsiteX2" fmla="*/ 1319916 w 5378361"/>
                <a:gd name="connsiteY2" fmla="*/ 11734 h 3502568"/>
                <a:gd name="connsiteX3" fmla="*/ 1472822 w 5378361"/>
                <a:gd name="connsiteY3" fmla="*/ 2123138 h 3502568"/>
                <a:gd name="connsiteX4" fmla="*/ 1699811 w 5378361"/>
                <a:gd name="connsiteY4" fmla="*/ 2740216 h 3502568"/>
                <a:gd name="connsiteX5" fmla="*/ 1960671 w 5378361"/>
                <a:gd name="connsiteY5" fmla="*/ 2430163 h 3502568"/>
                <a:gd name="connsiteX6" fmla="*/ 2372525 w 5378361"/>
                <a:gd name="connsiteY6" fmla="*/ 656308 h 3502568"/>
                <a:gd name="connsiteX7" fmla="*/ 2764095 w 5378361"/>
                <a:gd name="connsiteY7" fmla="*/ 619415 h 3502568"/>
                <a:gd name="connsiteX8" fmla="*/ 3030165 w 5378361"/>
                <a:gd name="connsiteY8" fmla="*/ 388437 h 3502568"/>
                <a:gd name="connsiteX9" fmla="*/ 3384478 w 5378361"/>
                <a:gd name="connsiteY9" fmla="*/ 478176 h 3502568"/>
                <a:gd name="connsiteX10" fmla="*/ 3670570 w 5378361"/>
                <a:gd name="connsiteY10" fmla="*/ 529064 h 3502568"/>
                <a:gd name="connsiteX11" fmla="*/ 4323378 w 5378361"/>
                <a:gd name="connsiteY11" fmla="*/ 707795 h 3502568"/>
                <a:gd name="connsiteX12" fmla="*/ 5378361 w 5378361"/>
                <a:gd name="connsiteY12" fmla="*/ 349994 h 3502568"/>
                <a:gd name="connsiteX0" fmla="*/ 0 w 5378361"/>
                <a:gd name="connsiteY0" fmla="*/ 3497489 h 3502639"/>
                <a:gd name="connsiteX1" fmla="*/ 1069594 w 5378361"/>
                <a:gd name="connsiteY1" fmla="*/ 3172663 h 3502639"/>
                <a:gd name="connsiteX2" fmla="*/ 1319916 w 5378361"/>
                <a:gd name="connsiteY2" fmla="*/ 11805 h 3502639"/>
                <a:gd name="connsiteX3" fmla="*/ 1472822 w 5378361"/>
                <a:gd name="connsiteY3" fmla="*/ 2123209 h 3502639"/>
                <a:gd name="connsiteX4" fmla="*/ 1688569 w 5378361"/>
                <a:gd name="connsiteY4" fmla="*/ 2813779 h 3502639"/>
                <a:gd name="connsiteX5" fmla="*/ 1960671 w 5378361"/>
                <a:gd name="connsiteY5" fmla="*/ 2430234 h 3502639"/>
                <a:gd name="connsiteX6" fmla="*/ 2372525 w 5378361"/>
                <a:gd name="connsiteY6" fmla="*/ 656379 h 3502639"/>
                <a:gd name="connsiteX7" fmla="*/ 2764095 w 5378361"/>
                <a:gd name="connsiteY7" fmla="*/ 619486 h 3502639"/>
                <a:gd name="connsiteX8" fmla="*/ 3030165 w 5378361"/>
                <a:gd name="connsiteY8" fmla="*/ 388508 h 3502639"/>
                <a:gd name="connsiteX9" fmla="*/ 3384478 w 5378361"/>
                <a:gd name="connsiteY9" fmla="*/ 478247 h 3502639"/>
                <a:gd name="connsiteX10" fmla="*/ 3670570 w 5378361"/>
                <a:gd name="connsiteY10" fmla="*/ 529135 h 3502639"/>
                <a:gd name="connsiteX11" fmla="*/ 4323378 w 5378361"/>
                <a:gd name="connsiteY11" fmla="*/ 707866 h 3502639"/>
                <a:gd name="connsiteX12" fmla="*/ 5378361 w 5378361"/>
                <a:gd name="connsiteY12" fmla="*/ 350065 h 3502639"/>
                <a:gd name="connsiteX0" fmla="*/ 0 w 5479542"/>
                <a:gd name="connsiteY0" fmla="*/ 3434494 h 3510222"/>
                <a:gd name="connsiteX1" fmla="*/ 1170775 w 5479542"/>
                <a:gd name="connsiteY1" fmla="*/ 3172663 h 3510222"/>
                <a:gd name="connsiteX2" fmla="*/ 1421097 w 5479542"/>
                <a:gd name="connsiteY2" fmla="*/ 11805 h 3510222"/>
                <a:gd name="connsiteX3" fmla="*/ 1574003 w 5479542"/>
                <a:gd name="connsiteY3" fmla="*/ 2123209 h 3510222"/>
                <a:gd name="connsiteX4" fmla="*/ 1789750 w 5479542"/>
                <a:gd name="connsiteY4" fmla="*/ 2813779 h 3510222"/>
                <a:gd name="connsiteX5" fmla="*/ 2061852 w 5479542"/>
                <a:gd name="connsiteY5" fmla="*/ 2430234 h 3510222"/>
                <a:gd name="connsiteX6" fmla="*/ 2473706 w 5479542"/>
                <a:gd name="connsiteY6" fmla="*/ 656379 h 3510222"/>
                <a:gd name="connsiteX7" fmla="*/ 2865276 w 5479542"/>
                <a:gd name="connsiteY7" fmla="*/ 619486 h 3510222"/>
                <a:gd name="connsiteX8" fmla="*/ 3131346 w 5479542"/>
                <a:gd name="connsiteY8" fmla="*/ 388508 h 3510222"/>
                <a:gd name="connsiteX9" fmla="*/ 3485659 w 5479542"/>
                <a:gd name="connsiteY9" fmla="*/ 478247 h 3510222"/>
                <a:gd name="connsiteX10" fmla="*/ 3771751 w 5479542"/>
                <a:gd name="connsiteY10" fmla="*/ 529135 h 3510222"/>
                <a:gd name="connsiteX11" fmla="*/ 4424559 w 5479542"/>
                <a:gd name="connsiteY11" fmla="*/ 707866 h 3510222"/>
                <a:gd name="connsiteX12" fmla="*/ 5479542 w 5479542"/>
                <a:gd name="connsiteY12" fmla="*/ 350065 h 3510222"/>
                <a:gd name="connsiteX0" fmla="*/ 0 w 5479542"/>
                <a:gd name="connsiteY0" fmla="*/ 3089365 h 3112516"/>
                <a:gd name="connsiteX1" fmla="*/ 1170775 w 5479542"/>
                <a:gd name="connsiteY1" fmla="*/ 2827534 h 3112516"/>
                <a:gd name="connsiteX2" fmla="*/ 1349894 w 5479542"/>
                <a:gd name="connsiteY2" fmla="*/ 517098 h 3112516"/>
                <a:gd name="connsiteX3" fmla="*/ 1574003 w 5479542"/>
                <a:gd name="connsiteY3" fmla="*/ 1778080 h 3112516"/>
                <a:gd name="connsiteX4" fmla="*/ 1789750 w 5479542"/>
                <a:gd name="connsiteY4" fmla="*/ 2468650 h 3112516"/>
                <a:gd name="connsiteX5" fmla="*/ 2061852 w 5479542"/>
                <a:gd name="connsiteY5" fmla="*/ 2085105 h 3112516"/>
                <a:gd name="connsiteX6" fmla="*/ 2473706 w 5479542"/>
                <a:gd name="connsiteY6" fmla="*/ 311250 h 3112516"/>
                <a:gd name="connsiteX7" fmla="*/ 2865276 w 5479542"/>
                <a:gd name="connsiteY7" fmla="*/ 274357 h 3112516"/>
                <a:gd name="connsiteX8" fmla="*/ 3131346 w 5479542"/>
                <a:gd name="connsiteY8" fmla="*/ 43379 h 3112516"/>
                <a:gd name="connsiteX9" fmla="*/ 3485659 w 5479542"/>
                <a:gd name="connsiteY9" fmla="*/ 133118 h 3112516"/>
                <a:gd name="connsiteX10" fmla="*/ 3771751 w 5479542"/>
                <a:gd name="connsiteY10" fmla="*/ 184006 h 3112516"/>
                <a:gd name="connsiteX11" fmla="*/ 4424559 w 5479542"/>
                <a:gd name="connsiteY11" fmla="*/ 362737 h 3112516"/>
                <a:gd name="connsiteX12" fmla="*/ 5479542 w 5479542"/>
                <a:gd name="connsiteY12" fmla="*/ 4936 h 3112516"/>
                <a:gd name="connsiteX0" fmla="*/ 0 w 5479542"/>
                <a:gd name="connsiteY0" fmla="*/ 3089365 h 3167492"/>
                <a:gd name="connsiteX1" fmla="*/ 1035867 w 5479542"/>
                <a:gd name="connsiteY1" fmla="*/ 2932525 h 3167492"/>
                <a:gd name="connsiteX2" fmla="*/ 1349894 w 5479542"/>
                <a:gd name="connsiteY2" fmla="*/ 517098 h 3167492"/>
                <a:gd name="connsiteX3" fmla="*/ 1574003 w 5479542"/>
                <a:gd name="connsiteY3" fmla="*/ 1778080 h 3167492"/>
                <a:gd name="connsiteX4" fmla="*/ 1789750 w 5479542"/>
                <a:gd name="connsiteY4" fmla="*/ 2468650 h 3167492"/>
                <a:gd name="connsiteX5" fmla="*/ 2061852 w 5479542"/>
                <a:gd name="connsiteY5" fmla="*/ 2085105 h 3167492"/>
                <a:gd name="connsiteX6" fmla="*/ 2473706 w 5479542"/>
                <a:gd name="connsiteY6" fmla="*/ 311250 h 3167492"/>
                <a:gd name="connsiteX7" fmla="*/ 2865276 w 5479542"/>
                <a:gd name="connsiteY7" fmla="*/ 274357 h 3167492"/>
                <a:gd name="connsiteX8" fmla="*/ 3131346 w 5479542"/>
                <a:gd name="connsiteY8" fmla="*/ 43379 h 3167492"/>
                <a:gd name="connsiteX9" fmla="*/ 3485659 w 5479542"/>
                <a:gd name="connsiteY9" fmla="*/ 133118 h 3167492"/>
                <a:gd name="connsiteX10" fmla="*/ 3771751 w 5479542"/>
                <a:gd name="connsiteY10" fmla="*/ 184006 h 3167492"/>
                <a:gd name="connsiteX11" fmla="*/ 4424559 w 5479542"/>
                <a:gd name="connsiteY11" fmla="*/ 362737 h 3167492"/>
                <a:gd name="connsiteX12" fmla="*/ 5479542 w 5479542"/>
                <a:gd name="connsiteY12" fmla="*/ 4936 h 3167492"/>
                <a:gd name="connsiteX0" fmla="*/ 0 w 5479542"/>
                <a:gd name="connsiteY0" fmla="*/ 3089365 h 3090925"/>
                <a:gd name="connsiteX1" fmla="*/ 1035867 w 5479542"/>
                <a:gd name="connsiteY1" fmla="*/ 2932525 h 3090925"/>
                <a:gd name="connsiteX2" fmla="*/ 1349894 w 5479542"/>
                <a:gd name="connsiteY2" fmla="*/ 517098 h 3090925"/>
                <a:gd name="connsiteX3" fmla="*/ 1574003 w 5479542"/>
                <a:gd name="connsiteY3" fmla="*/ 1778080 h 3090925"/>
                <a:gd name="connsiteX4" fmla="*/ 1789750 w 5479542"/>
                <a:gd name="connsiteY4" fmla="*/ 2468650 h 3090925"/>
                <a:gd name="connsiteX5" fmla="*/ 2061852 w 5479542"/>
                <a:gd name="connsiteY5" fmla="*/ 2085105 h 3090925"/>
                <a:gd name="connsiteX6" fmla="*/ 2473706 w 5479542"/>
                <a:gd name="connsiteY6" fmla="*/ 311250 h 3090925"/>
                <a:gd name="connsiteX7" fmla="*/ 2865276 w 5479542"/>
                <a:gd name="connsiteY7" fmla="*/ 274357 h 3090925"/>
                <a:gd name="connsiteX8" fmla="*/ 3131346 w 5479542"/>
                <a:gd name="connsiteY8" fmla="*/ 43379 h 3090925"/>
                <a:gd name="connsiteX9" fmla="*/ 3485659 w 5479542"/>
                <a:gd name="connsiteY9" fmla="*/ 133118 h 3090925"/>
                <a:gd name="connsiteX10" fmla="*/ 3771751 w 5479542"/>
                <a:gd name="connsiteY10" fmla="*/ 184006 h 3090925"/>
                <a:gd name="connsiteX11" fmla="*/ 4424559 w 5479542"/>
                <a:gd name="connsiteY11" fmla="*/ 362737 h 3090925"/>
                <a:gd name="connsiteX12" fmla="*/ 5479542 w 5479542"/>
                <a:gd name="connsiteY12" fmla="*/ 4936 h 3090925"/>
                <a:gd name="connsiteX0" fmla="*/ 0 w 5479542"/>
                <a:gd name="connsiteY0" fmla="*/ 3089365 h 3090925"/>
                <a:gd name="connsiteX1" fmla="*/ 1058352 w 5479542"/>
                <a:gd name="connsiteY1" fmla="*/ 2932525 h 3090925"/>
                <a:gd name="connsiteX2" fmla="*/ 1349894 w 5479542"/>
                <a:gd name="connsiteY2" fmla="*/ 517098 h 3090925"/>
                <a:gd name="connsiteX3" fmla="*/ 1574003 w 5479542"/>
                <a:gd name="connsiteY3" fmla="*/ 1778080 h 3090925"/>
                <a:gd name="connsiteX4" fmla="*/ 1789750 w 5479542"/>
                <a:gd name="connsiteY4" fmla="*/ 2468650 h 3090925"/>
                <a:gd name="connsiteX5" fmla="*/ 2061852 w 5479542"/>
                <a:gd name="connsiteY5" fmla="*/ 2085105 h 3090925"/>
                <a:gd name="connsiteX6" fmla="*/ 2473706 w 5479542"/>
                <a:gd name="connsiteY6" fmla="*/ 311250 h 3090925"/>
                <a:gd name="connsiteX7" fmla="*/ 2865276 w 5479542"/>
                <a:gd name="connsiteY7" fmla="*/ 274357 h 3090925"/>
                <a:gd name="connsiteX8" fmla="*/ 3131346 w 5479542"/>
                <a:gd name="connsiteY8" fmla="*/ 43379 h 3090925"/>
                <a:gd name="connsiteX9" fmla="*/ 3485659 w 5479542"/>
                <a:gd name="connsiteY9" fmla="*/ 133118 h 3090925"/>
                <a:gd name="connsiteX10" fmla="*/ 3771751 w 5479542"/>
                <a:gd name="connsiteY10" fmla="*/ 184006 h 3090925"/>
                <a:gd name="connsiteX11" fmla="*/ 4424559 w 5479542"/>
                <a:gd name="connsiteY11" fmla="*/ 362737 h 3090925"/>
                <a:gd name="connsiteX12" fmla="*/ 5479542 w 5479542"/>
                <a:gd name="connsiteY12" fmla="*/ 4936 h 3090925"/>
                <a:gd name="connsiteX0" fmla="*/ 0 w 5479542"/>
                <a:gd name="connsiteY0" fmla="*/ 3089365 h 3090925"/>
                <a:gd name="connsiteX1" fmla="*/ 1058352 w 5479542"/>
                <a:gd name="connsiteY1" fmla="*/ 2932525 h 3090925"/>
                <a:gd name="connsiteX2" fmla="*/ 1349894 w 5479542"/>
                <a:gd name="connsiteY2" fmla="*/ 517098 h 3090925"/>
                <a:gd name="connsiteX3" fmla="*/ 1574003 w 5479542"/>
                <a:gd name="connsiteY3" fmla="*/ 1778080 h 3090925"/>
                <a:gd name="connsiteX4" fmla="*/ 1883438 w 5479542"/>
                <a:gd name="connsiteY4" fmla="*/ 2059187 h 3090925"/>
                <a:gd name="connsiteX5" fmla="*/ 2061852 w 5479542"/>
                <a:gd name="connsiteY5" fmla="*/ 2085105 h 3090925"/>
                <a:gd name="connsiteX6" fmla="*/ 2473706 w 5479542"/>
                <a:gd name="connsiteY6" fmla="*/ 311250 h 3090925"/>
                <a:gd name="connsiteX7" fmla="*/ 2865276 w 5479542"/>
                <a:gd name="connsiteY7" fmla="*/ 274357 h 3090925"/>
                <a:gd name="connsiteX8" fmla="*/ 3131346 w 5479542"/>
                <a:gd name="connsiteY8" fmla="*/ 43379 h 3090925"/>
                <a:gd name="connsiteX9" fmla="*/ 3485659 w 5479542"/>
                <a:gd name="connsiteY9" fmla="*/ 133118 h 3090925"/>
                <a:gd name="connsiteX10" fmla="*/ 3771751 w 5479542"/>
                <a:gd name="connsiteY10" fmla="*/ 184006 h 3090925"/>
                <a:gd name="connsiteX11" fmla="*/ 4424559 w 5479542"/>
                <a:gd name="connsiteY11" fmla="*/ 362737 h 3090925"/>
                <a:gd name="connsiteX12" fmla="*/ 5479542 w 5479542"/>
                <a:gd name="connsiteY12" fmla="*/ 4936 h 3090925"/>
                <a:gd name="connsiteX0" fmla="*/ 0 w 5479542"/>
                <a:gd name="connsiteY0" fmla="*/ 3089365 h 3090925"/>
                <a:gd name="connsiteX1" fmla="*/ 1058352 w 5479542"/>
                <a:gd name="connsiteY1" fmla="*/ 2932525 h 3090925"/>
                <a:gd name="connsiteX2" fmla="*/ 1349894 w 5479542"/>
                <a:gd name="connsiteY2" fmla="*/ 517098 h 3090925"/>
                <a:gd name="connsiteX3" fmla="*/ 1585246 w 5479542"/>
                <a:gd name="connsiteY3" fmla="*/ 1641593 h 3090925"/>
                <a:gd name="connsiteX4" fmla="*/ 1883438 w 5479542"/>
                <a:gd name="connsiteY4" fmla="*/ 2059187 h 3090925"/>
                <a:gd name="connsiteX5" fmla="*/ 2061852 w 5479542"/>
                <a:gd name="connsiteY5" fmla="*/ 2085105 h 3090925"/>
                <a:gd name="connsiteX6" fmla="*/ 2473706 w 5479542"/>
                <a:gd name="connsiteY6" fmla="*/ 311250 h 3090925"/>
                <a:gd name="connsiteX7" fmla="*/ 2865276 w 5479542"/>
                <a:gd name="connsiteY7" fmla="*/ 274357 h 3090925"/>
                <a:gd name="connsiteX8" fmla="*/ 3131346 w 5479542"/>
                <a:gd name="connsiteY8" fmla="*/ 43379 h 3090925"/>
                <a:gd name="connsiteX9" fmla="*/ 3485659 w 5479542"/>
                <a:gd name="connsiteY9" fmla="*/ 133118 h 3090925"/>
                <a:gd name="connsiteX10" fmla="*/ 3771751 w 5479542"/>
                <a:gd name="connsiteY10" fmla="*/ 184006 h 3090925"/>
                <a:gd name="connsiteX11" fmla="*/ 4424559 w 5479542"/>
                <a:gd name="connsiteY11" fmla="*/ 362737 h 3090925"/>
                <a:gd name="connsiteX12" fmla="*/ 5479542 w 5479542"/>
                <a:gd name="connsiteY12" fmla="*/ 4936 h 3090925"/>
                <a:gd name="connsiteX0" fmla="*/ 0 w 5479542"/>
                <a:gd name="connsiteY0" fmla="*/ 3351049 h 3352609"/>
                <a:gd name="connsiteX1" fmla="*/ 1058352 w 5479542"/>
                <a:gd name="connsiteY1" fmla="*/ 3194209 h 3352609"/>
                <a:gd name="connsiteX2" fmla="*/ 1349894 w 5479542"/>
                <a:gd name="connsiteY2" fmla="*/ 778782 h 3352609"/>
                <a:gd name="connsiteX3" fmla="*/ 1585246 w 5479542"/>
                <a:gd name="connsiteY3" fmla="*/ 1903277 h 3352609"/>
                <a:gd name="connsiteX4" fmla="*/ 1883438 w 5479542"/>
                <a:gd name="connsiteY4" fmla="*/ 2320871 h 3352609"/>
                <a:gd name="connsiteX5" fmla="*/ 2061852 w 5479542"/>
                <a:gd name="connsiteY5" fmla="*/ 2346789 h 3352609"/>
                <a:gd name="connsiteX6" fmla="*/ 2803485 w 5479542"/>
                <a:gd name="connsiteY6" fmla="*/ 68984 h 3352609"/>
                <a:gd name="connsiteX7" fmla="*/ 2865276 w 5479542"/>
                <a:gd name="connsiteY7" fmla="*/ 536041 h 3352609"/>
                <a:gd name="connsiteX8" fmla="*/ 3131346 w 5479542"/>
                <a:gd name="connsiteY8" fmla="*/ 305063 h 3352609"/>
                <a:gd name="connsiteX9" fmla="*/ 3485659 w 5479542"/>
                <a:gd name="connsiteY9" fmla="*/ 394802 h 3352609"/>
                <a:gd name="connsiteX10" fmla="*/ 3771751 w 5479542"/>
                <a:gd name="connsiteY10" fmla="*/ 445690 h 3352609"/>
                <a:gd name="connsiteX11" fmla="*/ 4424559 w 5479542"/>
                <a:gd name="connsiteY11" fmla="*/ 624421 h 3352609"/>
                <a:gd name="connsiteX12" fmla="*/ 5479542 w 5479542"/>
                <a:gd name="connsiteY12" fmla="*/ 266620 h 3352609"/>
                <a:gd name="connsiteX0" fmla="*/ 0 w 5479542"/>
                <a:gd name="connsiteY0" fmla="*/ 3351049 h 3352609"/>
                <a:gd name="connsiteX1" fmla="*/ 1058352 w 5479542"/>
                <a:gd name="connsiteY1" fmla="*/ 3194209 h 3352609"/>
                <a:gd name="connsiteX2" fmla="*/ 1349894 w 5479542"/>
                <a:gd name="connsiteY2" fmla="*/ 778782 h 3352609"/>
                <a:gd name="connsiteX3" fmla="*/ 1585246 w 5479542"/>
                <a:gd name="connsiteY3" fmla="*/ 1903277 h 3352609"/>
                <a:gd name="connsiteX4" fmla="*/ 1883438 w 5479542"/>
                <a:gd name="connsiteY4" fmla="*/ 2320871 h 3352609"/>
                <a:gd name="connsiteX5" fmla="*/ 2061852 w 5479542"/>
                <a:gd name="connsiteY5" fmla="*/ 2346789 h 3352609"/>
                <a:gd name="connsiteX6" fmla="*/ 2803485 w 5479542"/>
                <a:gd name="connsiteY6" fmla="*/ 68984 h 3352609"/>
                <a:gd name="connsiteX7" fmla="*/ 2865276 w 5479542"/>
                <a:gd name="connsiteY7" fmla="*/ 536041 h 3352609"/>
                <a:gd name="connsiteX8" fmla="*/ 3348700 w 5479542"/>
                <a:gd name="connsiteY8" fmla="*/ 714525 h 3352609"/>
                <a:gd name="connsiteX9" fmla="*/ 3485659 w 5479542"/>
                <a:gd name="connsiteY9" fmla="*/ 394802 h 3352609"/>
                <a:gd name="connsiteX10" fmla="*/ 3771751 w 5479542"/>
                <a:gd name="connsiteY10" fmla="*/ 445690 h 3352609"/>
                <a:gd name="connsiteX11" fmla="*/ 4424559 w 5479542"/>
                <a:gd name="connsiteY11" fmla="*/ 624421 h 3352609"/>
                <a:gd name="connsiteX12" fmla="*/ 5479542 w 5479542"/>
                <a:gd name="connsiteY12" fmla="*/ 266620 h 3352609"/>
                <a:gd name="connsiteX0" fmla="*/ 0 w 5479542"/>
                <a:gd name="connsiteY0" fmla="*/ 3379545 h 3381105"/>
                <a:gd name="connsiteX1" fmla="*/ 1058352 w 5479542"/>
                <a:gd name="connsiteY1" fmla="*/ 3222705 h 3381105"/>
                <a:gd name="connsiteX2" fmla="*/ 1349894 w 5479542"/>
                <a:gd name="connsiteY2" fmla="*/ 807278 h 3381105"/>
                <a:gd name="connsiteX3" fmla="*/ 1585246 w 5479542"/>
                <a:gd name="connsiteY3" fmla="*/ 1931773 h 3381105"/>
                <a:gd name="connsiteX4" fmla="*/ 1883438 w 5479542"/>
                <a:gd name="connsiteY4" fmla="*/ 2349367 h 3381105"/>
                <a:gd name="connsiteX5" fmla="*/ 2061852 w 5479542"/>
                <a:gd name="connsiteY5" fmla="*/ 2375285 h 3381105"/>
                <a:gd name="connsiteX6" fmla="*/ 2803485 w 5479542"/>
                <a:gd name="connsiteY6" fmla="*/ 97480 h 3381105"/>
                <a:gd name="connsiteX7" fmla="*/ 3071387 w 5479542"/>
                <a:gd name="connsiteY7" fmla="*/ 375555 h 3381105"/>
                <a:gd name="connsiteX8" fmla="*/ 3348700 w 5479542"/>
                <a:gd name="connsiteY8" fmla="*/ 743021 h 3381105"/>
                <a:gd name="connsiteX9" fmla="*/ 3485659 w 5479542"/>
                <a:gd name="connsiteY9" fmla="*/ 423298 h 3381105"/>
                <a:gd name="connsiteX10" fmla="*/ 3771751 w 5479542"/>
                <a:gd name="connsiteY10" fmla="*/ 474186 h 3381105"/>
                <a:gd name="connsiteX11" fmla="*/ 4424559 w 5479542"/>
                <a:gd name="connsiteY11" fmla="*/ 652917 h 3381105"/>
                <a:gd name="connsiteX12" fmla="*/ 5479542 w 5479542"/>
                <a:gd name="connsiteY12" fmla="*/ 295116 h 3381105"/>
                <a:gd name="connsiteX0" fmla="*/ 0 w 5479542"/>
                <a:gd name="connsiteY0" fmla="*/ 3370257 h 3371817"/>
                <a:gd name="connsiteX1" fmla="*/ 1058352 w 5479542"/>
                <a:gd name="connsiteY1" fmla="*/ 3213417 h 3371817"/>
                <a:gd name="connsiteX2" fmla="*/ 1349894 w 5479542"/>
                <a:gd name="connsiteY2" fmla="*/ 797990 h 3371817"/>
                <a:gd name="connsiteX3" fmla="*/ 1585246 w 5479542"/>
                <a:gd name="connsiteY3" fmla="*/ 1922485 h 3371817"/>
                <a:gd name="connsiteX4" fmla="*/ 1883438 w 5479542"/>
                <a:gd name="connsiteY4" fmla="*/ 2340079 h 3371817"/>
                <a:gd name="connsiteX5" fmla="*/ 2061852 w 5479542"/>
                <a:gd name="connsiteY5" fmla="*/ 2365997 h 3371817"/>
                <a:gd name="connsiteX6" fmla="*/ 2751019 w 5479542"/>
                <a:gd name="connsiteY6" fmla="*/ 98691 h 3371817"/>
                <a:gd name="connsiteX7" fmla="*/ 3071387 w 5479542"/>
                <a:gd name="connsiteY7" fmla="*/ 366267 h 3371817"/>
                <a:gd name="connsiteX8" fmla="*/ 3348700 w 5479542"/>
                <a:gd name="connsiteY8" fmla="*/ 733733 h 3371817"/>
                <a:gd name="connsiteX9" fmla="*/ 3485659 w 5479542"/>
                <a:gd name="connsiteY9" fmla="*/ 414010 h 3371817"/>
                <a:gd name="connsiteX10" fmla="*/ 3771751 w 5479542"/>
                <a:gd name="connsiteY10" fmla="*/ 464898 h 3371817"/>
                <a:gd name="connsiteX11" fmla="*/ 4424559 w 5479542"/>
                <a:gd name="connsiteY11" fmla="*/ 643629 h 3371817"/>
                <a:gd name="connsiteX12" fmla="*/ 5479542 w 5479542"/>
                <a:gd name="connsiteY12" fmla="*/ 285828 h 3371817"/>
                <a:gd name="connsiteX0" fmla="*/ 0 w 5479542"/>
                <a:gd name="connsiteY0" fmla="*/ 3308039 h 3309599"/>
                <a:gd name="connsiteX1" fmla="*/ 1058352 w 5479542"/>
                <a:gd name="connsiteY1" fmla="*/ 3151199 h 3309599"/>
                <a:gd name="connsiteX2" fmla="*/ 1349894 w 5479542"/>
                <a:gd name="connsiteY2" fmla="*/ 735772 h 3309599"/>
                <a:gd name="connsiteX3" fmla="*/ 1585246 w 5479542"/>
                <a:gd name="connsiteY3" fmla="*/ 1860267 h 3309599"/>
                <a:gd name="connsiteX4" fmla="*/ 1883438 w 5479542"/>
                <a:gd name="connsiteY4" fmla="*/ 2277861 h 3309599"/>
                <a:gd name="connsiteX5" fmla="*/ 2369146 w 5479542"/>
                <a:gd name="connsiteY5" fmla="*/ 1295875 h 3309599"/>
                <a:gd name="connsiteX6" fmla="*/ 2751019 w 5479542"/>
                <a:gd name="connsiteY6" fmla="*/ 36473 h 3309599"/>
                <a:gd name="connsiteX7" fmla="*/ 3071387 w 5479542"/>
                <a:gd name="connsiteY7" fmla="*/ 304049 h 3309599"/>
                <a:gd name="connsiteX8" fmla="*/ 3348700 w 5479542"/>
                <a:gd name="connsiteY8" fmla="*/ 671515 h 3309599"/>
                <a:gd name="connsiteX9" fmla="*/ 3485659 w 5479542"/>
                <a:gd name="connsiteY9" fmla="*/ 351792 h 3309599"/>
                <a:gd name="connsiteX10" fmla="*/ 3771751 w 5479542"/>
                <a:gd name="connsiteY10" fmla="*/ 402680 h 3309599"/>
                <a:gd name="connsiteX11" fmla="*/ 4424559 w 5479542"/>
                <a:gd name="connsiteY11" fmla="*/ 581411 h 3309599"/>
                <a:gd name="connsiteX12" fmla="*/ 5479542 w 5479542"/>
                <a:gd name="connsiteY12" fmla="*/ 223610 h 3309599"/>
                <a:gd name="connsiteX0" fmla="*/ 0 w 5479542"/>
                <a:gd name="connsiteY0" fmla="*/ 3308039 h 3309599"/>
                <a:gd name="connsiteX1" fmla="*/ 1058352 w 5479542"/>
                <a:gd name="connsiteY1" fmla="*/ 3151199 h 3309599"/>
                <a:gd name="connsiteX2" fmla="*/ 1349894 w 5479542"/>
                <a:gd name="connsiteY2" fmla="*/ 735772 h 3309599"/>
                <a:gd name="connsiteX3" fmla="*/ 1585246 w 5479542"/>
                <a:gd name="connsiteY3" fmla="*/ 1860267 h 3309599"/>
                <a:gd name="connsiteX4" fmla="*/ 1864700 w 5479542"/>
                <a:gd name="connsiteY4" fmla="*/ 2319858 h 3309599"/>
                <a:gd name="connsiteX5" fmla="*/ 2369146 w 5479542"/>
                <a:gd name="connsiteY5" fmla="*/ 1295875 h 3309599"/>
                <a:gd name="connsiteX6" fmla="*/ 2751019 w 5479542"/>
                <a:gd name="connsiteY6" fmla="*/ 36473 h 3309599"/>
                <a:gd name="connsiteX7" fmla="*/ 3071387 w 5479542"/>
                <a:gd name="connsiteY7" fmla="*/ 304049 h 3309599"/>
                <a:gd name="connsiteX8" fmla="*/ 3348700 w 5479542"/>
                <a:gd name="connsiteY8" fmla="*/ 671515 h 3309599"/>
                <a:gd name="connsiteX9" fmla="*/ 3485659 w 5479542"/>
                <a:gd name="connsiteY9" fmla="*/ 351792 h 3309599"/>
                <a:gd name="connsiteX10" fmla="*/ 3771751 w 5479542"/>
                <a:gd name="connsiteY10" fmla="*/ 402680 h 3309599"/>
                <a:gd name="connsiteX11" fmla="*/ 4424559 w 5479542"/>
                <a:gd name="connsiteY11" fmla="*/ 581411 h 3309599"/>
                <a:gd name="connsiteX12" fmla="*/ 5479542 w 5479542"/>
                <a:gd name="connsiteY12" fmla="*/ 223610 h 3309599"/>
                <a:gd name="connsiteX0" fmla="*/ 0 w 5479542"/>
                <a:gd name="connsiteY0" fmla="*/ 3308039 h 3309599"/>
                <a:gd name="connsiteX1" fmla="*/ 1058352 w 5479542"/>
                <a:gd name="connsiteY1" fmla="*/ 3151199 h 3309599"/>
                <a:gd name="connsiteX2" fmla="*/ 1349894 w 5479542"/>
                <a:gd name="connsiteY2" fmla="*/ 735772 h 3309599"/>
                <a:gd name="connsiteX3" fmla="*/ 1585246 w 5479542"/>
                <a:gd name="connsiteY3" fmla="*/ 1860267 h 3309599"/>
                <a:gd name="connsiteX4" fmla="*/ 1864700 w 5479542"/>
                <a:gd name="connsiteY4" fmla="*/ 2319858 h 3309599"/>
                <a:gd name="connsiteX5" fmla="*/ 2369146 w 5479542"/>
                <a:gd name="connsiteY5" fmla="*/ 1295875 h 3309599"/>
                <a:gd name="connsiteX6" fmla="*/ 2751019 w 5479542"/>
                <a:gd name="connsiteY6" fmla="*/ 36473 h 3309599"/>
                <a:gd name="connsiteX7" fmla="*/ 3071387 w 5479542"/>
                <a:gd name="connsiteY7" fmla="*/ 304049 h 3309599"/>
                <a:gd name="connsiteX8" fmla="*/ 3348700 w 5479542"/>
                <a:gd name="connsiteY8" fmla="*/ 671515 h 3309599"/>
                <a:gd name="connsiteX9" fmla="*/ 3485659 w 5479542"/>
                <a:gd name="connsiteY9" fmla="*/ 351792 h 3309599"/>
                <a:gd name="connsiteX10" fmla="*/ 3771751 w 5479542"/>
                <a:gd name="connsiteY10" fmla="*/ 402680 h 3309599"/>
                <a:gd name="connsiteX11" fmla="*/ 4424559 w 5479542"/>
                <a:gd name="connsiteY11" fmla="*/ 581411 h 3309599"/>
                <a:gd name="connsiteX12" fmla="*/ 5479542 w 5479542"/>
                <a:gd name="connsiteY12" fmla="*/ 223610 h 3309599"/>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24559 w 5479542"/>
                <a:gd name="connsiteY11" fmla="*/ 579676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13317 w 5479542"/>
                <a:gd name="connsiteY11" fmla="*/ 338197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13317 w 5479542"/>
                <a:gd name="connsiteY11" fmla="*/ 338197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20812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20812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771751 w 5479542"/>
                <a:gd name="connsiteY10" fmla="*/ 400945 h 3307864"/>
                <a:gd name="connsiteX11" fmla="*/ 4420812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420812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192216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192216 w 5479542"/>
                <a:gd name="connsiteY11" fmla="*/ 306700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289651 w 5479542"/>
                <a:gd name="connsiteY11" fmla="*/ 285702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485659 w 5479542"/>
                <a:gd name="connsiteY9" fmla="*/ 350057 h 3307864"/>
                <a:gd name="connsiteX10" fmla="*/ 3876680 w 5479542"/>
                <a:gd name="connsiteY10" fmla="*/ 642423 h 3307864"/>
                <a:gd name="connsiteX11" fmla="*/ 4289651 w 5479542"/>
                <a:gd name="connsiteY11" fmla="*/ 285702 h 3307864"/>
                <a:gd name="connsiteX12" fmla="*/ 5479542 w 5479542"/>
                <a:gd name="connsiteY12" fmla="*/ 221875 h 3307864"/>
                <a:gd name="connsiteX0" fmla="*/ 0 w 5479542"/>
                <a:gd name="connsiteY0" fmla="*/ 3306304 h 3307864"/>
                <a:gd name="connsiteX1" fmla="*/ 1058352 w 5479542"/>
                <a:gd name="connsiteY1" fmla="*/ 3149464 h 3307864"/>
                <a:gd name="connsiteX2" fmla="*/ 1349894 w 5479542"/>
                <a:gd name="connsiteY2" fmla="*/ 734037 h 3307864"/>
                <a:gd name="connsiteX3" fmla="*/ 1585246 w 5479542"/>
                <a:gd name="connsiteY3" fmla="*/ 1858532 h 3307864"/>
                <a:gd name="connsiteX4" fmla="*/ 1864700 w 5479542"/>
                <a:gd name="connsiteY4" fmla="*/ 2318123 h 3307864"/>
                <a:gd name="connsiteX5" fmla="*/ 2365398 w 5479542"/>
                <a:gd name="connsiteY5" fmla="*/ 1262644 h 3307864"/>
                <a:gd name="connsiteX6" fmla="*/ 2751019 w 5479542"/>
                <a:gd name="connsiteY6" fmla="*/ 34738 h 3307864"/>
                <a:gd name="connsiteX7" fmla="*/ 3071387 w 5479542"/>
                <a:gd name="connsiteY7" fmla="*/ 302314 h 3307864"/>
                <a:gd name="connsiteX8" fmla="*/ 3348700 w 5479542"/>
                <a:gd name="connsiteY8" fmla="*/ 669780 h 3307864"/>
                <a:gd name="connsiteX9" fmla="*/ 3575598 w 5479542"/>
                <a:gd name="connsiteY9" fmla="*/ 738521 h 3307864"/>
                <a:gd name="connsiteX10" fmla="*/ 3876680 w 5479542"/>
                <a:gd name="connsiteY10" fmla="*/ 642423 h 3307864"/>
                <a:gd name="connsiteX11" fmla="*/ 4289651 w 5479542"/>
                <a:gd name="connsiteY11" fmla="*/ 285702 h 3307864"/>
                <a:gd name="connsiteX12" fmla="*/ 5479542 w 5479542"/>
                <a:gd name="connsiteY12" fmla="*/ 221875 h 3307864"/>
                <a:gd name="connsiteX0" fmla="*/ 0 w 5479542"/>
                <a:gd name="connsiteY0" fmla="*/ 3335929 h 3337489"/>
                <a:gd name="connsiteX1" fmla="*/ 1058352 w 5479542"/>
                <a:gd name="connsiteY1" fmla="*/ 3179089 h 3337489"/>
                <a:gd name="connsiteX2" fmla="*/ 1349894 w 5479542"/>
                <a:gd name="connsiteY2" fmla="*/ 763662 h 3337489"/>
                <a:gd name="connsiteX3" fmla="*/ 1585246 w 5479542"/>
                <a:gd name="connsiteY3" fmla="*/ 1888157 h 3337489"/>
                <a:gd name="connsiteX4" fmla="*/ 1864700 w 5479542"/>
                <a:gd name="connsiteY4" fmla="*/ 2347748 h 3337489"/>
                <a:gd name="connsiteX5" fmla="*/ 2365398 w 5479542"/>
                <a:gd name="connsiteY5" fmla="*/ 1292269 h 3337489"/>
                <a:gd name="connsiteX6" fmla="*/ 2855949 w 5479542"/>
                <a:gd name="connsiteY6" fmla="*/ 32866 h 3337489"/>
                <a:gd name="connsiteX7" fmla="*/ 3071387 w 5479542"/>
                <a:gd name="connsiteY7" fmla="*/ 331939 h 3337489"/>
                <a:gd name="connsiteX8" fmla="*/ 3348700 w 5479542"/>
                <a:gd name="connsiteY8" fmla="*/ 699405 h 3337489"/>
                <a:gd name="connsiteX9" fmla="*/ 3575598 w 5479542"/>
                <a:gd name="connsiteY9" fmla="*/ 768146 h 3337489"/>
                <a:gd name="connsiteX10" fmla="*/ 3876680 w 5479542"/>
                <a:gd name="connsiteY10" fmla="*/ 672048 h 3337489"/>
                <a:gd name="connsiteX11" fmla="*/ 4289651 w 5479542"/>
                <a:gd name="connsiteY11" fmla="*/ 315327 h 3337489"/>
                <a:gd name="connsiteX12" fmla="*/ 5479542 w 5479542"/>
                <a:gd name="connsiteY12" fmla="*/ 251500 h 3337489"/>
                <a:gd name="connsiteX0" fmla="*/ 0 w 5479542"/>
                <a:gd name="connsiteY0" fmla="*/ 3308624 h 3310184"/>
                <a:gd name="connsiteX1" fmla="*/ 1058352 w 5479542"/>
                <a:gd name="connsiteY1" fmla="*/ 3151784 h 3310184"/>
                <a:gd name="connsiteX2" fmla="*/ 1349894 w 5479542"/>
                <a:gd name="connsiteY2" fmla="*/ 736357 h 3310184"/>
                <a:gd name="connsiteX3" fmla="*/ 1585246 w 5479542"/>
                <a:gd name="connsiteY3" fmla="*/ 1860852 h 3310184"/>
                <a:gd name="connsiteX4" fmla="*/ 1864700 w 5479542"/>
                <a:gd name="connsiteY4" fmla="*/ 2320443 h 3310184"/>
                <a:gd name="connsiteX5" fmla="*/ 2365398 w 5479542"/>
                <a:gd name="connsiteY5" fmla="*/ 1264964 h 3310184"/>
                <a:gd name="connsiteX6" fmla="*/ 2855949 w 5479542"/>
                <a:gd name="connsiteY6" fmla="*/ 5561 h 3310184"/>
                <a:gd name="connsiteX7" fmla="*/ 3071387 w 5479542"/>
                <a:gd name="connsiteY7" fmla="*/ 304634 h 3310184"/>
                <a:gd name="connsiteX8" fmla="*/ 3348700 w 5479542"/>
                <a:gd name="connsiteY8" fmla="*/ 672100 h 3310184"/>
                <a:gd name="connsiteX9" fmla="*/ 3575598 w 5479542"/>
                <a:gd name="connsiteY9" fmla="*/ 740841 h 3310184"/>
                <a:gd name="connsiteX10" fmla="*/ 3876680 w 5479542"/>
                <a:gd name="connsiteY10" fmla="*/ 644743 h 3310184"/>
                <a:gd name="connsiteX11" fmla="*/ 4289651 w 5479542"/>
                <a:gd name="connsiteY11" fmla="*/ 288022 h 3310184"/>
                <a:gd name="connsiteX12" fmla="*/ 5479542 w 5479542"/>
                <a:gd name="connsiteY12" fmla="*/ 224195 h 3310184"/>
                <a:gd name="connsiteX0" fmla="*/ 0 w 5479542"/>
                <a:gd name="connsiteY0" fmla="*/ 3313346 h 3314906"/>
                <a:gd name="connsiteX1" fmla="*/ 1058352 w 5479542"/>
                <a:gd name="connsiteY1" fmla="*/ 3156506 h 3314906"/>
                <a:gd name="connsiteX2" fmla="*/ 1349894 w 5479542"/>
                <a:gd name="connsiteY2" fmla="*/ 741079 h 3314906"/>
                <a:gd name="connsiteX3" fmla="*/ 1585246 w 5479542"/>
                <a:gd name="connsiteY3" fmla="*/ 1865574 h 3314906"/>
                <a:gd name="connsiteX4" fmla="*/ 1864700 w 5479542"/>
                <a:gd name="connsiteY4" fmla="*/ 2325165 h 3314906"/>
                <a:gd name="connsiteX5" fmla="*/ 2365398 w 5479542"/>
                <a:gd name="connsiteY5" fmla="*/ 1269686 h 3314906"/>
                <a:gd name="connsiteX6" fmla="*/ 2855949 w 5479542"/>
                <a:gd name="connsiteY6" fmla="*/ 10283 h 3314906"/>
                <a:gd name="connsiteX7" fmla="*/ 3348700 w 5479542"/>
                <a:gd name="connsiteY7" fmla="*/ 676822 h 3314906"/>
                <a:gd name="connsiteX8" fmla="*/ 3575598 w 5479542"/>
                <a:gd name="connsiteY8" fmla="*/ 745563 h 3314906"/>
                <a:gd name="connsiteX9" fmla="*/ 3876680 w 5479542"/>
                <a:gd name="connsiteY9" fmla="*/ 649465 h 3314906"/>
                <a:gd name="connsiteX10" fmla="*/ 4289651 w 5479542"/>
                <a:gd name="connsiteY10" fmla="*/ 292744 h 3314906"/>
                <a:gd name="connsiteX11" fmla="*/ 5479542 w 5479542"/>
                <a:gd name="connsiteY11" fmla="*/ 228917 h 3314906"/>
                <a:gd name="connsiteX0" fmla="*/ 0 w 5479542"/>
                <a:gd name="connsiteY0" fmla="*/ 3312002 h 3313562"/>
                <a:gd name="connsiteX1" fmla="*/ 1058352 w 5479542"/>
                <a:gd name="connsiteY1" fmla="*/ 3155162 h 3313562"/>
                <a:gd name="connsiteX2" fmla="*/ 1349894 w 5479542"/>
                <a:gd name="connsiteY2" fmla="*/ 739735 h 3313562"/>
                <a:gd name="connsiteX3" fmla="*/ 1585246 w 5479542"/>
                <a:gd name="connsiteY3" fmla="*/ 1864230 h 3313562"/>
                <a:gd name="connsiteX4" fmla="*/ 1864700 w 5479542"/>
                <a:gd name="connsiteY4" fmla="*/ 2323821 h 3313562"/>
                <a:gd name="connsiteX5" fmla="*/ 2365398 w 5479542"/>
                <a:gd name="connsiteY5" fmla="*/ 1268342 h 3313562"/>
                <a:gd name="connsiteX6" fmla="*/ 2855949 w 5479542"/>
                <a:gd name="connsiteY6" fmla="*/ 8939 h 3313562"/>
                <a:gd name="connsiteX7" fmla="*/ 3270004 w 5479542"/>
                <a:gd name="connsiteY7" fmla="*/ 706975 h 3313562"/>
                <a:gd name="connsiteX8" fmla="*/ 3575598 w 5479542"/>
                <a:gd name="connsiteY8" fmla="*/ 744219 h 3313562"/>
                <a:gd name="connsiteX9" fmla="*/ 3876680 w 5479542"/>
                <a:gd name="connsiteY9" fmla="*/ 648121 h 3313562"/>
                <a:gd name="connsiteX10" fmla="*/ 4289651 w 5479542"/>
                <a:gd name="connsiteY10" fmla="*/ 291400 h 3313562"/>
                <a:gd name="connsiteX11" fmla="*/ 5479542 w 5479542"/>
                <a:gd name="connsiteY11" fmla="*/ 227573 h 3313562"/>
                <a:gd name="connsiteX0" fmla="*/ 0 w 5479542"/>
                <a:gd name="connsiteY0" fmla="*/ 3312002 h 3313562"/>
                <a:gd name="connsiteX1" fmla="*/ 1058352 w 5479542"/>
                <a:gd name="connsiteY1" fmla="*/ 3155162 h 3313562"/>
                <a:gd name="connsiteX2" fmla="*/ 1349894 w 5479542"/>
                <a:gd name="connsiteY2" fmla="*/ 739735 h 3313562"/>
                <a:gd name="connsiteX3" fmla="*/ 1585246 w 5479542"/>
                <a:gd name="connsiteY3" fmla="*/ 1864230 h 3313562"/>
                <a:gd name="connsiteX4" fmla="*/ 1864700 w 5479542"/>
                <a:gd name="connsiteY4" fmla="*/ 2323821 h 3313562"/>
                <a:gd name="connsiteX5" fmla="*/ 2365398 w 5479542"/>
                <a:gd name="connsiteY5" fmla="*/ 1268342 h 3313562"/>
                <a:gd name="connsiteX6" fmla="*/ 2803485 w 5479542"/>
                <a:gd name="connsiteY6" fmla="*/ 8939 h 3313562"/>
                <a:gd name="connsiteX7" fmla="*/ 3270004 w 5479542"/>
                <a:gd name="connsiteY7" fmla="*/ 706975 h 3313562"/>
                <a:gd name="connsiteX8" fmla="*/ 3575598 w 5479542"/>
                <a:gd name="connsiteY8" fmla="*/ 744219 h 3313562"/>
                <a:gd name="connsiteX9" fmla="*/ 3876680 w 5479542"/>
                <a:gd name="connsiteY9" fmla="*/ 648121 h 3313562"/>
                <a:gd name="connsiteX10" fmla="*/ 4289651 w 5479542"/>
                <a:gd name="connsiteY10" fmla="*/ 291400 h 3313562"/>
                <a:gd name="connsiteX11" fmla="*/ 5479542 w 5479542"/>
                <a:gd name="connsiteY11" fmla="*/ 227573 h 3313562"/>
                <a:gd name="connsiteX0" fmla="*/ 0 w 5479542"/>
                <a:gd name="connsiteY0" fmla="*/ 3312002 h 3313562"/>
                <a:gd name="connsiteX1" fmla="*/ 1058352 w 5479542"/>
                <a:gd name="connsiteY1" fmla="*/ 3155162 h 3313562"/>
                <a:gd name="connsiteX2" fmla="*/ 1349894 w 5479542"/>
                <a:gd name="connsiteY2" fmla="*/ 739735 h 3313562"/>
                <a:gd name="connsiteX3" fmla="*/ 1585246 w 5479542"/>
                <a:gd name="connsiteY3" fmla="*/ 1864230 h 3313562"/>
                <a:gd name="connsiteX4" fmla="*/ 1864700 w 5479542"/>
                <a:gd name="connsiteY4" fmla="*/ 2323821 h 3313562"/>
                <a:gd name="connsiteX5" fmla="*/ 2365398 w 5479542"/>
                <a:gd name="connsiteY5" fmla="*/ 1268342 h 3313562"/>
                <a:gd name="connsiteX6" fmla="*/ 2803485 w 5479542"/>
                <a:gd name="connsiteY6" fmla="*/ 8939 h 3313562"/>
                <a:gd name="connsiteX7" fmla="*/ 3270004 w 5479542"/>
                <a:gd name="connsiteY7" fmla="*/ 706975 h 3313562"/>
                <a:gd name="connsiteX8" fmla="*/ 3575598 w 5479542"/>
                <a:gd name="connsiteY8" fmla="*/ 744219 h 3313562"/>
                <a:gd name="connsiteX9" fmla="*/ 3876680 w 5479542"/>
                <a:gd name="connsiteY9" fmla="*/ 648121 h 3313562"/>
                <a:gd name="connsiteX10" fmla="*/ 4349612 w 5479542"/>
                <a:gd name="connsiteY10" fmla="*/ 270402 h 3313562"/>
                <a:gd name="connsiteX11" fmla="*/ 5479542 w 5479542"/>
                <a:gd name="connsiteY11" fmla="*/ 227573 h 3313562"/>
                <a:gd name="connsiteX0" fmla="*/ 0 w 5479542"/>
                <a:gd name="connsiteY0" fmla="*/ 3312002 h 3313562"/>
                <a:gd name="connsiteX1" fmla="*/ 1058352 w 5479542"/>
                <a:gd name="connsiteY1" fmla="*/ 3155162 h 3313562"/>
                <a:gd name="connsiteX2" fmla="*/ 1349894 w 5479542"/>
                <a:gd name="connsiteY2" fmla="*/ 739735 h 3313562"/>
                <a:gd name="connsiteX3" fmla="*/ 1585246 w 5479542"/>
                <a:gd name="connsiteY3" fmla="*/ 1864230 h 3313562"/>
                <a:gd name="connsiteX4" fmla="*/ 1864700 w 5479542"/>
                <a:gd name="connsiteY4" fmla="*/ 2323821 h 3313562"/>
                <a:gd name="connsiteX5" fmla="*/ 2365398 w 5479542"/>
                <a:gd name="connsiteY5" fmla="*/ 1268342 h 3313562"/>
                <a:gd name="connsiteX6" fmla="*/ 2803485 w 5479542"/>
                <a:gd name="connsiteY6" fmla="*/ 8939 h 3313562"/>
                <a:gd name="connsiteX7" fmla="*/ 3270004 w 5479542"/>
                <a:gd name="connsiteY7" fmla="*/ 706975 h 3313562"/>
                <a:gd name="connsiteX8" fmla="*/ 3575598 w 5479542"/>
                <a:gd name="connsiteY8" fmla="*/ 744219 h 3313562"/>
                <a:gd name="connsiteX9" fmla="*/ 3876680 w 5479542"/>
                <a:gd name="connsiteY9" fmla="*/ 648121 h 3313562"/>
                <a:gd name="connsiteX10" fmla="*/ 4349612 w 5479542"/>
                <a:gd name="connsiteY10" fmla="*/ 270402 h 3313562"/>
                <a:gd name="connsiteX11" fmla="*/ 5479542 w 5479542"/>
                <a:gd name="connsiteY11" fmla="*/ 227573 h 3313562"/>
                <a:gd name="connsiteX0" fmla="*/ 0 w 5479542"/>
                <a:gd name="connsiteY0" fmla="*/ 3347934 h 3349494"/>
                <a:gd name="connsiteX1" fmla="*/ 1058352 w 5479542"/>
                <a:gd name="connsiteY1" fmla="*/ 3191094 h 3349494"/>
                <a:gd name="connsiteX2" fmla="*/ 1349894 w 5479542"/>
                <a:gd name="connsiteY2" fmla="*/ 775667 h 3349494"/>
                <a:gd name="connsiteX3" fmla="*/ 1585246 w 5479542"/>
                <a:gd name="connsiteY3" fmla="*/ 1900162 h 3349494"/>
                <a:gd name="connsiteX4" fmla="*/ 1864700 w 5479542"/>
                <a:gd name="connsiteY4" fmla="*/ 2359753 h 3349494"/>
                <a:gd name="connsiteX5" fmla="*/ 2365398 w 5479542"/>
                <a:gd name="connsiteY5" fmla="*/ 1304274 h 3349494"/>
                <a:gd name="connsiteX6" fmla="*/ 2803485 w 5479542"/>
                <a:gd name="connsiteY6" fmla="*/ 44871 h 3349494"/>
                <a:gd name="connsiteX7" fmla="*/ 3270004 w 5479542"/>
                <a:gd name="connsiteY7" fmla="*/ 742907 h 3349494"/>
                <a:gd name="connsiteX8" fmla="*/ 3575598 w 5479542"/>
                <a:gd name="connsiteY8" fmla="*/ 780151 h 3349494"/>
                <a:gd name="connsiteX9" fmla="*/ 3869185 w 5479542"/>
                <a:gd name="connsiteY9" fmla="*/ 12117 h 3349494"/>
                <a:gd name="connsiteX10" fmla="*/ 4349612 w 5479542"/>
                <a:gd name="connsiteY10" fmla="*/ 306334 h 3349494"/>
                <a:gd name="connsiteX11" fmla="*/ 5479542 w 5479542"/>
                <a:gd name="connsiteY11" fmla="*/ 263505 h 3349494"/>
                <a:gd name="connsiteX0" fmla="*/ 0 w 5479542"/>
                <a:gd name="connsiteY0" fmla="*/ 3344958 h 3346518"/>
                <a:gd name="connsiteX1" fmla="*/ 1058352 w 5479542"/>
                <a:gd name="connsiteY1" fmla="*/ 3188118 h 3346518"/>
                <a:gd name="connsiteX2" fmla="*/ 1349894 w 5479542"/>
                <a:gd name="connsiteY2" fmla="*/ 772691 h 3346518"/>
                <a:gd name="connsiteX3" fmla="*/ 1585246 w 5479542"/>
                <a:gd name="connsiteY3" fmla="*/ 1897186 h 3346518"/>
                <a:gd name="connsiteX4" fmla="*/ 1864700 w 5479542"/>
                <a:gd name="connsiteY4" fmla="*/ 2356777 h 3346518"/>
                <a:gd name="connsiteX5" fmla="*/ 2365398 w 5479542"/>
                <a:gd name="connsiteY5" fmla="*/ 1301298 h 3346518"/>
                <a:gd name="connsiteX6" fmla="*/ 2803485 w 5479542"/>
                <a:gd name="connsiteY6" fmla="*/ 41895 h 3346518"/>
                <a:gd name="connsiteX7" fmla="*/ 3270004 w 5479542"/>
                <a:gd name="connsiteY7" fmla="*/ 739931 h 3346518"/>
                <a:gd name="connsiteX8" fmla="*/ 3481912 w 5479542"/>
                <a:gd name="connsiteY8" fmla="*/ 136735 h 3346518"/>
                <a:gd name="connsiteX9" fmla="*/ 3869185 w 5479542"/>
                <a:gd name="connsiteY9" fmla="*/ 9141 h 3346518"/>
                <a:gd name="connsiteX10" fmla="*/ 4349612 w 5479542"/>
                <a:gd name="connsiteY10" fmla="*/ 303358 h 3346518"/>
                <a:gd name="connsiteX11" fmla="*/ 5479542 w 5479542"/>
                <a:gd name="connsiteY11" fmla="*/ 260529 h 3346518"/>
                <a:gd name="connsiteX0" fmla="*/ 0 w 5479542"/>
                <a:gd name="connsiteY0" fmla="*/ 3437601 h 3439161"/>
                <a:gd name="connsiteX1" fmla="*/ 1058352 w 5479542"/>
                <a:gd name="connsiteY1" fmla="*/ 3280761 h 3439161"/>
                <a:gd name="connsiteX2" fmla="*/ 1349894 w 5479542"/>
                <a:gd name="connsiteY2" fmla="*/ 865334 h 3439161"/>
                <a:gd name="connsiteX3" fmla="*/ 1585246 w 5479542"/>
                <a:gd name="connsiteY3" fmla="*/ 1989829 h 3439161"/>
                <a:gd name="connsiteX4" fmla="*/ 1864700 w 5479542"/>
                <a:gd name="connsiteY4" fmla="*/ 2449420 h 3439161"/>
                <a:gd name="connsiteX5" fmla="*/ 2365398 w 5479542"/>
                <a:gd name="connsiteY5" fmla="*/ 1393941 h 3439161"/>
                <a:gd name="connsiteX6" fmla="*/ 2803485 w 5479542"/>
                <a:gd name="connsiteY6" fmla="*/ 134538 h 3439161"/>
                <a:gd name="connsiteX7" fmla="*/ 3228781 w 5479542"/>
                <a:gd name="connsiteY7" fmla="*/ 118642 h 3439161"/>
                <a:gd name="connsiteX8" fmla="*/ 3481912 w 5479542"/>
                <a:gd name="connsiteY8" fmla="*/ 229378 h 3439161"/>
                <a:gd name="connsiteX9" fmla="*/ 3869185 w 5479542"/>
                <a:gd name="connsiteY9" fmla="*/ 101784 h 3439161"/>
                <a:gd name="connsiteX10" fmla="*/ 4349612 w 5479542"/>
                <a:gd name="connsiteY10" fmla="*/ 396001 h 3439161"/>
                <a:gd name="connsiteX11" fmla="*/ 5479542 w 5479542"/>
                <a:gd name="connsiteY11" fmla="*/ 353172 h 3439161"/>
                <a:gd name="connsiteX0" fmla="*/ 0 w 5479542"/>
                <a:gd name="connsiteY0" fmla="*/ 3343425 h 3344985"/>
                <a:gd name="connsiteX1" fmla="*/ 1058352 w 5479542"/>
                <a:gd name="connsiteY1" fmla="*/ 3186585 h 3344985"/>
                <a:gd name="connsiteX2" fmla="*/ 1349894 w 5479542"/>
                <a:gd name="connsiteY2" fmla="*/ 771158 h 3344985"/>
                <a:gd name="connsiteX3" fmla="*/ 1585246 w 5479542"/>
                <a:gd name="connsiteY3" fmla="*/ 1895653 h 3344985"/>
                <a:gd name="connsiteX4" fmla="*/ 1864700 w 5479542"/>
                <a:gd name="connsiteY4" fmla="*/ 2355244 h 3344985"/>
                <a:gd name="connsiteX5" fmla="*/ 2365398 w 5479542"/>
                <a:gd name="connsiteY5" fmla="*/ 1299765 h 3344985"/>
                <a:gd name="connsiteX6" fmla="*/ 2863444 w 5479542"/>
                <a:gd name="connsiteY6" fmla="*/ 481321 h 3344985"/>
                <a:gd name="connsiteX7" fmla="*/ 3228781 w 5479542"/>
                <a:gd name="connsiteY7" fmla="*/ 24466 h 3344985"/>
                <a:gd name="connsiteX8" fmla="*/ 3481912 w 5479542"/>
                <a:gd name="connsiteY8" fmla="*/ 135202 h 3344985"/>
                <a:gd name="connsiteX9" fmla="*/ 3869185 w 5479542"/>
                <a:gd name="connsiteY9" fmla="*/ 7608 h 3344985"/>
                <a:gd name="connsiteX10" fmla="*/ 4349612 w 5479542"/>
                <a:gd name="connsiteY10" fmla="*/ 301825 h 3344985"/>
                <a:gd name="connsiteX11" fmla="*/ 5479542 w 5479542"/>
                <a:gd name="connsiteY11" fmla="*/ 258996 h 3344985"/>
                <a:gd name="connsiteX0" fmla="*/ 0 w 5479542"/>
                <a:gd name="connsiteY0" fmla="*/ 3339299 h 3340859"/>
                <a:gd name="connsiteX1" fmla="*/ 1058352 w 5479542"/>
                <a:gd name="connsiteY1" fmla="*/ 3182459 h 3340859"/>
                <a:gd name="connsiteX2" fmla="*/ 1349894 w 5479542"/>
                <a:gd name="connsiteY2" fmla="*/ 767032 h 3340859"/>
                <a:gd name="connsiteX3" fmla="*/ 1585246 w 5479542"/>
                <a:gd name="connsiteY3" fmla="*/ 1891527 h 3340859"/>
                <a:gd name="connsiteX4" fmla="*/ 1864700 w 5479542"/>
                <a:gd name="connsiteY4" fmla="*/ 2351118 h 3340859"/>
                <a:gd name="connsiteX5" fmla="*/ 2365398 w 5479542"/>
                <a:gd name="connsiteY5" fmla="*/ 1295639 h 3340859"/>
                <a:gd name="connsiteX6" fmla="*/ 2863444 w 5479542"/>
                <a:gd name="connsiteY6" fmla="*/ 477195 h 3340859"/>
                <a:gd name="connsiteX7" fmla="*/ 3262510 w 5479542"/>
                <a:gd name="connsiteY7" fmla="*/ 51837 h 3340859"/>
                <a:gd name="connsiteX8" fmla="*/ 3481912 w 5479542"/>
                <a:gd name="connsiteY8" fmla="*/ 131076 h 3340859"/>
                <a:gd name="connsiteX9" fmla="*/ 3869185 w 5479542"/>
                <a:gd name="connsiteY9" fmla="*/ 3482 h 3340859"/>
                <a:gd name="connsiteX10" fmla="*/ 4349612 w 5479542"/>
                <a:gd name="connsiteY10" fmla="*/ 297699 h 3340859"/>
                <a:gd name="connsiteX11" fmla="*/ 5479542 w 5479542"/>
                <a:gd name="connsiteY11" fmla="*/ 254870 h 3340859"/>
                <a:gd name="connsiteX0" fmla="*/ 0 w 5479542"/>
                <a:gd name="connsiteY0" fmla="*/ 3339299 h 3340859"/>
                <a:gd name="connsiteX1" fmla="*/ 1058352 w 5479542"/>
                <a:gd name="connsiteY1" fmla="*/ 3182459 h 3340859"/>
                <a:gd name="connsiteX2" fmla="*/ 1349894 w 5479542"/>
                <a:gd name="connsiteY2" fmla="*/ 767032 h 3340859"/>
                <a:gd name="connsiteX3" fmla="*/ 1585246 w 5479542"/>
                <a:gd name="connsiteY3" fmla="*/ 1891527 h 3340859"/>
                <a:gd name="connsiteX4" fmla="*/ 1864700 w 5479542"/>
                <a:gd name="connsiteY4" fmla="*/ 2351118 h 3340859"/>
                <a:gd name="connsiteX5" fmla="*/ 2522792 w 5479542"/>
                <a:gd name="connsiteY5" fmla="*/ 623702 h 3340859"/>
                <a:gd name="connsiteX6" fmla="*/ 2863444 w 5479542"/>
                <a:gd name="connsiteY6" fmla="*/ 477195 h 3340859"/>
                <a:gd name="connsiteX7" fmla="*/ 3262510 w 5479542"/>
                <a:gd name="connsiteY7" fmla="*/ 51837 h 3340859"/>
                <a:gd name="connsiteX8" fmla="*/ 3481912 w 5479542"/>
                <a:gd name="connsiteY8" fmla="*/ 131076 h 3340859"/>
                <a:gd name="connsiteX9" fmla="*/ 3869185 w 5479542"/>
                <a:gd name="connsiteY9" fmla="*/ 3482 h 3340859"/>
                <a:gd name="connsiteX10" fmla="*/ 4349612 w 5479542"/>
                <a:gd name="connsiteY10" fmla="*/ 297699 h 3340859"/>
                <a:gd name="connsiteX11" fmla="*/ 5479542 w 5479542"/>
                <a:gd name="connsiteY11" fmla="*/ 254870 h 3340859"/>
                <a:gd name="connsiteX0" fmla="*/ 0 w 5479542"/>
                <a:gd name="connsiteY0" fmla="*/ 3339299 h 3340859"/>
                <a:gd name="connsiteX1" fmla="*/ 1058352 w 5479542"/>
                <a:gd name="connsiteY1" fmla="*/ 3182459 h 3340859"/>
                <a:gd name="connsiteX2" fmla="*/ 1349894 w 5479542"/>
                <a:gd name="connsiteY2" fmla="*/ 767032 h 3340859"/>
                <a:gd name="connsiteX3" fmla="*/ 1585246 w 5479542"/>
                <a:gd name="connsiteY3" fmla="*/ 1891527 h 3340859"/>
                <a:gd name="connsiteX4" fmla="*/ 1864700 w 5479542"/>
                <a:gd name="connsiteY4" fmla="*/ 2351118 h 3340859"/>
                <a:gd name="connsiteX5" fmla="*/ 2492812 w 5479542"/>
                <a:gd name="connsiteY5" fmla="*/ 718192 h 3340859"/>
                <a:gd name="connsiteX6" fmla="*/ 2863444 w 5479542"/>
                <a:gd name="connsiteY6" fmla="*/ 477195 h 3340859"/>
                <a:gd name="connsiteX7" fmla="*/ 3262510 w 5479542"/>
                <a:gd name="connsiteY7" fmla="*/ 51837 h 3340859"/>
                <a:gd name="connsiteX8" fmla="*/ 3481912 w 5479542"/>
                <a:gd name="connsiteY8" fmla="*/ 131076 h 3340859"/>
                <a:gd name="connsiteX9" fmla="*/ 3869185 w 5479542"/>
                <a:gd name="connsiteY9" fmla="*/ 3482 h 3340859"/>
                <a:gd name="connsiteX10" fmla="*/ 4349612 w 5479542"/>
                <a:gd name="connsiteY10" fmla="*/ 297699 h 3340859"/>
                <a:gd name="connsiteX11" fmla="*/ 5479542 w 5479542"/>
                <a:gd name="connsiteY11" fmla="*/ 254870 h 3340859"/>
                <a:gd name="connsiteX0" fmla="*/ 0 w 5479542"/>
                <a:gd name="connsiteY0" fmla="*/ 3339299 h 3340859"/>
                <a:gd name="connsiteX1" fmla="*/ 1058352 w 5479542"/>
                <a:gd name="connsiteY1" fmla="*/ 3182459 h 3340859"/>
                <a:gd name="connsiteX2" fmla="*/ 1349894 w 5479542"/>
                <a:gd name="connsiteY2" fmla="*/ 767032 h 3340859"/>
                <a:gd name="connsiteX3" fmla="*/ 1585246 w 5479542"/>
                <a:gd name="connsiteY3" fmla="*/ 1891527 h 3340859"/>
                <a:gd name="connsiteX4" fmla="*/ 1864700 w 5479542"/>
                <a:gd name="connsiteY4" fmla="*/ 2351118 h 3340859"/>
                <a:gd name="connsiteX5" fmla="*/ 2481570 w 5479542"/>
                <a:gd name="connsiteY5" fmla="*/ 739190 h 3340859"/>
                <a:gd name="connsiteX6" fmla="*/ 2863444 w 5479542"/>
                <a:gd name="connsiteY6" fmla="*/ 477195 h 3340859"/>
                <a:gd name="connsiteX7" fmla="*/ 3262510 w 5479542"/>
                <a:gd name="connsiteY7" fmla="*/ 51837 h 3340859"/>
                <a:gd name="connsiteX8" fmla="*/ 3481912 w 5479542"/>
                <a:gd name="connsiteY8" fmla="*/ 131076 h 3340859"/>
                <a:gd name="connsiteX9" fmla="*/ 3869185 w 5479542"/>
                <a:gd name="connsiteY9" fmla="*/ 3482 h 3340859"/>
                <a:gd name="connsiteX10" fmla="*/ 4349612 w 5479542"/>
                <a:gd name="connsiteY10" fmla="*/ 297699 h 3340859"/>
                <a:gd name="connsiteX11" fmla="*/ 5479542 w 5479542"/>
                <a:gd name="connsiteY11" fmla="*/ 254870 h 3340859"/>
                <a:gd name="connsiteX0" fmla="*/ 0 w 5479542"/>
                <a:gd name="connsiteY0" fmla="*/ 3339299 h 3340859"/>
                <a:gd name="connsiteX1" fmla="*/ 1058352 w 5479542"/>
                <a:gd name="connsiteY1" fmla="*/ 3182459 h 3340859"/>
                <a:gd name="connsiteX2" fmla="*/ 1349894 w 5479542"/>
                <a:gd name="connsiteY2" fmla="*/ 767032 h 3340859"/>
                <a:gd name="connsiteX3" fmla="*/ 1585246 w 5479542"/>
                <a:gd name="connsiteY3" fmla="*/ 1891527 h 3340859"/>
                <a:gd name="connsiteX4" fmla="*/ 1864700 w 5479542"/>
                <a:gd name="connsiteY4" fmla="*/ 2351118 h 3340859"/>
                <a:gd name="connsiteX5" fmla="*/ 2216962 w 5479542"/>
                <a:gd name="connsiteY5" fmla="*/ 1517524 h 3340859"/>
                <a:gd name="connsiteX6" fmla="*/ 2481570 w 5479542"/>
                <a:gd name="connsiteY6" fmla="*/ 739190 h 3340859"/>
                <a:gd name="connsiteX7" fmla="*/ 2863444 w 5479542"/>
                <a:gd name="connsiteY7" fmla="*/ 477195 h 3340859"/>
                <a:gd name="connsiteX8" fmla="*/ 3262510 w 5479542"/>
                <a:gd name="connsiteY8" fmla="*/ 51837 h 3340859"/>
                <a:gd name="connsiteX9" fmla="*/ 3481912 w 5479542"/>
                <a:gd name="connsiteY9" fmla="*/ 131076 h 3340859"/>
                <a:gd name="connsiteX10" fmla="*/ 3869185 w 5479542"/>
                <a:gd name="connsiteY10" fmla="*/ 3482 h 3340859"/>
                <a:gd name="connsiteX11" fmla="*/ 4349612 w 5479542"/>
                <a:gd name="connsiteY11" fmla="*/ 297699 h 3340859"/>
                <a:gd name="connsiteX12" fmla="*/ 5479542 w 5479542"/>
                <a:gd name="connsiteY12" fmla="*/ 254870 h 3340859"/>
                <a:gd name="connsiteX0" fmla="*/ 0 w 5479542"/>
                <a:gd name="connsiteY0" fmla="*/ 3339299 h 3340859"/>
                <a:gd name="connsiteX1" fmla="*/ 1058352 w 5479542"/>
                <a:gd name="connsiteY1" fmla="*/ 3182459 h 3340859"/>
                <a:gd name="connsiteX2" fmla="*/ 1349894 w 5479542"/>
                <a:gd name="connsiteY2" fmla="*/ 767032 h 3340859"/>
                <a:gd name="connsiteX3" fmla="*/ 1585246 w 5479542"/>
                <a:gd name="connsiteY3" fmla="*/ 1891527 h 3340859"/>
                <a:gd name="connsiteX4" fmla="*/ 1864700 w 5479542"/>
                <a:gd name="connsiteY4" fmla="*/ 2351118 h 3340859"/>
                <a:gd name="connsiteX5" fmla="*/ 2303154 w 5479542"/>
                <a:gd name="connsiteY5" fmla="*/ 1423033 h 3340859"/>
                <a:gd name="connsiteX6" fmla="*/ 2481570 w 5479542"/>
                <a:gd name="connsiteY6" fmla="*/ 739190 h 3340859"/>
                <a:gd name="connsiteX7" fmla="*/ 2863444 w 5479542"/>
                <a:gd name="connsiteY7" fmla="*/ 477195 h 3340859"/>
                <a:gd name="connsiteX8" fmla="*/ 3262510 w 5479542"/>
                <a:gd name="connsiteY8" fmla="*/ 51837 h 3340859"/>
                <a:gd name="connsiteX9" fmla="*/ 3481912 w 5479542"/>
                <a:gd name="connsiteY9" fmla="*/ 131076 h 3340859"/>
                <a:gd name="connsiteX10" fmla="*/ 3869185 w 5479542"/>
                <a:gd name="connsiteY10" fmla="*/ 3482 h 3340859"/>
                <a:gd name="connsiteX11" fmla="*/ 4349612 w 5479542"/>
                <a:gd name="connsiteY11" fmla="*/ 297699 h 3340859"/>
                <a:gd name="connsiteX12" fmla="*/ 5479542 w 5479542"/>
                <a:gd name="connsiteY12" fmla="*/ 254870 h 3340859"/>
                <a:gd name="connsiteX0" fmla="*/ 0 w 5479542"/>
                <a:gd name="connsiteY0" fmla="*/ 3339299 h 3361119"/>
                <a:gd name="connsiteX1" fmla="*/ 1058352 w 5479542"/>
                <a:gd name="connsiteY1" fmla="*/ 3182459 h 3361119"/>
                <a:gd name="connsiteX2" fmla="*/ 1334904 w 5479542"/>
                <a:gd name="connsiteY2" fmla="*/ 1606953 h 3361119"/>
                <a:gd name="connsiteX3" fmla="*/ 1585246 w 5479542"/>
                <a:gd name="connsiteY3" fmla="*/ 1891527 h 3361119"/>
                <a:gd name="connsiteX4" fmla="*/ 1864700 w 5479542"/>
                <a:gd name="connsiteY4" fmla="*/ 2351118 h 3361119"/>
                <a:gd name="connsiteX5" fmla="*/ 2303154 w 5479542"/>
                <a:gd name="connsiteY5" fmla="*/ 1423033 h 3361119"/>
                <a:gd name="connsiteX6" fmla="*/ 2481570 w 5479542"/>
                <a:gd name="connsiteY6" fmla="*/ 739190 h 3361119"/>
                <a:gd name="connsiteX7" fmla="*/ 2863444 w 5479542"/>
                <a:gd name="connsiteY7" fmla="*/ 477195 h 3361119"/>
                <a:gd name="connsiteX8" fmla="*/ 3262510 w 5479542"/>
                <a:gd name="connsiteY8" fmla="*/ 51837 h 3361119"/>
                <a:gd name="connsiteX9" fmla="*/ 3481912 w 5479542"/>
                <a:gd name="connsiteY9" fmla="*/ 131076 h 3361119"/>
                <a:gd name="connsiteX10" fmla="*/ 3869185 w 5479542"/>
                <a:gd name="connsiteY10" fmla="*/ 3482 h 3361119"/>
                <a:gd name="connsiteX11" fmla="*/ 4349612 w 5479542"/>
                <a:gd name="connsiteY11" fmla="*/ 297699 h 3361119"/>
                <a:gd name="connsiteX12" fmla="*/ 5479542 w 5479542"/>
                <a:gd name="connsiteY12" fmla="*/ 254870 h 3361119"/>
                <a:gd name="connsiteX0" fmla="*/ 0 w 5479542"/>
                <a:gd name="connsiteY0" fmla="*/ 3339299 h 3361119"/>
                <a:gd name="connsiteX1" fmla="*/ 1058352 w 5479542"/>
                <a:gd name="connsiteY1" fmla="*/ 3182459 h 3361119"/>
                <a:gd name="connsiteX2" fmla="*/ 1334904 w 5479542"/>
                <a:gd name="connsiteY2" fmla="*/ 1606953 h 3361119"/>
                <a:gd name="connsiteX3" fmla="*/ 1536530 w 5479542"/>
                <a:gd name="connsiteY3" fmla="*/ 2500469 h 3361119"/>
                <a:gd name="connsiteX4" fmla="*/ 1864700 w 5479542"/>
                <a:gd name="connsiteY4" fmla="*/ 2351118 h 3361119"/>
                <a:gd name="connsiteX5" fmla="*/ 2303154 w 5479542"/>
                <a:gd name="connsiteY5" fmla="*/ 1423033 h 3361119"/>
                <a:gd name="connsiteX6" fmla="*/ 2481570 w 5479542"/>
                <a:gd name="connsiteY6" fmla="*/ 739190 h 3361119"/>
                <a:gd name="connsiteX7" fmla="*/ 2863444 w 5479542"/>
                <a:gd name="connsiteY7" fmla="*/ 477195 h 3361119"/>
                <a:gd name="connsiteX8" fmla="*/ 3262510 w 5479542"/>
                <a:gd name="connsiteY8" fmla="*/ 51837 h 3361119"/>
                <a:gd name="connsiteX9" fmla="*/ 3481912 w 5479542"/>
                <a:gd name="connsiteY9" fmla="*/ 131076 h 3361119"/>
                <a:gd name="connsiteX10" fmla="*/ 3869185 w 5479542"/>
                <a:gd name="connsiteY10" fmla="*/ 3482 h 3361119"/>
                <a:gd name="connsiteX11" fmla="*/ 4349612 w 5479542"/>
                <a:gd name="connsiteY11" fmla="*/ 297699 h 3361119"/>
                <a:gd name="connsiteX12" fmla="*/ 5479542 w 5479542"/>
                <a:gd name="connsiteY12" fmla="*/ 254870 h 3361119"/>
                <a:gd name="connsiteX0" fmla="*/ 0 w 5479542"/>
                <a:gd name="connsiteY0" fmla="*/ 3339299 h 3361119"/>
                <a:gd name="connsiteX1" fmla="*/ 1058352 w 5479542"/>
                <a:gd name="connsiteY1" fmla="*/ 3182459 h 3361119"/>
                <a:gd name="connsiteX2" fmla="*/ 1334904 w 5479542"/>
                <a:gd name="connsiteY2" fmla="*/ 1606953 h 3361119"/>
                <a:gd name="connsiteX3" fmla="*/ 1536530 w 5479542"/>
                <a:gd name="connsiteY3" fmla="*/ 2500469 h 3361119"/>
                <a:gd name="connsiteX4" fmla="*/ 1703559 w 5479542"/>
                <a:gd name="connsiteY4" fmla="*/ 2834069 h 3361119"/>
                <a:gd name="connsiteX5" fmla="*/ 2303154 w 5479542"/>
                <a:gd name="connsiteY5" fmla="*/ 1423033 h 3361119"/>
                <a:gd name="connsiteX6" fmla="*/ 2481570 w 5479542"/>
                <a:gd name="connsiteY6" fmla="*/ 739190 h 3361119"/>
                <a:gd name="connsiteX7" fmla="*/ 2863444 w 5479542"/>
                <a:gd name="connsiteY7" fmla="*/ 477195 h 3361119"/>
                <a:gd name="connsiteX8" fmla="*/ 3262510 w 5479542"/>
                <a:gd name="connsiteY8" fmla="*/ 51837 h 3361119"/>
                <a:gd name="connsiteX9" fmla="*/ 3481912 w 5479542"/>
                <a:gd name="connsiteY9" fmla="*/ 131076 h 3361119"/>
                <a:gd name="connsiteX10" fmla="*/ 3869185 w 5479542"/>
                <a:gd name="connsiteY10" fmla="*/ 3482 h 3361119"/>
                <a:gd name="connsiteX11" fmla="*/ 4349612 w 5479542"/>
                <a:gd name="connsiteY11" fmla="*/ 297699 h 3361119"/>
                <a:gd name="connsiteX12" fmla="*/ 5479542 w 5479542"/>
                <a:gd name="connsiteY12" fmla="*/ 254870 h 3361119"/>
                <a:gd name="connsiteX0" fmla="*/ 0 w 5479542"/>
                <a:gd name="connsiteY0" fmla="*/ 3339299 h 3361119"/>
                <a:gd name="connsiteX1" fmla="*/ 1058352 w 5479542"/>
                <a:gd name="connsiteY1" fmla="*/ 3182459 h 3361119"/>
                <a:gd name="connsiteX2" fmla="*/ 1334904 w 5479542"/>
                <a:gd name="connsiteY2" fmla="*/ 1606953 h 3361119"/>
                <a:gd name="connsiteX3" fmla="*/ 1536530 w 5479542"/>
                <a:gd name="connsiteY3" fmla="*/ 2500469 h 3361119"/>
                <a:gd name="connsiteX4" fmla="*/ 1703559 w 5479542"/>
                <a:gd name="connsiteY4" fmla="*/ 2834069 h 3361119"/>
                <a:gd name="connsiteX5" fmla="*/ 2010851 w 5479542"/>
                <a:gd name="connsiteY5" fmla="*/ 2168462 h 3361119"/>
                <a:gd name="connsiteX6" fmla="*/ 2303154 w 5479542"/>
                <a:gd name="connsiteY6" fmla="*/ 1423033 h 3361119"/>
                <a:gd name="connsiteX7" fmla="*/ 2481570 w 5479542"/>
                <a:gd name="connsiteY7" fmla="*/ 739190 h 3361119"/>
                <a:gd name="connsiteX8" fmla="*/ 2863444 w 5479542"/>
                <a:gd name="connsiteY8" fmla="*/ 477195 h 3361119"/>
                <a:gd name="connsiteX9" fmla="*/ 3262510 w 5479542"/>
                <a:gd name="connsiteY9" fmla="*/ 51837 h 3361119"/>
                <a:gd name="connsiteX10" fmla="*/ 3481912 w 5479542"/>
                <a:gd name="connsiteY10" fmla="*/ 131076 h 3361119"/>
                <a:gd name="connsiteX11" fmla="*/ 3869185 w 5479542"/>
                <a:gd name="connsiteY11" fmla="*/ 3482 h 3361119"/>
                <a:gd name="connsiteX12" fmla="*/ 4349612 w 5479542"/>
                <a:gd name="connsiteY12" fmla="*/ 297699 h 3361119"/>
                <a:gd name="connsiteX13" fmla="*/ 5479542 w 5479542"/>
                <a:gd name="connsiteY13" fmla="*/ 254870 h 3361119"/>
                <a:gd name="connsiteX0" fmla="*/ 0 w 5479542"/>
                <a:gd name="connsiteY0" fmla="*/ 3339299 h 3361119"/>
                <a:gd name="connsiteX1" fmla="*/ 1058352 w 5479542"/>
                <a:gd name="connsiteY1" fmla="*/ 3182459 h 3361119"/>
                <a:gd name="connsiteX2" fmla="*/ 1334904 w 5479542"/>
                <a:gd name="connsiteY2" fmla="*/ 1606953 h 3361119"/>
                <a:gd name="connsiteX3" fmla="*/ 1536530 w 5479542"/>
                <a:gd name="connsiteY3" fmla="*/ 2500469 h 3361119"/>
                <a:gd name="connsiteX4" fmla="*/ 1703559 w 5479542"/>
                <a:gd name="connsiteY4" fmla="*/ 2834069 h 3361119"/>
                <a:gd name="connsiteX5" fmla="*/ 2130769 w 5479542"/>
                <a:gd name="connsiteY5" fmla="*/ 1675011 h 3361119"/>
                <a:gd name="connsiteX6" fmla="*/ 2303154 w 5479542"/>
                <a:gd name="connsiteY6" fmla="*/ 1423033 h 3361119"/>
                <a:gd name="connsiteX7" fmla="*/ 2481570 w 5479542"/>
                <a:gd name="connsiteY7" fmla="*/ 739190 h 3361119"/>
                <a:gd name="connsiteX8" fmla="*/ 2863444 w 5479542"/>
                <a:gd name="connsiteY8" fmla="*/ 477195 h 3361119"/>
                <a:gd name="connsiteX9" fmla="*/ 3262510 w 5479542"/>
                <a:gd name="connsiteY9" fmla="*/ 51837 h 3361119"/>
                <a:gd name="connsiteX10" fmla="*/ 3481912 w 5479542"/>
                <a:gd name="connsiteY10" fmla="*/ 131076 h 3361119"/>
                <a:gd name="connsiteX11" fmla="*/ 3869185 w 5479542"/>
                <a:gd name="connsiteY11" fmla="*/ 3482 h 3361119"/>
                <a:gd name="connsiteX12" fmla="*/ 4349612 w 5479542"/>
                <a:gd name="connsiteY12" fmla="*/ 297699 h 3361119"/>
                <a:gd name="connsiteX13" fmla="*/ 5479542 w 5479542"/>
                <a:gd name="connsiteY13" fmla="*/ 254870 h 3361119"/>
                <a:gd name="connsiteX0" fmla="*/ 0 w 5479542"/>
                <a:gd name="connsiteY0" fmla="*/ 3339299 h 3361119"/>
                <a:gd name="connsiteX1" fmla="*/ 1058352 w 5479542"/>
                <a:gd name="connsiteY1" fmla="*/ 3182459 h 3361119"/>
                <a:gd name="connsiteX2" fmla="*/ 1334904 w 5479542"/>
                <a:gd name="connsiteY2" fmla="*/ 1606953 h 3361119"/>
                <a:gd name="connsiteX3" fmla="*/ 1536530 w 5479542"/>
                <a:gd name="connsiteY3" fmla="*/ 2500469 h 3361119"/>
                <a:gd name="connsiteX4" fmla="*/ 1703559 w 5479542"/>
                <a:gd name="connsiteY4" fmla="*/ 2834069 h 3361119"/>
                <a:gd name="connsiteX5" fmla="*/ 2123275 w 5479542"/>
                <a:gd name="connsiteY5" fmla="*/ 1706508 h 3361119"/>
                <a:gd name="connsiteX6" fmla="*/ 2303154 w 5479542"/>
                <a:gd name="connsiteY6" fmla="*/ 1423033 h 3361119"/>
                <a:gd name="connsiteX7" fmla="*/ 2481570 w 5479542"/>
                <a:gd name="connsiteY7" fmla="*/ 739190 h 3361119"/>
                <a:gd name="connsiteX8" fmla="*/ 2863444 w 5479542"/>
                <a:gd name="connsiteY8" fmla="*/ 477195 h 3361119"/>
                <a:gd name="connsiteX9" fmla="*/ 3262510 w 5479542"/>
                <a:gd name="connsiteY9" fmla="*/ 51837 h 3361119"/>
                <a:gd name="connsiteX10" fmla="*/ 3481912 w 5479542"/>
                <a:gd name="connsiteY10" fmla="*/ 131076 h 3361119"/>
                <a:gd name="connsiteX11" fmla="*/ 3869185 w 5479542"/>
                <a:gd name="connsiteY11" fmla="*/ 3482 h 3361119"/>
                <a:gd name="connsiteX12" fmla="*/ 4349612 w 5479542"/>
                <a:gd name="connsiteY12" fmla="*/ 297699 h 3361119"/>
                <a:gd name="connsiteX13" fmla="*/ 5479542 w 5479542"/>
                <a:gd name="connsiteY13" fmla="*/ 254870 h 3361119"/>
                <a:gd name="connsiteX0" fmla="*/ 0 w 5479542"/>
                <a:gd name="connsiteY0" fmla="*/ 3339299 h 3361119"/>
                <a:gd name="connsiteX1" fmla="*/ 1058352 w 5479542"/>
                <a:gd name="connsiteY1" fmla="*/ 3182459 h 3361119"/>
                <a:gd name="connsiteX2" fmla="*/ 1334904 w 5479542"/>
                <a:gd name="connsiteY2" fmla="*/ 1606953 h 3361119"/>
                <a:gd name="connsiteX3" fmla="*/ 1536530 w 5479542"/>
                <a:gd name="connsiteY3" fmla="*/ 2500469 h 3361119"/>
                <a:gd name="connsiteX4" fmla="*/ 1703559 w 5479542"/>
                <a:gd name="connsiteY4" fmla="*/ 2834069 h 3361119"/>
                <a:gd name="connsiteX5" fmla="*/ 2123275 w 5479542"/>
                <a:gd name="connsiteY5" fmla="*/ 1706508 h 3361119"/>
                <a:gd name="connsiteX6" fmla="*/ 2303154 w 5479542"/>
                <a:gd name="connsiteY6" fmla="*/ 1423033 h 3361119"/>
                <a:gd name="connsiteX7" fmla="*/ 2481570 w 5479542"/>
                <a:gd name="connsiteY7" fmla="*/ 739190 h 3361119"/>
                <a:gd name="connsiteX8" fmla="*/ 2863444 w 5479542"/>
                <a:gd name="connsiteY8" fmla="*/ 477195 h 3361119"/>
                <a:gd name="connsiteX9" fmla="*/ 3262510 w 5479542"/>
                <a:gd name="connsiteY9" fmla="*/ 51837 h 3361119"/>
                <a:gd name="connsiteX10" fmla="*/ 3481912 w 5479542"/>
                <a:gd name="connsiteY10" fmla="*/ 131076 h 3361119"/>
                <a:gd name="connsiteX11" fmla="*/ 3869185 w 5479542"/>
                <a:gd name="connsiteY11" fmla="*/ 3482 h 3361119"/>
                <a:gd name="connsiteX12" fmla="*/ 4349612 w 5479542"/>
                <a:gd name="connsiteY12" fmla="*/ 297699 h 3361119"/>
                <a:gd name="connsiteX13" fmla="*/ 5479542 w 5479542"/>
                <a:gd name="connsiteY13" fmla="*/ 254870 h 3361119"/>
                <a:gd name="connsiteX0" fmla="*/ 0 w 5479542"/>
                <a:gd name="connsiteY0" fmla="*/ 3336200 h 3358020"/>
                <a:gd name="connsiteX1" fmla="*/ 1058352 w 5479542"/>
                <a:gd name="connsiteY1" fmla="*/ 3179360 h 3358020"/>
                <a:gd name="connsiteX2" fmla="*/ 1334904 w 5479542"/>
                <a:gd name="connsiteY2" fmla="*/ 1603854 h 3358020"/>
                <a:gd name="connsiteX3" fmla="*/ 1536530 w 5479542"/>
                <a:gd name="connsiteY3" fmla="*/ 2497370 h 3358020"/>
                <a:gd name="connsiteX4" fmla="*/ 1703559 w 5479542"/>
                <a:gd name="connsiteY4" fmla="*/ 2830970 h 3358020"/>
                <a:gd name="connsiteX5" fmla="*/ 2123275 w 5479542"/>
                <a:gd name="connsiteY5" fmla="*/ 1703409 h 3358020"/>
                <a:gd name="connsiteX6" fmla="*/ 2303154 w 5479542"/>
                <a:gd name="connsiteY6" fmla="*/ 1419934 h 3358020"/>
                <a:gd name="connsiteX7" fmla="*/ 2481570 w 5479542"/>
                <a:gd name="connsiteY7" fmla="*/ 736091 h 3358020"/>
                <a:gd name="connsiteX8" fmla="*/ 2863444 w 5479542"/>
                <a:gd name="connsiteY8" fmla="*/ 474096 h 3358020"/>
                <a:gd name="connsiteX9" fmla="*/ 3262510 w 5479542"/>
                <a:gd name="connsiteY9" fmla="*/ 48738 h 3358020"/>
                <a:gd name="connsiteX10" fmla="*/ 3481912 w 5479542"/>
                <a:gd name="connsiteY10" fmla="*/ 127977 h 3358020"/>
                <a:gd name="connsiteX11" fmla="*/ 3869185 w 5479542"/>
                <a:gd name="connsiteY11" fmla="*/ 383 h 3358020"/>
                <a:gd name="connsiteX12" fmla="*/ 5204037 w 5479542"/>
                <a:gd name="connsiteY12" fmla="*/ 177451 h 3358020"/>
                <a:gd name="connsiteX13" fmla="*/ 5479542 w 5479542"/>
                <a:gd name="connsiteY13" fmla="*/ 251771 h 3358020"/>
                <a:gd name="connsiteX0" fmla="*/ 0 w 5479542"/>
                <a:gd name="connsiteY0" fmla="*/ 3309080 h 3330900"/>
                <a:gd name="connsiteX1" fmla="*/ 1058352 w 5479542"/>
                <a:gd name="connsiteY1" fmla="*/ 3152240 h 3330900"/>
                <a:gd name="connsiteX2" fmla="*/ 1334904 w 5479542"/>
                <a:gd name="connsiteY2" fmla="*/ 1576734 h 3330900"/>
                <a:gd name="connsiteX3" fmla="*/ 1536530 w 5479542"/>
                <a:gd name="connsiteY3" fmla="*/ 2470250 h 3330900"/>
                <a:gd name="connsiteX4" fmla="*/ 1703559 w 5479542"/>
                <a:gd name="connsiteY4" fmla="*/ 2803850 h 3330900"/>
                <a:gd name="connsiteX5" fmla="*/ 2123275 w 5479542"/>
                <a:gd name="connsiteY5" fmla="*/ 1676289 h 3330900"/>
                <a:gd name="connsiteX6" fmla="*/ 2303154 w 5479542"/>
                <a:gd name="connsiteY6" fmla="*/ 1392814 h 3330900"/>
                <a:gd name="connsiteX7" fmla="*/ 2481570 w 5479542"/>
                <a:gd name="connsiteY7" fmla="*/ 708971 h 3330900"/>
                <a:gd name="connsiteX8" fmla="*/ 2863444 w 5479542"/>
                <a:gd name="connsiteY8" fmla="*/ 446976 h 3330900"/>
                <a:gd name="connsiteX9" fmla="*/ 3262510 w 5479542"/>
                <a:gd name="connsiteY9" fmla="*/ 21618 h 3330900"/>
                <a:gd name="connsiteX10" fmla="*/ 3481912 w 5479542"/>
                <a:gd name="connsiteY10" fmla="*/ 100857 h 3330900"/>
                <a:gd name="connsiteX11" fmla="*/ 4742347 w 5479542"/>
                <a:gd name="connsiteY11" fmla="*/ 495097 h 3330900"/>
                <a:gd name="connsiteX12" fmla="*/ 5204037 w 5479542"/>
                <a:gd name="connsiteY12" fmla="*/ 150331 h 3330900"/>
                <a:gd name="connsiteX13" fmla="*/ 5479542 w 5479542"/>
                <a:gd name="connsiteY13" fmla="*/ 224651 h 3330900"/>
                <a:gd name="connsiteX0" fmla="*/ 0 w 5479542"/>
                <a:gd name="connsiteY0" fmla="*/ 3309080 h 3330900"/>
                <a:gd name="connsiteX1" fmla="*/ 1058352 w 5479542"/>
                <a:gd name="connsiteY1" fmla="*/ 3152240 h 3330900"/>
                <a:gd name="connsiteX2" fmla="*/ 1334904 w 5479542"/>
                <a:gd name="connsiteY2" fmla="*/ 1576734 h 3330900"/>
                <a:gd name="connsiteX3" fmla="*/ 1536530 w 5479542"/>
                <a:gd name="connsiteY3" fmla="*/ 2470250 h 3330900"/>
                <a:gd name="connsiteX4" fmla="*/ 1703559 w 5479542"/>
                <a:gd name="connsiteY4" fmla="*/ 2803850 h 3330900"/>
                <a:gd name="connsiteX5" fmla="*/ 2123275 w 5479542"/>
                <a:gd name="connsiteY5" fmla="*/ 1676289 h 3330900"/>
                <a:gd name="connsiteX6" fmla="*/ 2303154 w 5479542"/>
                <a:gd name="connsiteY6" fmla="*/ 1392814 h 3330900"/>
                <a:gd name="connsiteX7" fmla="*/ 2481570 w 5479542"/>
                <a:gd name="connsiteY7" fmla="*/ 708971 h 3330900"/>
                <a:gd name="connsiteX8" fmla="*/ 2863444 w 5479542"/>
                <a:gd name="connsiteY8" fmla="*/ 446976 h 3330900"/>
                <a:gd name="connsiteX9" fmla="*/ 3262510 w 5479542"/>
                <a:gd name="connsiteY9" fmla="*/ 21618 h 3330900"/>
                <a:gd name="connsiteX10" fmla="*/ 4388801 w 5479542"/>
                <a:gd name="connsiteY10" fmla="*/ 239304 h 3330900"/>
                <a:gd name="connsiteX11" fmla="*/ 4742347 w 5479542"/>
                <a:gd name="connsiteY11" fmla="*/ 495097 h 3330900"/>
                <a:gd name="connsiteX12" fmla="*/ 5204037 w 5479542"/>
                <a:gd name="connsiteY12" fmla="*/ 150331 h 3330900"/>
                <a:gd name="connsiteX13" fmla="*/ 5479542 w 5479542"/>
                <a:gd name="connsiteY13" fmla="*/ 224651 h 3330900"/>
                <a:gd name="connsiteX0" fmla="*/ 0 w 5479542"/>
                <a:gd name="connsiteY0" fmla="*/ 3165069 h 3186889"/>
                <a:gd name="connsiteX1" fmla="*/ 1058352 w 5479542"/>
                <a:gd name="connsiteY1" fmla="*/ 3008229 h 3186889"/>
                <a:gd name="connsiteX2" fmla="*/ 1334904 w 5479542"/>
                <a:gd name="connsiteY2" fmla="*/ 1432723 h 3186889"/>
                <a:gd name="connsiteX3" fmla="*/ 1536530 w 5479542"/>
                <a:gd name="connsiteY3" fmla="*/ 2326239 h 3186889"/>
                <a:gd name="connsiteX4" fmla="*/ 1703559 w 5479542"/>
                <a:gd name="connsiteY4" fmla="*/ 2659839 h 3186889"/>
                <a:gd name="connsiteX5" fmla="*/ 2123275 w 5479542"/>
                <a:gd name="connsiteY5" fmla="*/ 1532278 h 3186889"/>
                <a:gd name="connsiteX6" fmla="*/ 2303154 w 5479542"/>
                <a:gd name="connsiteY6" fmla="*/ 1248803 h 3186889"/>
                <a:gd name="connsiteX7" fmla="*/ 2481570 w 5479542"/>
                <a:gd name="connsiteY7" fmla="*/ 564960 h 3186889"/>
                <a:gd name="connsiteX8" fmla="*/ 2863444 w 5479542"/>
                <a:gd name="connsiteY8" fmla="*/ 302965 h 3186889"/>
                <a:gd name="connsiteX9" fmla="*/ 3513591 w 5479542"/>
                <a:gd name="connsiteY9" fmla="*/ 548537 h 3186889"/>
                <a:gd name="connsiteX10" fmla="*/ 4388801 w 5479542"/>
                <a:gd name="connsiteY10" fmla="*/ 95293 h 3186889"/>
                <a:gd name="connsiteX11" fmla="*/ 4742347 w 5479542"/>
                <a:gd name="connsiteY11" fmla="*/ 351086 h 3186889"/>
                <a:gd name="connsiteX12" fmla="*/ 5204037 w 5479542"/>
                <a:gd name="connsiteY12" fmla="*/ 6320 h 3186889"/>
                <a:gd name="connsiteX13" fmla="*/ 5479542 w 5479542"/>
                <a:gd name="connsiteY13" fmla="*/ 80640 h 3186889"/>
                <a:gd name="connsiteX0" fmla="*/ 0 w 5479542"/>
                <a:gd name="connsiteY0" fmla="*/ 3351998 h 3373818"/>
                <a:gd name="connsiteX1" fmla="*/ 1058352 w 5479542"/>
                <a:gd name="connsiteY1" fmla="*/ 3195158 h 3373818"/>
                <a:gd name="connsiteX2" fmla="*/ 1334904 w 5479542"/>
                <a:gd name="connsiteY2" fmla="*/ 1619652 h 3373818"/>
                <a:gd name="connsiteX3" fmla="*/ 1536530 w 5479542"/>
                <a:gd name="connsiteY3" fmla="*/ 2513168 h 3373818"/>
                <a:gd name="connsiteX4" fmla="*/ 1703559 w 5479542"/>
                <a:gd name="connsiteY4" fmla="*/ 2846768 h 3373818"/>
                <a:gd name="connsiteX5" fmla="*/ 2123275 w 5479542"/>
                <a:gd name="connsiteY5" fmla="*/ 1719207 h 3373818"/>
                <a:gd name="connsiteX6" fmla="*/ 2303154 w 5479542"/>
                <a:gd name="connsiteY6" fmla="*/ 1435732 h 3373818"/>
                <a:gd name="connsiteX7" fmla="*/ 2481570 w 5479542"/>
                <a:gd name="connsiteY7" fmla="*/ 751889 h 3373818"/>
                <a:gd name="connsiteX8" fmla="*/ 3073303 w 5479542"/>
                <a:gd name="connsiteY8" fmla="*/ 9 h 3373818"/>
                <a:gd name="connsiteX9" fmla="*/ 3513591 w 5479542"/>
                <a:gd name="connsiteY9" fmla="*/ 735466 h 3373818"/>
                <a:gd name="connsiteX10" fmla="*/ 4388801 w 5479542"/>
                <a:gd name="connsiteY10" fmla="*/ 282222 h 3373818"/>
                <a:gd name="connsiteX11" fmla="*/ 4742347 w 5479542"/>
                <a:gd name="connsiteY11" fmla="*/ 538015 h 3373818"/>
                <a:gd name="connsiteX12" fmla="*/ 5204037 w 5479542"/>
                <a:gd name="connsiteY12" fmla="*/ 193249 h 3373818"/>
                <a:gd name="connsiteX13" fmla="*/ 5479542 w 5479542"/>
                <a:gd name="connsiteY13" fmla="*/ 267569 h 3373818"/>
                <a:gd name="connsiteX0" fmla="*/ 0 w 5479542"/>
                <a:gd name="connsiteY0" fmla="*/ 3351998 h 3373818"/>
                <a:gd name="connsiteX1" fmla="*/ 1058352 w 5479542"/>
                <a:gd name="connsiteY1" fmla="*/ 3195158 h 3373818"/>
                <a:gd name="connsiteX2" fmla="*/ 1334904 w 5479542"/>
                <a:gd name="connsiteY2" fmla="*/ 1619652 h 3373818"/>
                <a:gd name="connsiteX3" fmla="*/ 1536530 w 5479542"/>
                <a:gd name="connsiteY3" fmla="*/ 2513168 h 3373818"/>
                <a:gd name="connsiteX4" fmla="*/ 1703559 w 5479542"/>
                <a:gd name="connsiteY4" fmla="*/ 2846768 h 3373818"/>
                <a:gd name="connsiteX5" fmla="*/ 2123275 w 5479542"/>
                <a:gd name="connsiteY5" fmla="*/ 1719207 h 3373818"/>
                <a:gd name="connsiteX6" fmla="*/ 2303154 w 5479542"/>
                <a:gd name="connsiteY6" fmla="*/ 1435732 h 3373818"/>
                <a:gd name="connsiteX7" fmla="*/ 2481570 w 5479542"/>
                <a:gd name="connsiteY7" fmla="*/ 751889 h 3373818"/>
                <a:gd name="connsiteX8" fmla="*/ 3073303 w 5479542"/>
                <a:gd name="connsiteY8" fmla="*/ 9 h 3373818"/>
                <a:gd name="connsiteX9" fmla="*/ 3461127 w 5479542"/>
                <a:gd name="connsiteY9" fmla="*/ 735465 h 3373818"/>
                <a:gd name="connsiteX10" fmla="*/ 4388801 w 5479542"/>
                <a:gd name="connsiteY10" fmla="*/ 282222 h 3373818"/>
                <a:gd name="connsiteX11" fmla="*/ 4742347 w 5479542"/>
                <a:gd name="connsiteY11" fmla="*/ 538015 h 3373818"/>
                <a:gd name="connsiteX12" fmla="*/ 5204037 w 5479542"/>
                <a:gd name="connsiteY12" fmla="*/ 193249 h 3373818"/>
                <a:gd name="connsiteX13" fmla="*/ 5479542 w 5479542"/>
                <a:gd name="connsiteY13" fmla="*/ 267569 h 3373818"/>
                <a:gd name="connsiteX0" fmla="*/ 0 w 5479542"/>
                <a:gd name="connsiteY0" fmla="*/ 3351998 h 3373818"/>
                <a:gd name="connsiteX1" fmla="*/ 1058352 w 5479542"/>
                <a:gd name="connsiteY1" fmla="*/ 3195158 h 3373818"/>
                <a:gd name="connsiteX2" fmla="*/ 1334904 w 5479542"/>
                <a:gd name="connsiteY2" fmla="*/ 1619652 h 3373818"/>
                <a:gd name="connsiteX3" fmla="*/ 1536530 w 5479542"/>
                <a:gd name="connsiteY3" fmla="*/ 2513168 h 3373818"/>
                <a:gd name="connsiteX4" fmla="*/ 1703559 w 5479542"/>
                <a:gd name="connsiteY4" fmla="*/ 2846768 h 3373818"/>
                <a:gd name="connsiteX5" fmla="*/ 2123275 w 5479542"/>
                <a:gd name="connsiteY5" fmla="*/ 1719207 h 3373818"/>
                <a:gd name="connsiteX6" fmla="*/ 2303154 w 5479542"/>
                <a:gd name="connsiteY6" fmla="*/ 1435732 h 3373818"/>
                <a:gd name="connsiteX7" fmla="*/ 2481570 w 5479542"/>
                <a:gd name="connsiteY7" fmla="*/ 751889 h 3373818"/>
                <a:gd name="connsiteX8" fmla="*/ 3073303 w 5479542"/>
                <a:gd name="connsiteY8" fmla="*/ 9 h 3373818"/>
                <a:gd name="connsiteX9" fmla="*/ 3461127 w 5479542"/>
                <a:gd name="connsiteY9" fmla="*/ 735465 h 3373818"/>
                <a:gd name="connsiteX10" fmla="*/ 4030741 w 5479542"/>
                <a:gd name="connsiteY10" fmla="*/ 443213 h 3373818"/>
                <a:gd name="connsiteX11" fmla="*/ 4388801 w 5479542"/>
                <a:gd name="connsiteY11" fmla="*/ 282222 h 3373818"/>
                <a:gd name="connsiteX12" fmla="*/ 4742347 w 5479542"/>
                <a:gd name="connsiteY12" fmla="*/ 538015 h 3373818"/>
                <a:gd name="connsiteX13" fmla="*/ 5204037 w 5479542"/>
                <a:gd name="connsiteY13" fmla="*/ 193249 h 3373818"/>
                <a:gd name="connsiteX14" fmla="*/ 5479542 w 5479542"/>
                <a:gd name="connsiteY14" fmla="*/ 267569 h 3373818"/>
                <a:gd name="connsiteX0" fmla="*/ 0 w 5479542"/>
                <a:gd name="connsiteY0" fmla="*/ 3351998 h 3373818"/>
                <a:gd name="connsiteX1" fmla="*/ 1058352 w 5479542"/>
                <a:gd name="connsiteY1" fmla="*/ 3195158 h 3373818"/>
                <a:gd name="connsiteX2" fmla="*/ 1334904 w 5479542"/>
                <a:gd name="connsiteY2" fmla="*/ 1619652 h 3373818"/>
                <a:gd name="connsiteX3" fmla="*/ 1536530 w 5479542"/>
                <a:gd name="connsiteY3" fmla="*/ 2513168 h 3373818"/>
                <a:gd name="connsiteX4" fmla="*/ 1703559 w 5479542"/>
                <a:gd name="connsiteY4" fmla="*/ 2846768 h 3373818"/>
                <a:gd name="connsiteX5" fmla="*/ 2123275 w 5479542"/>
                <a:gd name="connsiteY5" fmla="*/ 1719207 h 3373818"/>
                <a:gd name="connsiteX6" fmla="*/ 2303154 w 5479542"/>
                <a:gd name="connsiteY6" fmla="*/ 1435732 h 3373818"/>
                <a:gd name="connsiteX7" fmla="*/ 2481570 w 5479542"/>
                <a:gd name="connsiteY7" fmla="*/ 751889 h 3373818"/>
                <a:gd name="connsiteX8" fmla="*/ 3073303 w 5479542"/>
                <a:gd name="connsiteY8" fmla="*/ 9 h 3373818"/>
                <a:gd name="connsiteX9" fmla="*/ 3461127 w 5479542"/>
                <a:gd name="connsiteY9" fmla="*/ 735465 h 3373818"/>
                <a:gd name="connsiteX10" fmla="*/ 4015751 w 5479542"/>
                <a:gd name="connsiteY10" fmla="*/ 379315 h 3373818"/>
                <a:gd name="connsiteX11" fmla="*/ 4388801 w 5479542"/>
                <a:gd name="connsiteY11" fmla="*/ 282222 h 3373818"/>
                <a:gd name="connsiteX12" fmla="*/ 4742347 w 5479542"/>
                <a:gd name="connsiteY12" fmla="*/ 538015 h 3373818"/>
                <a:gd name="connsiteX13" fmla="*/ 5204037 w 5479542"/>
                <a:gd name="connsiteY13" fmla="*/ 193249 h 3373818"/>
                <a:gd name="connsiteX14" fmla="*/ 5479542 w 5479542"/>
                <a:gd name="connsiteY14" fmla="*/ 267569 h 3373818"/>
                <a:gd name="connsiteX0" fmla="*/ 0 w 5479542"/>
                <a:gd name="connsiteY0" fmla="*/ 3353121 h 3374941"/>
                <a:gd name="connsiteX1" fmla="*/ 1058352 w 5479542"/>
                <a:gd name="connsiteY1" fmla="*/ 3196281 h 3374941"/>
                <a:gd name="connsiteX2" fmla="*/ 1334904 w 5479542"/>
                <a:gd name="connsiteY2" fmla="*/ 1620775 h 3374941"/>
                <a:gd name="connsiteX3" fmla="*/ 1536530 w 5479542"/>
                <a:gd name="connsiteY3" fmla="*/ 2514291 h 3374941"/>
                <a:gd name="connsiteX4" fmla="*/ 1703559 w 5479542"/>
                <a:gd name="connsiteY4" fmla="*/ 2847891 h 3374941"/>
                <a:gd name="connsiteX5" fmla="*/ 2123275 w 5479542"/>
                <a:gd name="connsiteY5" fmla="*/ 1720330 h 3374941"/>
                <a:gd name="connsiteX6" fmla="*/ 2303154 w 5479542"/>
                <a:gd name="connsiteY6" fmla="*/ 1436855 h 3374941"/>
                <a:gd name="connsiteX7" fmla="*/ 2593995 w 5479542"/>
                <a:gd name="connsiteY7" fmla="*/ 934059 h 3374941"/>
                <a:gd name="connsiteX8" fmla="*/ 3073303 w 5479542"/>
                <a:gd name="connsiteY8" fmla="*/ 1132 h 3374941"/>
                <a:gd name="connsiteX9" fmla="*/ 3461127 w 5479542"/>
                <a:gd name="connsiteY9" fmla="*/ 736588 h 3374941"/>
                <a:gd name="connsiteX10" fmla="*/ 4015751 w 5479542"/>
                <a:gd name="connsiteY10" fmla="*/ 380438 h 3374941"/>
                <a:gd name="connsiteX11" fmla="*/ 4388801 w 5479542"/>
                <a:gd name="connsiteY11" fmla="*/ 283345 h 3374941"/>
                <a:gd name="connsiteX12" fmla="*/ 4742347 w 5479542"/>
                <a:gd name="connsiteY12" fmla="*/ 539138 h 3374941"/>
                <a:gd name="connsiteX13" fmla="*/ 5204037 w 5479542"/>
                <a:gd name="connsiteY13" fmla="*/ 194372 h 3374941"/>
                <a:gd name="connsiteX14" fmla="*/ 5479542 w 5479542"/>
                <a:gd name="connsiteY14" fmla="*/ 268692 h 3374941"/>
                <a:gd name="connsiteX0" fmla="*/ 0 w 5479542"/>
                <a:gd name="connsiteY0" fmla="*/ 3353121 h 3374941"/>
                <a:gd name="connsiteX1" fmla="*/ 1058352 w 5479542"/>
                <a:gd name="connsiteY1" fmla="*/ 3196281 h 3374941"/>
                <a:gd name="connsiteX2" fmla="*/ 1334904 w 5479542"/>
                <a:gd name="connsiteY2" fmla="*/ 1620775 h 3374941"/>
                <a:gd name="connsiteX3" fmla="*/ 1536530 w 5479542"/>
                <a:gd name="connsiteY3" fmla="*/ 2514291 h 3374941"/>
                <a:gd name="connsiteX4" fmla="*/ 1703559 w 5479542"/>
                <a:gd name="connsiteY4" fmla="*/ 2847891 h 3374941"/>
                <a:gd name="connsiteX5" fmla="*/ 2123275 w 5479542"/>
                <a:gd name="connsiteY5" fmla="*/ 1720330 h 3374941"/>
                <a:gd name="connsiteX6" fmla="*/ 2303154 w 5479542"/>
                <a:gd name="connsiteY6" fmla="*/ 1436855 h 3374941"/>
                <a:gd name="connsiteX7" fmla="*/ 2593995 w 5479542"/>
                <a:gd name="connsiteY7" fmla="*/ 934059 h 3374941"/>
                <a:gd name="connsiteX8" fmla="*/ 3073303 w 5479542"/>
                <a:gd name="connsiteY8" fmla="*/ 1132 h 3374941"/>
                <a:gd name="connsiteX9" fmla="*/ 3461127 w 5479542"/>
                <a:gd name="connsiteY9" fmla="*/ 736588 h 3374941"/>
                <a:gd name="connsiteX10" fmla="*/ 4015751 w 5479542"/>
                <a:gd name="connsiteY10" fmla="*/ 380438 h 3374941"/>
                <a:gd name="connsiteX11" fmla="*/ 4388801 w 5479542"/>
                <a:gd name="connsiteY11" fmla="*/ 283345 h 3374941"/>
                <a:gd name="connsiteX12" fmla="*/ 4742347 w 5479542"/>
                <a:gd name="connsiteY12" fmla="*/ 539138 h 3374941"/>
                <a:gd name="connsiteX13" fmla="*/ 5204037 w 5479542"/>
                <a:gd name="connsiteY13" fmla="*/ 194372 h 3374941"/>
                <a:gd name="connsiteX14" fmla="*/ 5479542 w 5479542"/>
                <a:gd name="connsiteY14" fmla="*/ 268692 h 3374941"/>
                <a:gd name="connsiteX0" fmla="*/ 0 w 5479542"/>
                <a:gd name="connsiteY0" fmla="*/ 3353121 h 3374941"/>
                <a:gd name="connsiteX1" fmla="*/ 1058352 w 5479542"/>
                <a:gd name="connsiteY1" fmla="*/ 3196281 h 3374941"/>
                <a:gd name="connsiteX2" fmla="*/ 1334904 w 5479542"/>
                <a:gd name="connsiteY2" fmla="*/ 1620775 h 3374941"/>
                <a:gd name="connsiteX3" fmla="*/ 1536530 w 5479542"/>
                <a:gd name="connsiteY3" fmla="*/ 2514291 h 3374941"/>
                <a:gd name="connsiteX4" fmla="*/ 1703559 w 5479542"/>
                <a:gd name="connsiteY4" fmla="*/ 2847891 h 3374941"/>
                <a:gd name="connsiteX5" fmla="*/ 2123275 w 5479542"/>
                <a:gd name="connsiteY5" fmla="*/ 1720330 h 3374941"/>
                <a:gd name="connsiteX6" fmla="*/ 2303154 w 5479542"/>
                <a:gd name="connsiteY6" fmla="*/ 755276 h 3374941"/>
                <a:gd name="connsiteX7" fmla="*/ 2593995 w 5479542"/>
                <a:gd name="connsiteY7" fmla="*/ 934059 h 3374941"/>
                <a:gd name="connsiteX8" fmla="*/ 3073303 w 5479542"/>
                <a:gd name="connsiteY8" fmla="*/ 1132 h 3374941"/>
                <a:gd name="connsiteX9" fmla="*/ 3461127 w 5479542"/>
                <a:gd name="connsiteY9" fmla="*/ 736588 h 3374941"/>
                <a:gd name="connsiteX10" fmla="*/ 4015751 w 5479542"/>
                <a:gd name="connsiteY10" fmla="*/ 380438 h 3374941"/>
                <a:gd name="connsiteX11" fmla="*/ 4388801 w 5479542"/>
                <a:gd name="connsiteY11" fmla="*/ 283345 h 3374941"/>
                <a:gd name="connsiteX12" fmla="*/ 4742347 w 5479542"/>
                <a:gd name="connsiteY12" fmla="*/ 539138 h 3374941"/>
                <a:gd name="connsiteX13" fmla="*/ 5204037 w 5479542"/>
                <a:gd name="connsiteY13" fmla="*/ 194372 h 3374941"/>
                <a:gd name="connsiteX14" fmla="*/ 5479542 w 5479542"/>
                <a:gd name="connsiteY14" fmla="*/ 268692 h 3374941"/>
                <a:gd name="connsiteX0" fmla="*/ 0 w 5479542"/>
                <a:gd name="connsiteY0" fmla="*/ 3353925 h 3375745"/>
                <a:gd name="connsiteX1" fmla="*/ 1058352 w 5479542"/>
                <a:gd name="connsiteY1" fmla="*/ 3197085 h 3375745"/>
                <a:gd name="connsiteX2" fmla="*/ 1334904 w 5479542"/>
                <a:gd name="connsiteY2" fmla="*/ 1621579 h 3375745"/>
                <a:gd name="connsiteX3" fmla="*/ 1536530 w 5479542"/>
                <a:gd name="connsiteY3" fmla="*/ 2515095 h 3375745"/>
                <a:gd name="connsiteX4" fmla="*/ 1703559 w 5479542"/>
                <a:gd name="connsiteY4" fmla="*/ 2848695 h 3375745"/>
                <a:gd name="connsiteX5" fmla="*/ 2123275 w 5479542"/>
                <a:gd name="connsiteY5" fmla="*/ 1721134 h 3375745"/>
                <a:gd name="connsiteX6" fmla="*/ 2303154 w 5479542"/>
                <a:gd name="connsiteY6" fmla="*/ 756080 h 3375745"/>
                <a:gd name="connsiteX7" fmla="*/ 2593995 w 5479542"/>
                <a:gd name="connsiteY7" fmla="*/ 934863 h 3375745"/>
                <a:gd name="connsiteX8" fmla="*/ 3073303 w 5479542"/>
                <a:gd name="connsiteY8" fmla="*/ 1936 h 3375745"/>
                <a:gd name="connsiteX9" fmla="*/ 3461127 w 5479542"/>
                <a:gd name="connsiteY9" fmla="*/ 737392 h 3375745"/>
                <a:gd name="connsiteX10" fmla="*/ 4015751 w 5479542"/>
                <a:gd name="connsiteY10" fmla="*/ 381242 h 3375745"/>
                <a:gd name="connsiteX11" fmla="*/ 4388801 w 5479542"/>
                <a:gd name="connsiteY11" fmla="*/ 284149 h 3375745"/>
                <a:gd name="connsiteX12" fmla="*/ 4742347 w 5479542"/>
                <a:gd name="connsiteY12" fmla="*/ 539942 h 3375745"/>
                <a:gd name="connsiteX13" fmla="*/ 5204037 w 5479542"/>
                <a:gd name="connsiteY13" fmla="*/ 195176 h 3375745"/>
                <a:gd name="connsiteX14" fmla="*/ 5479542 w 5479542"/>
                <a:gd name="connsiteY14" fmla="*/ 269496 h 3375745"/>
                <a:gd name="connsiteX0" fmla="*/ 0 w 5479542"/>
                <a:gd name="connsiteY0" fmla="*/ 3352076 h 3373896"/>
                <a:gd name="connsiteX1" fmla="*/ 1058352 w 5479542"/>
                <a:gd name="connsiteY1" fmla="*/ 3195236 h 3373896"/>
                <a:gd name="connsiteX2" fmla="*/ 1334904 w 5479542"/>
                <a:gd name="connsiteY2" fmla="*/ 1619730 h 3373896"/>
                <a:gd name="connsiteX3" fmla="*/ 1536530 w 5479542"/>
                <a:gd name="connsiteY3" fmla="*/ 2513246 h 3373896"/>
                <a:gd name="connsiteX4" fmla="*/ 1703559 w 5479542"/>
                <a:gd name="connsiteY4" fmla="*/ 2846846 h 3373896"/>
                <a:gd name="connsiteX5" fmla="*/ 2123275 w 5479542"/>
                <a:gd name="connsiteY5" fmla="*/ 1719285 h 3373896"/>
                <a:gd name="connsiteX6" fmla="*/ 2303154 w 5479542"/>
                <a:gd name="connsiteY6" fmla="*/ 754231 h 3373896"/>
                <a:gd name="connsiteX7" fmla="*/ 2593995 w 5479542"/>
                <a:gd name="connsiteY7" fmla="*/ 933014 h 3373896"/>
                <a:gd name="connsiteX8" fmla="*/ 3073303 w 5479542"/>
                <a:gd name="connsiteY8" fmla="*/ 87 h 3373896"/>
                <a:gd name="connsiteX9" fmla="*/ 3461127 w 5479542"/>
                <a:gd name="connsiteY9" fmla="*/ 735543 h 3373896"/>
                <a:gd name="connsiteX10" fmla="*/ 4015751 w 5479542"/>
                <a:gd name="connsiteY10" fmla="*/ 379393 h 3373896"/>
                <a:gd name="connsiteX11" fmla="*/ 4388801 w 5479542"/>
                <a:gd name="connsiteY11" fmla="*/ 282300 h 3373896"/>
                <a:gd name="connsiteX12" fmla="*/ 4742347 w 5479542"/>
                <a:gd name="connsiteY12" fmla="*/ 538093 h 3373896"/>
                <a:gd name="connsiteX13" fmla="*/ 5204037 w 5479542"/>
                <a:gd name="connsiteY13" fmla="*/ 193327 h 3373896"/>
                <a:gd name="connsiteX14" fmla="*/ 5479542 w 5479542"/>
                <a:gd name="connsiteY14" fmla="*/ 267647 h 3373896"/>
                <a:gd name="connsiteX0" fmla="*/ 0 w 5479542"/>
                <a:gd name="connsiteY0" fmla="*/ 3352076 h 3373896"/>
                <a:gd name="connsiteX1" fmla="*/ 1058352 w 5479542"/>
                <a:gd name="connsiteY1" fmla="*/ 3195236 h 3373896"/>
                <a:gd name="connsiteX2" fmla="*/ 1334904 w 5479542"/>
                <a:gd name="connsiteY2" fmla="*/ 1619730 h 3373896"/>
                <a:gd name="connsiteX3" fmla="*/ 1536530 w 5479542"/>
                <a:gd name="connsiteY3" fmla="*/ 2513246 h 3373896"/>
                <a:gd name="connsiteX4" fmla="*/ 1703559 w 5479542"/>
                <a:gd name="connsiteY4" fmla="*/ 2846846 h 3373896"/>
                <a:gd name="connsiteX5" fmla="*/ 2123275 w 5479542"/>
                <a:gd name="connsiteY5" fmla="*/ 1719285 h 3373896"/>
                <a:gd name="connsiteX6" fmla="*/ 2303154 w 5479542"/>
                <a:gd name="connsiteY6" fmla="*/ 754231 h 3373896"/>
                <a:gd name="connsiteX7" fmla="*/ 2593995 w 5479542"/>
                <a:gd name="connsiteY7" fmla="*/ 933014 h 3373896"/>
                <a:gd name="connsiteX8" fmla="*/ 3062061 w 5479542"/>
                <a:gd name="connsiteY8" fmla="*/ 86 h 3373896"/>
                <a:gd name="connsiteX9" fmla="*/ 3461127 w 5479542"/>
                <a:gd name="connsiteY9" fmla="*/ 735543 h 3373896"/>
                <a:gd name="connsiteX10" fmla="*/ 4015751 w 5479542"/>
                <a:gd name="connsiteY10" fmla="*/ 379393 h 3373896"/>
                <a:gd name="connsiteX11" fmla="*/ 4388801 w 5479542"/>
                <a:gd name="connsiteY11" fmla="*/ 282300 h 3373896"/>
                <a:gd name="connsiteX12" fmla="*/ 4742347 w 5479542"/>
                <a:gd name="connsiteY12" fmla="*/ 538093 h 3373896"/>
                <a:gd name="connsiteX13" fmla="*/ 5204037 w 5479542"/>
                <a:gd name="connsiteY13" fmla="*/ 193327 h 3373896"/>
                <a:gd name="connsiteX14" fmla="*/ 5479542 w 5479542"/>
                <a:gd name="connsiteY14" fmla="*/ 267647 h 3373896"/>
                <a:gd name="connsiteX0" fmla="*/ 0 w 5479542"/>
                <a:gd name="connsiteY0" fmla="*/ 3352076 h 3373896"/>
                <a:gd name="connsiteX1" fmla="*/ 1058352 w 5479542"/>
                <a:gd name="connsiteY1" fmla="*/ 3195236 h 3373896"/>
                <a:gd name="connsiteX2" fmla="*/ 1334904 w 5479542"/>
                <a:gd name="connsiteY2" fmla="*/ 1619730 h 3373896"/>
                <a:gd name="connsiteX3" fmla="*/ 1536530 w 5479542"/>
                <a:gd name="connsiteY3" fmla="*/ 2513246 h 3373896"/>
                <a:gd name="connsiteX4" fmla="*/ 1703559 w 5479542"/>
                <a:gd name="connsiteY4" fmla="*/ 2846846 h 3373896"/>
                <a:gd name="connsiteX5" fmla="*/ 2078305 w 5479542"/>
                <a:gd name="connsiteY5" fmla="*/ 1346545 h 3373896"/>
                <a:gd name="connsiteX6" fmla="*/ 2303154 w 5479542"/>
                <a:gd name="connsiteY6" fmla="*/ 754231 h 3373896"/>
                <a:gd name="connsiteX7" fmla="*/ 2593995 w 5479542"/>
                <a:gd name="connsiteY7" fmla="*/ 933014 h 3373896"/>
                <a:gd name="connsiteX8" fmla="*/ 3062061 w 5479542"/>
                <a:gd name="connsiteY8" fmla="*/ 86 h 3373896"/>
                <a:gd name="connsiteX9" fmla="*/ 3461127 w 5479542"/>
                <a:gd name="connsiteY9" fmla="*/ 735543 h 3373896"/>
                <a:gd name="connsiteX10" fmla="*/ 4015751 w 5479542"/>
                <a:gd name="connsiteY10" fmla="*/ 379393 h 3373896"/>
                <a:gd name="connsiteX11" fmla="*/ 4388801 w 5479542"/>
                <a:gd name="connsiteY11" fmla="*/ 282300 h 3373896"/>
                <a:gd name="connsiteX12" fmla="*/ 4742347 w 5479542"/>
                <a:gd name="connsiteY12" fmla="*/ 538093 h 3373896"/>
                <a:gd name="connsiteX13" fmla="*/ 5204037 w 5479542"/>
                <a:gd name="connsiteY13" fmla="*/ 193327 h 3373896"/>
                <a:gd name="connsiteX14" fmla="*/ 5479542 w 5479542"/>
                <a:gd name="connsiteY14" fmla="*/ 267647 h 3373896"/>
                <a:gd name="connsiteX0" fmla="*/ 0 w 5479542"/>
                <a:gd name="connsiteY0" fmla="*/ 3352076 h 3373896"/>
                <a:gd name="connsiteX1" fmla="*/ 1058352 w 5479542"/>
                <a:gd name="connsiteY1" fmla="*/ 3195236 h 3373896"/>
                <a:gd name="connsiteX2" fmla="*/ 1334904 w 5479542"/>
                <a:gd name="connsiteY2" fmla="*/ 1619730 h 3373896"/>
                <a:gd name="connsiteX3" fmla="*/ 1536530 w 5479542"/>
                <a:gd name="connsiteY3" fmla="*/ 2513246 h 3373896"/>
                <a:gd name="connsiteX4" fmla="*/ 1501195 w 5479542"/>
                <a:gd name="connsiteY4" fmla="*/ 1696680 h 3373896"/>
                <a:gd name="connsiteX5" fmla="*/ 2078305 w 5479542"/>
                <a:gd name="connsiteY5" fmla="*/ 1346545 h 3373896"/>
                <a:gd name="connsiteX6" fmla="*/ 2303154 w 5479542"/>
                <a:gd name="connsiteY6" fmla="*/ 754231 h 3373896"/>
                <a:gd name="connsiteX7" fmla="*/ 2593995 w 5479542"/>
                <a:gd name="connsiteY7" fmla="*/ 933014 h 3373896"/>
                <a:gd name="connsiteX8" fmla="*/ 3062061 w 5479542"/>
                <a:gd name="connsiteY8" fmla="*/ 86 h 3373896"/>
                <a:gd name="connsiteX9" fmla="*/ 3461127 w 5479542"/>
                <a:gd name="connsiteY9" fmla="*/ 735543 h 3373896"/>
                <a:gd name="connsiteX10" fmla="*/ 4015751 w 5479542"/>
                <a:gd name="connsiteY10" fmla="*/ 379393 h 3373896"/>
                <a:gd name="connsiteX11" fmla="*/ 4388801 w 5479542"/>
                <a:gd name="connsiteY11" fmla="*/ 282300 h 3373896"/>
                <a:gd name="connsiteX12" fmla="*/ 4742347 w 5479542"/>
                <a:gd name="connsiteY12" fmla="*/ 538093 h 3373896"/>
                <a:gd name="connsiteX13" fmla="*/ 5204037 w 5479542"/>
                <a:gd name="connsiteY13" fmla="*/ 193327 h 3373896"/>
                <a:gd name="connsiteX14" fmla="*/ 5479542 w 5479542"/>
                <a:gd name="connsiteY14" fmla="*/ 267647 h 3373896"/>
                <a:gd name="connsiteX0" fmla="*/ 0 w 5479542"/>
                <a:gd name="connsiteY0" fmla="*/ 3352076 h 3373896"/>
                <a:gd name="connsiteX1" fmla="*/ 1058352 w 5479542"/>
                <a:gd name="connsiteY1" fmla="*/ 3195236 h 3373896"/>
                <a:gd name="connsiteX2" fmla="*/ 1334904 w 5479542"/>
                <a:gd name="connsiteY2" fmla="*/ 1619730 h 3373896"/>
                <a:gd name="connsiteX3" fmla="*/ 1501195 w 5479542"/>
                <a:gd name="connsiteY3" fmla="*/ 1696680 h 3373896"/>
                <a:gd name="connsiteX4" fmla="*/ 2078305 w 5479542"/>
                <a:gd name="connsiteY4" fmla="*/ 1346545 h 3373896"/>
                <a:gd name="connsiteX5" fmla="*/ 2303154 w 5479542"/>
                <a:gd name="connsiteY5" fmla="*/ 754231 h 3373896"/>
                <a:gd name="connsiteX6" fmla="*/ 2593995 w 5479542"/>
                <a:gd name="connsiteY6" fmla="*/ 933014 h 3373896"/>
                <a:gd name="connsiteX7" fmla="*/ 3062061 w 5479542"/>
                <a:gd name="connsiteY7" fmla="*/ 86 h 3373896"/>
                <a:gd name="connsiteX8" fmla="*/ 3461127 w 5479542"/>
                <a:gd name="connsiteY8" fmla="*/ 735543 h 3373896"/>
                <a:gd name="connsiteX9" fmla="*/ 4015751 w 5479542"/>
                <a:gd name="connsiteY9" fmla="*/ 379393 h 3373896"/>
                <a:gd name="connsiteX10" fmla="*/ 4388801 w 5479542"/>
                <a:gd name="connsiteY10" fmla="*/ 282300 h 3373896"/>
                <a:gd name="connsiteX11" fmla="*/ 4742347 w 5479542"/>
                <a:gd name="connsiteY11" fmla="*/ 538093 h 3373896"/>
                <a:gd name="connsiteX12" fmla="*/ 5204037 w 5479542"/>
                <a:gd name="connsiteY12" fmla="*/ 193327 h 3373896"/>
                <a:gd name="connsiteX13" fmla="*/ 5479542 w 5479542"/>
                <a:gd name="connsiteY13" fmla="*/ 267647 h 3373896"/>
                <a:gd name="connsiteX0" fmla="*/ 0 w 5479542"/>
                <a:gd name="connsiteY0" fmla="*/ 3352076 h 3369184"/>
                <a:gd name="connsiteX1" fmla="*/ 1058352 w 5479542"/>
                <a:gd name="connsiteY1" fmla="*/ 3195236 h 3369184"/>
                <a:gd name="connsiteX2" fmla="*/ 1501195 w 5479542"/>
                <a:gd name="connsiteY2" fmla="*/ 1696680 h 3369184"/>
                <a:gd name="connsiteX3" fmla="*/ 2078305 w 5479542"/>
                <a:gd name="connsiteY3" fmla="*/ 1346545 h 3369184"/>
                <a:gd name="connsiteX4" fmla="*/ 2303154 w 5479542"/>
                <a:gd name="connsiteY4" fmla="*/ 754231 h 3369184"/>
                <a:gd name="connsiteX5" fmla="*/ 2593995 w 5479542"/>
                <a:gd name="connsiteY5" fmla="*/ 933014 h 3369184"/>
                <a:gd name="connsiteX6" fmla="*/ 3062061 w 5479542"/>
                <a:gd name="connsiteY6" fmla="*/ 86 h 3369184"/>
                <a:gd name="connsiteX7" fmla="*/ 3461127 w 5479542"/>
                <a:gd name="connsiteY7" fmla="*/ 735543 h 3369184"/>
                <a:gd name="connsiteX8" fmla="*/ 4015751 w 5479542"/>
                <a:gd name="connsiteY8" fmla="*/ 379393 h 3369184"/>
                <a:gd name="connsiteX9" fmla="*/ 4388801 w 5479542"/>
                <a:gd name="connsiteY9" fmla="*/ 282300 h 3369184"/>
                <a:gd name="connsiteX10" fmla="*/ 4742347 w 5479542"/>
                <a:gd name="connsiteY10" fmla="*/ 538093 h 3369184"/>
                <a:gd name="connsiteX11" fmla="*/ 5204037 w 5479542"/>
                <a:gd name="connsiteY11" fmla="*/ 193327 h 3369184"/>
                <a:gd name="connsiteX12" fmla="*/ 5479542 w 5479542"/>
                <a:gd name="connsiteY12" fmla="*/ 267647 h 3369184"/>
                <a:gd name="connsiteX0" fmla="*/ 0 w 5479542"/>
                <a:gd name="connsiteY0" fmla="*/ 3352076 h 3391963"/>
                <a:gd name="connsiteX1" fmla="*/ 1099574 w 5479542"/>
                <a:gd name="connsiteY1" fmla="*/ 3237835 h 3391963"/>
                <a:gd name="connsiteX2" fmla="*/ 1501195 w 5479542"/>
                <a:gd name="connsiteY2" fmla="*/ 1696680 h 3391963"/>
                <a:gd name="connsiteX3" fmla="*/ 2078305 w 5479542"/>
                <a:gd name="connsiteY3" fmla="*/ 1346545 h 3391963"/>
                <a:gd name="connsiteX4" fmla="*/ 2303154 w 5479542"/>
                <a:gd name="connsiteY4" fmla="*/ 754231 h 3391963"/>
                <a:gd name="connsiteX5" fmla="*/ 2593995 w 5479542"/>
                <a:gd name="connsiteY5" fmla="*/ 933014 h 3391963"/>
                <a:gd name="connsiteX6" fmla="*/ 3062061 w 5479542"/>
                <a:gd name="connsiteY6" fmla="*/ 86 h 3391963"/>
                <a:gd name="connsiteX7" fmla="*/ 3461127 w 5479542"/>
                <a:gd name="connsiteY7" fmla="*/ 735543 h 3391963"/>
                <a:gd name="connsiteX8" fmla="*/ 4015751 w 5479542"/>
                <a:gd name="connsiteY8" fmla="*/ 379393 h 3391963"/>
                <a:gd name="connsiteX9" fmla="*/ 4388801 w 5479542"/>
                <a:gd name="connsiteY9" fmla="*/ 282300 h 3391963"/>
                <a:gd name="connsiteX10" fmla="*/ 4742347 w 5479542"/>
                <a:gd name="connsiteY10" fmla="*/ 538093 h 3391963"/>
                <a:gd name="connsiteX11" fmla="*/ 5204037 w 5479542"/>
                <a:gd name="connsiteY11" fmla="*/ 193327 h 3391963"/>
                <a:gd name="connsiteX12" fmla="*/ 5479542 w 5479542"/>
                <a:gd name="connsiteY12" fmla="*/ 267647 h 3391963"/>
                <a:gd name="connsiteX0" fmla="*/ 0 w 5479542"/>
                <a:gd name="connsiteY0" fmla="*/ 3352076 h 3385405"/>
                <a:gd name="connsiteX1" fmla="*/ 1099574 w 5479542"/>
                <a:gd name="connsiteY1" fmla="*/ 3237835 h 3385405"/>
                <a:gd name="connsiteX2" fmla="*/ 1444983 w 5479542"/>
                <a:gd name="connsiteY2" fmla="*/ 1792527 h 3385405"/>
                <a:gd name="connsiteX3" fmla="*/ 2078305 w 5479542"/>
                <a:gd name="connsiteY3" fmla="*/ 1346545 h 3385405"/>
                <a:gd name="connsiteX4" fmla="*/ 2303154 w 5479542"/>
                <a:gd name="connsiteY4" fmla="*/ 754231 h 3385405"/>
                <a:gd name="connsiteX5" fmla="*/ 2593995 w 5479542"/>
                <a:gd name="connsiteY5" fmla="*/ 933014 h 3385405"/>
                <a:gd name="connsiteX6" fmla="*/ 3062061 w 5479542"/>
                <a:gd name="connsiteY6" fmla="*/ 86 h 3385405"/>
                <a:gd name="connsiteX7" fmla="*/ 3461127 w 5479542"/>
                <a:gd name="connsiteY7" fmla="*/ 735543 h 3385405"/>
                <a:gd name="connsiteX8" fmla="*/ 4015751 w 5479542"/>
                <a:gd name="connsiteY8" fmla="*/ 379393 h 3385405"/>
                <a:gd name="connsiteX9" fmla="*/ 4388801 w 5479542"/>
                <a:gd name="connsiteY9" fmla="*/ 282300 h 3385405"/>
                <a:gd name="connsiteX10" fmla="*/ 4742347 w 5479542"/>
                <a:gd name="connsiteY10" fmla="*/ 538093 h 3385405"/>
                <a:gd name="connsiteX11" fmla="*/ 5204037 w 5479542"/>
                <a:gd name="connsiteY11" fmla="*/ 193327 h 3385405"/>
                <a:gd name="connsiteX12" fmla="*/ 5479542 w 5479542"/>
                <a:gd name="connsiteY12" fmla="*/ 267647 h 3385405"/>
                <a:gd name="connsiteX0" fmla="*/ 0 w 5479542"/>
                <a:gd name="connsiteY0" fmla="*/ 3320130 h 3353459"/>
                <a:gd name="connsiteX1" fmla="*/ 1099574 w 5479542"/>
                <a:gd name="connsiteY1" fmla="*/ 3205889 h 3353459"/>
                <a:gd name="connsiteX2" fmla="*/ 1444983 w 5479542"/>
                <a:gd name="connsiteY2" fmla="*/ 1760581 h 3353459"/>
                <a:gd name="connsiteX3" fmla="*/ 2078305 w 5479542"/>
                <a:gd name="connsiteY3" fmla="*/ 1314599 h 3353459"/>
                <a:gd name="connsiteX4" fmla="*/ 2303154 w 5479542"/>
                <a:gd name="connsiteY4" fmla="*/ 722285 h 3353459"/>
                <a:gd name="connsiteX5" fmla="*/ 2593995 w 5479542"/>
                <a:gd name="connsiteY5" fmla="*/ 901068 h 3353459"/>
                <a:gd name="connsiteX6" fmla="*/ 3084546 w 5479542"/>
                <a:gd name="connsiteY6" fmla="*/ 89 h 3353459"/>
                <a:gd name="connsiteX7" fmla="*/ 3461127 w 5479542"/>
                <a:gd name="connsiteY7" fmla="*/ 703597 h 3353459"/>
                <a:gd name="connsiteX8" fmla="*/ 4015751 w 5479542"/>
                <a:gd name="connsiteY8" fmla="*/ 347447 h 3353459"/>
                <a:gd name="connsiteX9" fmla="*/ 4388801 w 5479542"/>
                <a:gd name="connsiteY9" fmla="*/ 250354 h 3353459"/>
                <a:gd name="connsiteX10" fmla="*/ 4742347 w 5479542"/>
                <a:gd name="connsiteY10" fmla="*/ 506147 h 3353459"/>
                <a:gd name="connsiteX11" fmla="*/ 5204037 w 5479542"/>
                <a:gd name="connsiteY11" fmla="*/ 161381 h 3353459"/>
                <a:gd name="connsiteX12" fmla="*/ 5479542 w 5479542"/>
                <a:gd name="connsiteY12" fmla="*/ 235701 h 3353459"/>
                <a:gd name="connsiteX0" fmla="*/ 0 w 5479542"/>
                <a:gd name="connsiteY0" fmla="*/ 3320130 h 3353459"/>
                <a:gd name="connsiteX1" fmla="*/ 1099574 w 5479542"/>
                <a:gd name="connsiteY1" fmla="*/ 3205889 h 3353459"/>
                <a:gd name="connsiteX2" fmla="*/ 1444983 w 5479542"/>
                <a:gd name="connsiteY2" fmla="*/ 1760581 h 3353459"/>
                <a:gd name="connsiteX3" fmla="*/ 2078305 w 5479542"/>
                <a:gd name="connsiteY3" fmla="*/ 1314599 h 3353459"/>
                <a:gd name="connsiteX4" fmla="*/ 2303154 w 5479542"/>
                <a:gd name="connsiteY4" fmla="*/ 722285 h 3353459"/>
                <a:gd name="connsiteX5" fmla="*/ 2593995 w 5479542"/>
                <a:gd name="connsiteY5" fmla="*/ 901068 h 3353459"/>
                <a:gd name="connsiteX6" fmla="*/ 3050819 w 5479542"/>
                <a:gd name="connsiteY6" fmla="*/ 89 h 3353459"/>
                <a:gd name="connsiteX7" fmla="*/ 3461127 w 5479542"/>
                <a:gd name="connsiteY7" fmla="*/ 703597 h 3353459"/>
                <a:gd name="connsiteX8" fmla="*/ 4015751 w 5479542"/>
                <a:gd name="connsiteY8" fmla="*/ 347447 h 3353459"/>
                <a:gd name="connsiteX9" fmla="*/ 4388801 w 5479542"/>
                <a:gd name="connsiteY9" fmla="*/ 250354 h 3353459"/>
                <a:gd name="connsiteX10" fmla="*/ 4742347 w 5479542"/>
                <a:gd name="connsiteY10" fmla="*/ 506147 h 3353459"/>
                <a:gd name="connsiteX11" fmla="*/ 5204037 w 5479542"/>
                <a:gd name="connsiteY11" fmla="*/ 161381 h 3353459"/>
                <a:gd name="connsiteX12" fmla="*/ 5479542 w 5479542"/>
                <a:gd name="connsiteY12" fmla="*/ 235701 h 335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9542" h="3353459">
                  <a:moveTo>
                    <a:pt x="0" y="3320130"/>
                  </a:moveTo>
                  <a:cubicBezTo>
                    <a:pt x="249590" y="3298705"/>
                    <a:pt x="858744" y="3465814"/>
                    <a:pt x="1099574" y="3205889"/>
                  </a:cubicBezTo>
                  <a:cubicBezTo>
                    <a:pt x="1340405" y="2945964"/>
                    <a:pt x="1274991" y="2068696"/>
                    <a:pt x="1444983" y="1760581"/>
                  </a:cubicBezTo>
                  <a:cubicBezTo>
                    <a:pt x="1614975" y="1452466"/>
                    <a:pt x="1978373" y="1549772"/>
                    <a:pt x="2078305" y="1314599"/>
                  </a:cubicBezTo>
                  <a:cubicBezTo>
                    <a:pt x="2178237" y="1079426"/>
                    <a:pt x="2224701" y="960497"/>
                    <a:pt x="2303154" y="722285"/>
                  </a:cubicBezTo>
                  <a:cubicBezTo>
                    <a:pt x="2381607" y="484073"/>
                    <a:pt x="2469384" y="1021434"/>
                    <a:pt x="2593995" y="901068"/>
                  </a:cubicBezTo>
                  <a:cubicBezTo>
                    <a:pt x="2718606" y="780702"/>
                    <a:pt x="2812610" y="-9598"/>
                    <a:pt x="3050819" y="89"/>
                  </a:cubicBezTo>
                  <a:cubicBezTo>
                    <a:pt x="3289028" y="9776"/>
                    <a:pt x="3301554" y="629730"/>
                    <a:pt x="3461127" y="703597"/>
                  </a:cubicBezTo>
                  <a:cubicBezTo>
                    <a:pt x="3620700" y="777464"/>
                    <a:pt x="3861139" y="422988"/>
                    <a:pt x="4015751" y="347447"/>
                  </a:cubicBezTo>
                  <a:cubicBezTo>
                    <a:pt x="4170363" y="271907"/>
                    <a:pt x="4267702" y="223904"/>
                    <a:pt x="4388801" y="250354"/>
                  </a:cubicBezTo>
                  <a:cubicBezTo>
                    <a:pt x="4509900" y="276804"/>
                    <a:pt x="4606474" y="520976"/>
                    <a:pt x="4742347" y="506147"/>
                  </a:cubicBezTo>
                  <a:cubicBezTo>
                    <a:pt x="4878220" y="491318"/>
                    <a:pt x="5081171" y="206455"/>
                    <a:pt x="5204037" y="161381"/>
                  </a:cubicBezTo>
                  <a:cubicBezTo>
                    <a:pt x="5326903" y="116307"/>
                    <a:pt x="5300821" y="330366"/>
                    <a:pt x="5479542" y="235701"/>
                  </a:cubicBez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 name="Picture 104">
            <a:extLst>
              <a:ext uri="{FF2B5EF4-FFF2-40B4-BE49-F238E27FC236}">
                <a16:creationId xmlns:a16="http://schemas.microsoft.com/office/drawing/2014/main" id="{FA70D7B4-99F2-B8AA-C4AF-6B89CC4C7E38}"/>
              </a:ext>
            </a:extLst>
          </p:cNvPr>
          <p:cNvPicPr>
            <a:picLocks noChangeAspect="1"/>
          </p:cNvPicPr>
          <p:nvPr/>
        </p:nvPicPr>
        <p:blipFill>
          <a:blip r:embed="rId3"/>
          <a:stretch>
            <a:fillRect/>
          </a:stretch>
        </p:blipFill>
        <p:spPr>
          <a:xfrm>
            <a:off x="9771301" y="1532042"/>
            <a:ext cx="1812122" cy="2388119"/>
          </a:xfrm>
          <a:prstGeom prst="rect">
            <a:avLst/>
          </a:prstGeom>
        </p:spPr>
      </p:pic>
      <p:pic>
        <p:nvPicPr>
          <p:cNvPr id="107" name="Picture 106">
            <a:extLst>
              <a:ext uri="{FF2B5EF4-FFF2-40B4-BE49-F238E27FC236}">
                <a16:creationId xmlns:a16="http://schemas.microsoft.com/office/drawing/2014/main" id="{04A6F413-3FD7-AF57-E109-9A31662FE33C}"/>
              </a:ext>
            </a:extLst>
          </p:cNvPr>
          <p:cNvPicPr>
            <a:picLocks noChangeAspect="1"/>
          </p:cNvPicPr>
          <p:nvPr/>
        </p:nvPicPr>
        <p:blipFill>
          <a:blip r:embed="rId4"/>
          <a:stretch>
            <a:fillRect/>
          </a:stretch>
        </p:blipFill>
        <p:spPr>
          <a:xfrm>
            <a:off x="9797188" y="4160429"/>
            <a:ext cx="1786235" cy="2401062"/>
          </a:xfrm>
          <a:prstGeom prst="rect">
            <a:avLst/>
          </a:prstGeom>
        </p:spPr>
      </p:pic>
      <p:sp>
        <p:nvSpPr>
          <p:cNvPr id="3" name="Content Placeholder 2">
            <a:extLst>
              <a:ext uri="{FF2B5EF4-FFF2-40B4-BE49-F238E27FC236}">
                <a16:creationId xmlns:a16="http://schemas.microsoft.com/office/drawing/2014/main" id="{42A6469D-F473-4CAE-9B7C-D5526F5F7FDA}"/>
              </a:ext>
            </a:extLst>
          </p:cNvPr>
          <p:cNvSpPr>
            <a:spLocks noGrp="1"/>
          </p:cNvSpPr>
          <p:nvPr>
            <p:ph idx="1"/>
          </p:nvPr>
        </p:nvSpPr>
        <p:spPr>
          <a:xfrm>
            <a:off x="4865877" y="1638504"/>
            <a:ext cx="4873099" cy="1288226"/>
          </a:xfrm>
        </p:spPr>
        <p:txBody>
          <a:bodyPr>
            <a:normAutofit/>
          </a:bodyPr>
          <a:lstStyle/>
          <a:p>
            <a:pPr marL="182880" indent="-182880">
              <a:spcBef>
                <a:spcPts val="600"/>
              </a:spcBef>
              <a:buClr>
                <a:srgbClr val="00B050"/>
              </a:buClr>
              <a:buFont typeface="Arial" panose="020B0604020202020204" pitchFamily="34" charset="0"/>
              <a:buChar char="•"/>
            </a:pPr>
            <a:r>
              <a:rPr lang="en-US" sz="2000" dirty="0"/>
              <a:t>Sharpen the spectral feature – XES</a:t>
            </a:r>
          </a:p>
          <a:p>
            <a:pPr marL="182880" indent="-182880">
              <a:spcBef>
                <a:spcPts val="600"/>
              </a:spcBef>
              <a:buClr>
                <a:srgbClr val="00B050"/>
              </a:buClr>
              <a:buFont typeface="Arial" panose="020B0604020202020204" pitchFamily="34" charset="0"/>
              <a:buChar char="•"/>
            </a:pPr>
            <a:r>
              <a:rPr lang="en-US" sz="2000" dirty="0"/>
              <a:t>Helps identify Hg chemical states </a:t>
            </a:r>
            <a:r>
              <a:rPr lang="en-US" sz="2000" dirty="0">
                <a:sym typeface="Wingdings" panose="05000000000000000000" pitchFamily="2" charset="2"/>
              </a:rPr>
              <a:t> </a:t>
            </a:r>
            <a:r>
              <a:rPr lang="en-US" sz="2000" dirty="0"/>
              <a:t>where toxic Hg may be coming from</a:t>
            </a:r>
          </a:p>
        </p:txBody>
      </p:sp>
      <p:pic>
        <p:nvPicPr>
          <p:cNvPr id="16" name="Picture 15">
            <a:extLst>
              <a:ext uri="{FF2B5EF4-FFF2-40B4-BE49-F238E27FC236}">
                <a16:creationId xmlns:a16="http://schemas.microsoft.com/office/drawing/2014/main" id="{2A13ACA5-2197-4E70-59B1-42D58E007D24}"/>
              </a:ext>
            </a:extLst>
          </p:cNvPr>
          <p:cNvPicPr>
            <a:picLocks noChangeAspect="1"/>
          </p:cNvPicPr>
          <p:nvPr/>
        </p:nvPicPr>
        <p:blipFill>
          <a:blip r:embed="rId5"/>
          <a:stretch>
            <a:fillRect/>
          </a:stretch>
        </p:blipFill>
        <p:spPr>
          <a:xfrm>
            <a:off x="6158207" y="3984781"/>
            <a:ext cx="2655578" cy="1728991"/>
          </a:xfrm>
          <a:prstGeom prst="rect">
            <a:avLst/>
          </a:prstGeom>
          <a:ln w="19050">
            <a:solidFill>
              <a:srgbClr val="0070C0"/>
            </a:solidFill>
          </a:ln>
        </p:spPr>
      </p:pic>
      <p:sp>
        <p:nvSpPr>
          <p:cNvPr id="17" name="Content Placeholder 2">
            <a:extLst>
              <a:ext uri="{FF2B5EF4-FFF2-40B4-BE49-F238E27FC236}">
                <a16:creationId xmlns:a16="http://schemas.microsoft.com/office/drawing/2014/main" id="{1F889618-791B-9B6E-3136-7A7BA1F96FE8}"/>
              </a:ext>
            </a:extLst>
          </p:cNvPr>
          <p:cNvSpPr txBox="1">
            <a:spLocks/>
          </p:cNvSpPr>
          <p:nvPr/>
        </p:nvSpPr>
        <p:spPr>
          <a:xfrm>
            <a:off x="9515475" y="1047749"/>
            <a:ext cx="2416212" cy="36949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00B050"/>
              </a:buClr>
            </a:pPr>
            <a:r>
              <a:rPr lang="en-US" sz="2000" i="1" dirty="0">
                <a:solidFill>
                  <a:srgbClr val="0070C0"/>
                </a:solidFill>
              </a:rPr>
              <a:t>Slide from Eli Stavitski</a:t>
            </a:r>
          </a:p>
        </p:txBody>
      </p:sp>
    </p:spTree>
    <p:extLst>
      <p:ext uri="{BB962C8B-B14F-4D97-AF65-F5344CB8AC3E}">
        <p14:creationId xmlns:p14="http://schemas.microsoft.com/office/powerpoint/2010/main" val="60675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11C0-0B4E-4A9B-9978-226831B3CF02}"/>
              </a:ext>
            </a:extLst>
          </p:cNvPr>
          <p:cNvSpPr>
            <a:spLocks noGrp="1"/>
          </p:cNvSpPr>
          <p:nvPr>
            <p:ph type="title"/>
          </p:nvPr>
        </p:nvSpPr>
        <p:spPr>
          <a:xfrm>
            <a:off x="617722" y="227057"/>
            <a:ext cx="11434657" cy="902525"/>
          </a:xfrm>
        </p:spPr>
        <p:txBody>
          <a:bodyPr>
            <a:noAutofit/>
          </a:bodyPr>
          <a:lstStyle/>
          <a:p>
            <a:r>
              <a:rPr lang="en-US" sz="3000" dirty="0"/>
              <a:t>Toxic Metals in Soldiers’ Lungs From Burn Pit Exposure</a:t>
            </a:r>
          </a:p>
        </p:txBody>
      </p:sp>
      <p:sp>
        <p:nvSpPr>
          <p:cNvPr id="5" name="Rectangle 35">
            <a:extLst>
              <a:ext uri="{FF2B5EF4-FFF2-40B4-BE49-F238E27FC236}">
                <a16:creationId xmlns:a16="http://schemas.microsoft.com/office/drawing/2014/main" id="{8E58DAE7-FAC5-48B9-861C-1B01EB5A8193}"/>
              </a:ext>
            </a:extLst>
          </p:cNvPr>
          <p:cNvSpPr>
            <a:spLocks noChangeArrowheads="1"/>
          </p:cNvSpPr>
          <p:nvPr/>
        </p:nvSpPr>
        <p:spPr bwMode="auto">
          <a:xfrm>
            <a:off x="5293443" y="1246684"/>
            <a:ext cx="6734986"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F6636"/>
                </a:solidFill>
                <a:effectLst/>
                <a:uLnTx/>
                <a:uFillTx/>
                <a:latin typeface="Verdana"/>
                <a:ea typeface="Calibri" pitchFamily="34" charset="0"/>
                <a:cs typeface="Calibri"/>
              </a:rPr>
              <a:t>Scientific Achievement</a:t>
            </a:r>
          </a:p>
          <a:p>
            <a:pPr marL="11430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Scientists showed that oxidized titanium and iron accumulated in the lungs of war veterans after exposure to burn pits in Iraq and Afghanistan, likely contributing to chronic lung injury.</a:t>
            </a:r>
          </a:p>
        </p:txBody>
      </p:sp>
      <p:sp>
        <p:nvSpPr>
          <p:cNvPr id="12" name="TextBox 11">
            <a:extLst>
              <a:ext uri="{FF2B5EF4-FFF2-40B4-BE49-F238E27FC236}">
                <a16:creationId xmlns:a16="http://schemas.microsoft.com/office/drawing/2014/main" id="{59E5A144-7E9E-487C-8E31-0FE4415AA73E}"/>
              </a:ext>
            </a:extLst>
          </p:cNvPr>
          <p:cNvSpPr txBox="1"/>
          <p:nvPr/>
        </p:nvSpPr>
        <p:spPr>
          <a:xfrm>
            <a:off x="5293443" y="2809392"/>
            <a:ext cx="6734985" cy="123110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0F6636"/>
                </a:solidFill>
                <a:effectLst/>
                <a:uLnTx/>
                <a:uFillTx/>
                <a:latin typeface="Verdana"/>
                <a:ea typeface="Calibri" pitchFamily="34" charset="0"/>
                <a:cs typeface="Calibri"/>
              </a:rPr>
              <a:t>Significance and Impact</a:t>
            </a:r>
          </a:p>
          <a:p>
            <a:pPr marL="11430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a:ea typeface="+mn-ea"/>
                <a:cs typeface="+mn-cs"/>
              </a:rPr>
              <a:t>As a result of this study and many others, legislation was passed in August 2022 that provides expanded benefits and services for these war veterans.</a:t>
            </a:r>
          </a:p>
        </p:txBody>
      </p:sp>
      <p:sp>
        <p:nvSpPr>
          <p:cNvPr id="23" name="Rectangle 22">
            <a:extLst>
              <a:ext uri="{FF2B5EF4-FFF2-40B4-BE49-F238E27FC236}">
                <a16:creationId xmlns:a16="http://schemas.microsoft.com/office/drawing/2014/main" id="{61E319B0-40C1-4006-BDAD-053C6FD8ABA8}"/>
              </a:ext>
            </a:extLst>
          </p:cNvPr>
          <p:cNvSpPr/>
          <p:nvPr/>
        </p:nvSpPr>
        <p:spPr>
          <a:xfrm>
            <a:off x="711876" y="5292082"/>
            <a:ext cx="4580799" cy="461665"/>
          </a:xfrm>
          <a:prstGeom prst="rect">
            <a:avLst/>
          </a:prstGeom>
          <a:noFill/>
        </p:spPr>
        <p:txBody>
          <a:bodyPr wrap="square">
            <a:spAutoFit/>
          </a:bodyPr>
          <a:lstStyle/>
          <a:p>
            <a:pPr marL="0" marR="0" lvl="0" indent="0" algn="l" defTabSz="914400" rtl="0" eaLnBrk="0" fontAlgn="auto" latinLnBrk="0" hangingPunct="0">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F6636"/>
                </a:solidFill>
                <a:effectLst/>
                <a:uLnTx/>
                <a:uFillTx/>
                <a:latin typeface="-apple-system"/>
                <a:ea typeface="+mn-ea"/>
                <a:cs typeface="+mn-cs"/>
              </a:rPr>
              <a:t>T, Olsen, et al. Iraq/Afghanistan war lung injury reflects burn pits exposure. </a:t>
            </a:r>
            <a:r>
              <a:rPr kumimoji="0" lang="en-US" sz="1200" b="0" i="1" u="none" strike="noStrike" kern="1200" cap="none" spc="0" normalizeH="0" baseline="0" noProof="0" dirty="0">
                <a:ln>
                  <a:noFill/>
                </a:ln>
                <a:solidFill>
                  <a:srgbClr val="0F6636"/>
                </a:solidFill>
                <a:effectLst/>
                <a:uLnTx/>
                <a:uFillTx/>
                <a:latin typeface="-apple-system"/>
                <a:ea typeface="+mn-ea"/>
                <a:cs typeface="+mn-cs"/>
              </a:rPr>
              <a:t>Sci Rep</a:t>
            </a:r>
            <a:r>
              <a:rPr kumimoji="0" lang="en-US" sz="1200" b="0" i="0" u="none" strike="noStrike" kern="1200" cap="none" spc="0" normalizeH="0" baseline="0" noProof="0" dirty="0">
                <a:ln>
                  <a:noFill/>
                </a:ln>
                <a:solidFill>
                  <a:srgbClr val="0F6636"/>
                </a:solidFill>
                <a:effectLst/>
                <a:uLnTx/>
                <a:uFillTx/>
                <a:latin typeface="-apple-system"/>
                <a:ea typeface="+mn-ea"/>
                <a:cs typeface="+mn-cs"/>
              </a:rPr>
              <a:t> </a:t>
            </a:r>
            <a:r>
              <a:rPr kumimoji="0" lang="en-US" sz="1200" b="1" i="0" u="none" strike="noStrike" kern="1200" cap="none" spc="0" normalizeH="0" baseline="0" noProof="0" dirty="0">
                <a:ln>
                  <a:noFill/>
                </a:ln>
                <a:solidFill>
                  <a:srgbClr val="0F6636"/>
                </a:solidFill>
                <a:effectLst/>
                <a:uLnTx/>
                <a:uFillTx/>
                <a:latin typeface="-apple-system"/>
                <a:ea typeface="+mn-ea"/>
                <a:cs typeface="+mn-cs"/>
              </a:rPr>
              <a:t>12</a:t>
            </a:r>
            <a:r>
              <a:rPr kumimoji="0" lang="en-US" sz="1200" b="0" i="0" u="none" strike="noStrike" kern="1200" cap="none" spc="0" normalizeH="0" baseline="0" noProof="0" dirty="0">
                <a:ln>
                  <a:noFill/>
                </a:ln>
                <a:solidFill>
                  <a:srgbClr val="0F6636"/>
                </a:solidFill>
                <a:effectLst/>
                <a:uLnTx/>
                <a:uFillTx/>
                <a:latin typeface="-apple-system"/>
                <a:ea typeface="+mn-ea"/>
                <a:cs typeface="+mn-cs"/>
              </a:rPr>
              <a:t>, 14671.</a:t>
            </a:r>
            <a:endParaRPr kumimoji="0" lang="en-US" sz="1200" b="0" i="0" u="none" strike="noStrike" kern="1200" cap="none" spc="0" normalizeH="0" baseline="0" noProof="0" dirty="0">
              <a:ln>
                <a:noFill/>
              </a:ln>
              <a:solidFill>
                <a:srgbClr val="0F6636"/>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C305734B-C473-4428-A1A0-2D2513B567F5}"/>
              </a:ext>
            </a:extLst>
          </p:cNvPr>
          <p:cNvSpPr txBox="1"/>
          <p:nvPr/>
        </p:nvSpPr>
        <p:spPr>
          <a:xfrm>
            <a:off x="711876" y="4238976"/>
            <a:ext cx="4479078" cy="954107"/>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231F20"/>
                </a:solidFill>
                <a:effectLst/>
                <a:uLnTx/>
                <a:uFillTx/>
                <a:latin typeface="Verdana"/>
                <a:ea typeface="+mn-ea"/>
                <a:cs typeface="+mn-cs"/>
              </a:rPr>
              <a:t>President Biden signed into law the Pact Act on August 10, 2022 – bipartisan legislation to help veterans exposed to toxic burn pits in Iraq and Afghanistan (S. </a:t>
            </a:r>
            <a:r>
              <a:rPr kumimoji="0" lang="en-US" sz="1400" b="0" i="1" u="none" strike="noStrike" kern="1200" cap="none" spc="0" normalizeH="0" baseline="0" noProof="0" err="1">
                <a:ln>
                  <a:noFill/>
                </a:ln>
                <a:solidFill>
                  <a:srgbClr val="231F20"/>
                </a:solidFill>
                <a:effectLst/>
                <a:uLnTx/>
                <a:uFillTx/>
                <a:latin typeface="Verdana"/>
                <a:ea typeface="+mn-ea"/>
                <a:cs typeface="+mn-cs"/>
              </a:rPr>
              <a:t>Silbiger</a:t>
            </a:r>
            <a:r>
              <a:rPr kumimoji="0" lang="en-US" sz="1400" b="0" i="1" u="none" strike="noStrike" kern="1200" cap="none" spc="0" normalizeH="0" baseline="0" noProof="0">
                <a:ln>
                  <a:noFill/>
                </a:ln>
                <a:solidFill>
                  <a:srgbClr val="231F20"/>
                </a:solidFill>
                <a:effectLst/>
                <a:uLnTx/>
                <a:uFillTx/>
                <a:latin typeface="Verdana"/>
                <a:ea typeface="+mn-ea"/>
                <a:cs typeface="+mn-cs"/>
              </a:rPr>
              <a:t>, Washington Post).</a:t>
            </a:r>
            <a:endParaRPr kumimoji="0" lang="en-US" sz="1400" b="0" i="1" u="none" strike="noStrike" kern="1200" cap="none" spc="0" normalizeH="0" baseline="-25000" noProof="0">
              <a:ln>
                <a:noFill/>
              </a:ln>
              <a:solidFill>
                <a:prstClr val="black"/>
              </a:solidFill>
              <a:effectLst/>
              <a:uLnTx/>
              <a:uFillTx/>
              <a:latin typeface="Verdana"/>
              <a:ea typeface="+mn-ea"/>
              <a:cs typeface="+mn-cs"/>
            </a:endParaRPr>
          </a:p>
        </p:txBody>
      </p:sp>
      <p:sp>
        <p:nvSpPr>
          <p:cNvPr id="26" name="TextBox 25">
            <a:extLst>
              <a:ext uri="{FF2B5EF4-FFF2-40B4-BE49-F238E27FC236}">
                <a16:creationId xmlns:a16="http://schemas.microsoft.com/office/drawing/2014/main" id="{8E01744B-F531-4E5C-AD74-EA6B9FA495EC}"/>
              </a:ext>
            </a:extLst>
          </p:cNvPr>
          <p:cNvSpPr txBox="1"/>
          <p:nvPr/>
        </p:nvSpPr>
        <p:spPr>
          <a:xfrm>
            <a:off x="582876" y="5911651"/>
            <a:ext cx="483879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srgbClr val="0F6636"/>
                </a:solidFill>
                <a:effectLst/>
                <a:uLnTx/>
                <a:uFillTx/>
                <a:latin typeface="Arial" panose="020B0604020202020204" pitchFamily="34" charset="0"/>
                <a:ea typeface="+mn-ea"/>
                <a:cs typeface="Arial" panose="020B0604020202020204" pitchFamily="34" charset="0"/>
              </a:rPr>
              <a:t>Work was performed in part at NSLS-II at Brookhaven National Lab.</a:t>
            </a:r>
          </a:p>
        </p:txBody>
      </p:sp>
      <p:pic>
        <p:nvPicPr>
          <p:cNvPr id="15" name="Picture 14" descr="A group of people standing around a person sitting at a podium&#10;&#10;Description automatically generated with medium confidence">
            <a:extLst>
              <a:ext uri="{FF2B5EF4-FFF2-40B4-BE49-F238E27FC236}">
                <a16:creationId xmlns:a16="http://schemas.microsoft.com/office/drawing/2014/main" id="{D3EC1897-C255-406F-93E5-5DBA10AD11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037" y="1316266"/>
            <a:ext cx="4394477" cy="2877045"/>
          </a:xfrm>
          <a:prstGeom prst="rect">
            <a:avLst/>
          </a:prstGeom>
        </p:spPr>
      </p:pic>
      <p:pic>
        <p:nvPicPr>
          <p:cNvPr id="3" name="Picture 2">
            <a:extLst>
              <a:ext uri="{FF2B5EF4-FFF2-40B4-BE49-F238E27FC236}">
                <a16:creationId xmlns:a16="http://schemas.microsoft.com/office/drawing/2014/main" id="{A898295C-3598-A097-807A-2F1F2E1499C5}"/>
              </a:ext>
            </a:extLst>
          </p:cNvPr>
          <p:cNvPicPr>
            <a:picLocks noChangeAspect="1"/>
          </p:cNvPicPr>
          <p:nvPr/>
        </p:nvPicPr>
        <p:blipFill>
          <a:blip r:embed="rId4"/>
          <a:srcRect l="19667" t="20000" r="7917" b="19377"/>
          <a:stretch/>
        </p:blipFill>
        <p:spPr>
          <a:xfrm>
            <a:off x="5691670" y="4193760"/>
            <a:ext cx="5657928" cy="2664240"/>
          </a:xfrm>
          <a:prstGeom prst="rect">
            <a:avLst/>
          </a:prstGeom>
        </p:spPr>
      </p:pic>
    </p:spTree>
    <p:extLst>
      <p:ext uri="{BB962C8B-B14F-4D97-AF65-F5344CB8AC3E}">
        <p14:creationId xmlns:p14="http://schemas.microsoft.com/office/powerpoint/2010/main" val="1930651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2D2A4E-DF7C-9289-4EB3-8532988EE8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07696" y="1642075"/>
            <a:ext cx="7222731" cy="4344203"/>
          </a:xfrm>
          <a:prstGeom prst="rect">
            <a:avLst/>
          </a:prstGeom>
        </p:spPr>
      </p:pic>
      <p:sp>
        <p:nvSpPr>
          <p:cNvPr id="7" name="Rectangle 2">
            <a:extLst>
              <a:ext uri="{FF2B5EF4-FFF2-40B4-BE49-F238E27FC236}">
                <a16:creationId xmlns:a16="http://schemas.microsoft.com/office/drawing/2014/main" id="{8B83231A-7EB9-6102-808F-7F8107C91DB8}"/>
              </a:ext>
            </a:extLst>
          </p:cNvPr>
          <p:cNvSpPr>
            <a:spLocks noGrp="1" noChangeArrowheads="1"/>
          </p:cNvSpPr>
          <p:nvPr>
            <p:ph type="title"/>
          </p:nvPr>
        </p:nvSpPr>
        <p:spPr>
          <a:xfrm>
            <a:off x="1121433" y="204612"/>
            <a:ext cx="9083616" cy="1040922"/>
          </a:xfrm>
        </p:spPr>
        <p:txBody>
          <a:bodyPr>
            <a:noAutofit/>
          </a:bodyPr>
          <a:lstStyle/>
          <a:p>
            <a:pPr algn="ctr" eaLnBrk="1" hangingPunct="1"/>
            <a:r>
              <a:rPr lang="en-US" sz="3600" dirty="0">
                <a:latin typeface="Calibri" panose="020F0502020204030204" pitchFamily="34" charset="0"/>
              </a:rPr>
              <a:t>Light Source: Ideal Infrastructure to Address UN Sustainable Development Goals </a:t>
            </a:r>
          </a:p>
        </p:txBody>
      </p:sp>
      <p:sp>
        <p:nvSpPr>
          <p:cNvPr id="8" name="Content Placeholder 2">
            <a:extLst>
              <a:ext uri="{FF2B5EF4-FFF2-40B4-BE49-F238E27FC236}">
                <a16:creationId xmlns:a16="http://schemas.microsoft.com/office/drawing/2014/main" id="{DA857D10-3CFE-48D0-022D-CFF07EC2716F}"/>
              </a:ext>
            </a:extLst>
          </p:cNvPr>
          <p:cNvSpPr txBox="1">
            <a:spLocks/>
          </p:cNvSpPr>
          <p:nvPr/>
        </p:nvSpPr>
        <p:spPr bwMode="auto">
          <a:xfrm>
            <a:off x="8790317" y="2048210"/>
            <a:ext cx="3148641" cy="4344204"/>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82880" lvl="0" indent="-182880" eaLnBrk="1" hangingPunct="1">
              <a:spcBef>
                <a:spcPts val="1200"/>
              </a:spcBef>
              <a:buClr>
                <a:srgbClr val="FF0000"/>
              </a:buClr>
              <a:buFont typeface="Arial"/>
              <a:buChar char="•"/>
            </a:pPr>
            <a:r>
              <a:rPr lang="en-US" sz="2200" dirty="0">
                <a:cs typeface="Calibri" panose="020F0502020204030204" pitchFamily="34" charset="0"/>
              </a:rPr>
              <a:t>Community and quality education for workforce development</a:t>
            </a:r>
          </a:p>
          <a:p>
            <a:pPr marL="182880" lvl="0" indent="-182880" eaLnBrk="1" hangingPunct="1">
              <a:spcBef>
                <a:spcPts val="1200"/>
              </a:spcBef>
              <a:buClr>
                <a:srgbClr val="FF0000"/>
              </a:buClr>
              <a:buFont typeface="Arial"/>
              <a:buChar char="•"/>
            </a:pPr>
            <a:r>
              <a:rPr lang="en-US" sz="2200" dirty="0">
                <a:cs typeface="Calibri" panose="020F0502020204030204" pitchFamily="34" charset="0"/>
              </a:rPr>
              <a:t>Capabilities to enable research for sustainable development</a:t>
            </a:r>
          </a:p>
          <a:p>
            <a:pPr marL="182880" lvl="0" indent="-182880" eaLnBrk="1" hangingPunct="1">
              <a:spcBef>
                <a:spcPts val="1200"/>
              </a:spcBef>
              <a:buClr>
                <a:srgbClr val="FF0000"/>
              </a:buClr>
              <a:buFont typeface="Arial"/>
              <a:buChar char="•"/>
            </a:pPr>
            <a:r>
              <a:rPr lang="en-US" sz="2200" dirty="0">
                <a:cs typeface="Calibri" panose="020F0502020204030204" pitchFamily="34" charset="0"/>
              </a:rPr>
              <a:t>Outreach that promote diversity, equity, inclusion &amp; accessibility</a:t>
            </a:r>
          </a:p>
          <a:p>
            <a:pPr marL="182880" lvl="0" indent="-182880" eaLnBrk="1" hangingPunct="1">
              <a:spcBef>
                <a:spcPts val="1200"/>
              </a:spcBef>
              <a:buClr>
                <a:srgbClr val="FF0000"/>
              </a:buClr>
              <a:buNone/>
            </a:pPr>
            <a:endParaRPr lang="en-US" sz="2200" dirty="0">
              <a:cs typeface="Calibri" panose="020F0502020204030204" pitchFamily="34" charset="0"/>
            </a:endParaRPr>
          </a:p>
        </p:txBody>
      </p:sp>
    </p:spTree>
    <p:extLst>
      <p:ext uri="{BB962C8B-B14F-4D97-AF65-F5344CB8AC3E}">
        <p14:creationId xmlns:p14="http://schemas.microsoft.com/office/powerpoint/2010/main" val="1348212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C445DD1-DA15-59C5-B7B3-DB1434B7D1F6}"/>
              </a:ext>
            </a:extLst>
          </p:cNvPr>
          <p:cNvSpPr txBox="1">
            <a:spLocks/>
          </p:cNvSpPr>
          <p:nvPr/>
        </p:nvSpPr>
        <p:spPr>
          <a:xfrm>
            <a:off x="700269" y="379764"/>
            <a:ext cx="7796750" cy="1009252"/>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nSpc>
                <a:spcPct val="100000"/>
              </a:lnSpc>
              <a:defRPr/>
            </a:pPr>
            <a:r>
              <a:rPr lang="en-US" sz="4000" dirty="0"/>
              <a:t>NSLS-II Users and Community</a:t>
            </a:r>
          </a:p>
        </p:txBody>
      </p:sp>
      <p:pic>
        <p:nvPicPr>
          <p:cNvPr id="22" name="Picture 21" descr="A room with many computers&#10;&#10;Description automatically generated">
            <a:extLst>
              <a:ext uri="{FF2B5EF4-FFF2-40B4-BE49-F238E27FC236}">
                <a16:creationId xmlns:a16="http://schemas.microsoft.com/office/drawing/2014/main" id="{0DA021AC-9A0C-5D53-ED4C-D009094513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93638" y="1504701"/>
            <a:ext cx="2675114" cy="1679691"/>
          </a:xfrm>
          <a:prstGeom prst="rect">
            <a:avLst/>
          </a:prstGeom>
          <a:ln>
            <a:solidFill>
              <a:schemeClr val="bg1"/>
            </a:solidFill>
          </a:ln>
        </p:spPr>
      </p:pic>
      <p:pic>
        <p:nvPicPr>
          <p:cNvPr id="24" name="Picture 23" descr="A group of people working in a factory&#10;&#10;Description automatically generated">
            <a:extLst>
              <a:ext uri="{FF2B5EF4-FFF2-40B4-BE49-F238E27FC236}">
                <a16:creationId xmlns:a16="http://schemas.microsoft.com/office/drawing/2014/main" id="{8C17DB33-A313-E908-224D-2C30CFFE19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86373" y="4587355"/>
            <a:ext cx="1871840" cy="2262019"/>
          </a:xfrm>
          <a:prstGeom prst="rect">
            <a:avLst/>
          </a:prstGeom>
        </p:spPr>
      </p:pic>
      <p:pic>
        <p:nvPicPr>
          <p:cNvPr id="32" name="Picture 31" descr="A person standing in front of a machine&#10;&#10;Description automatically generated">
            <a:extLst>
              <a:ext uri="{FF2B5EF4-FFF2-40B4-BE49-F238E27FC236}">
                <a16:creationId xmlns:a16="http://schemas.microsoft.com/office/drawing/2014/main" id="{DB52D651-F36E-7DA4-F6D4-763041F7FE2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41348" y="4244250"/>
            <a:ext cx="2111741" cy="2218098"/>
          </a:xfrm>
          <a:prstGeom prst="rect">
            <a:avLst/>
          </a:prstGeom>
          <a:ln>
            <a:solidFill>
              <a:schemeClr val="bg1"/>
            </a:solidFill>
          </a:ln>
        </p:spPr>
      </p:pic>
      <p:pic>
        <p:nvPicPr>
          <p:cNvPr id="10" name="Picture 9" descr="A group of people standing in front of a building&#10;&#10;Description automatically generated">
            <a:extLst>
              <a:ext uri="{FF2B5EF4-FFF2-40B4-BE49-F238E27FC236}">
                <a16:creationId xmlns:a16="http://schemas.microsoft.com/office/drawing/2014/main" id="{D9ABC457-F4A6-A75A-4FCA-3302343E56F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3539" y="1488084"/>
            <a:ext cx="4865952" cy="2074036"/>
          </a:xfrm>
          <a:prstGeom prst="rect">
            <a:avLst/>
          </a:prstGeom>
          <a:ln w="19050">
            <a:solidFill>
              <a:schemeClr val="bg1"/>
            </a:solidFill>
          </a:ln>
        </p:spPr>
      </p:pic>
      <p:pic>
        <p:nvPicPr>
          <p:cNvPr id="28" name="Picture 27" descr="A group of people looking at a computer screen&#10;&#10;Description automatically generated">
            <a:extLst>
              <a:ext uri="{FF2B5EF4-FFF2-40B4-BE49-F238E27FC236}">
                <a16:creationId xmlns:a16="http://schemas.microsoft.com/office/drawing/2014/main" id="{E6715257-101C-DD00-CC8A-EE108DED4B3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86373" y="3151000"/>
            <a:ext cx="2697313" cy="1737922"/>
          </a:xfrm>
          <a:prstGeom prst="rect">
            <a:avLst/>
          </a:prstGeom>
          <a:ln w="28575">
            <a:solidFill>
              <a:schemeClr val="bg1"/>
            </a:solidFill>
          </a:ln>
        </p:spPr>
      </p:pic>
      <p:pic>
        <p:nvPicPr>
          <p:cNvPr id="30" name="Picture 29" descr="A person sitting in front of a computer&#10;&#10;Description automatically generated">
            <a:extLst>
              <a:ext uri="{FF2B5EF4-FFF2-40B4-BE49-F238E27FC236}">
                <a16:creationId xmlns:a16="http://schemas.microsoft.com/office/drawing/2014/main" id="{5A81564E-5565-30A4-1FC6-3EAEFCA64A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57267" y="3594540"/>
            <a:ext cx="2070408" cy="1379935"/>
          </a:xfrm>
          <a:prstGeom prst="rect">
            <a:avLst/>
          </a:prstGeom>
          <a:ln w="19050">
            <a:solidFill>
              <a:schemeClr val="bg1"/>
            </a:solidFill>
          </a:ln>
        </p:spPr>
      </p:pic>
      <p:pic>
        <p:nvPicPr>
          <p:cNvPr id="18" name="Picture 17" descr="A group of people standing in a room&#10;&#10;Description automatically generated">
            <a:extLst>
              <a:ext uri="{FF2B5EF4-FFF2-40B4-BE49-F238E27FC236}">
                <a16:creationId xmlns:a16="http://schemas.microsoft.com/office/drawing/2014/main" id="{2F2EF0E3-375A-6A53-29E8-8842543D5C6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416117" y="4926926"/>
            <a:ext cx="4724127" cy="1922448"/>
          </a:xfrm>
          <a:prstGeom prst="rect">
            <a:avLst/>
          </a:prstGeom>
          <a:ln w="28575">
            <a:solidFill>
              <a:schemeClr val="bg1"/>
            </a:solidFill>
          </a:ln>
        </p:spPr>
      </p:pic>
      <p:pic>
        <p:nvPicPr>
          <p:cNvPr id="20" name="Picture 19" descr="A person working on a machine&#10;&#10;Description automatically generated">
            <a:extLst>
              <a:ext uri="{FF2B5EF4-FFF2-40B4-BE49-F238E27FC236}">
                <a16:creationId xmlns:a16="http://schemas.microsoft.com/office/drawing/2014/main" id="{02B04E0A-BE7F-95A3-C4CD-69F0B319D47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93539" y="3597220"/>
            <a:ext cx="1639387" cy="1329706"/>
          </a:xfrm>
          <a:prstGeom prst="rect">
            <a:avLst/>
          </a:prstGeom>
          <a:ln w="19050">
            <a:solidFill>
              <a:schemeClr val="bg1"/>
            </a:solidFill>
          </a:ln>
        </p:spPr>
      </p:pic>
      <p:pic>
        <p:nvPicPr>
          <p:cNvPr id="26" name="Picture 25" descr="Men wearing safety glasses and looking at a machine&#10;&#10;Description automatically generated">
            <a:extLst>
              <a:ext uri="{FF2B5EF4-FFF2-40B4-BE49-F238E27FC236}">
                <a16:creationId xmlns:a16="http://schemas.microsoft.com/office/drawing/2014/main" id="{93AEF1D1-6E6B-B178-A6D3-0AAC07BCB4E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49316" y="3145962"/>
            <a:ext cx="1871840" cy="1249417"/>
          </a:xfrm>
          <a:prstGeom prst="rect">
            <a:avLst/>
          </a:prstGeom>
          <a:ln w="28575">
            <a:solidFill>
              <a:schemeClr val="bg1"/>
            </a:solidFill>
          </a:ln>
        </p:spPr>
      </p:pic>
      <p:pic>
        <p:nvPicPr>
          <p:cNvPr id="33" name="Picture 32">
            <a:extLst>
              <a:ext uri="{FF2B5EF4-FFF2-40B4-BE49-F238E27FC236}">
                <a16:creationId xmlns:a16="http://schemas.microsoft.com/office/drawing/2014/main" id="{41D6030D-E71C-EC4B-C5FA-A5F5B44CED8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216656" y="185618"/>
            <a:ext cx="1834856" cy="890805"/>
          </a:xfrm>
          <a:prstGeom prst="rect">
            <a:avLst/>
          </a:prstGeom>
        </p:spPr>
      </p:pic>
      <p:pic>
        <p:nvPicPr>
          <p:cNvPr id="34" name="Picture 33">
            <a:extLst>
              <a:ext uri="{FF2B5EF4-FFF2-40B4-BE49-F238E27FC236}">
                <a16:creationId xmlns:a16="http://schemas.microsoft.com/office/drawing/2014/main" id="{22EC2BFF-63A4-04F3-4CF6-08EBEB78DF15}"/>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1117722" y="185618"/>
            <a:ext cx="895256" cy="868736"/>
          </a:xfrm>
          <a:prstGeom prst="rect">
            <a:avLst/>
          </a:prstGeom>
        </p:spPr>
      </p:pic>
      <p:pic>
        <p:nvPicPr>
          <p:cNvPr id="35" name="Picture 34">
            <a:extLst>
              <a:ext uri="{FF2B5EF4-FFF2-40B4-BE49-F238E27FC236}">
                <a16:creationId xmlns:a16="http://schemas.microsoft.com/office/drawing/2014/main" id="{7258D9B8-442D-49BF-9BFE-5B8DBB4C5AE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85956" y="4670440"/>
            <a:ext cx="1864574" cy="123974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19C7783-0A05-6B06-E8C5-89116F60E9F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13308" y="5653714"/>
            <a:ext cx="2659902" cy="1216622"/>
          </a:xfrm>
          <a:prstGeom prst="rect">
            <a:avLst/>
          </a:prstGeom>
          <a:ln w="28575">
            <a:solidFill>
              <a:schemeClr val="bg1"/>
            </a:solidFill>
          </a:ln>
        </p:spPr>
      </p:pic>
      <p:pic>
        <p:nvPicPr>
          <p:cNvPr id="38" name="Picture 37" descr="girl_scouts.jpg">
            <a:extLst>
              <a:ext uri="{FF2B5EF4-FFF2-40B4-BE49-F238E27FC236}">
                <a16:creationId xmlns:a16="http://schemas.microsoft.com/office/drawing/2014/main" id="{AA348579-8045-21FF-4C97-2551196CABC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2"/>
          <a:stretch/>
        </p:blipFill>
        <p:spPr>
          <a:xfrm>
            <a:off x="3108655" y="5663328"/>
            <a:ext cx="2744434" cy="1186047"/>
          </a:xfrm>
          <a:prstGeom prst="rect">
            <a:avLst/>
          </a:prstGeom>
          <a:ln w="38100">
            <a:solidFill>
              <a:schemeClr val="bg1"/>
            </a:solidFill>
            <a:miter lim="800000"/>
          </a:ln>
          <a:effectLst/>
        </p:spPr>
      </p:pic>
      <p:pic>
        <p:nvPicPr>
          <p:cNvPr id="36" name="Picture 35" descr="placeholder">
            <a:extLst>
              <a:ext uri="{FF2B5EF4-FFF2-40B4-BE49-F238E27FC236}">
                <a16:creationId xmlns:a16="http://schemas.microsoft.com/office/drawing/2014/main" id="{01385E69-2C1F-963D-D1D1-0E7A848B697F}"/>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379213" y="4763702"/>
            <a:ext cx="1674111" cy="85722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A group of people walking down a sidewalk&#10;&#10;Description automatically generated with medium confidence">
            <a:extLst>
              <a:ext uri="{FF2B5EF4-FFF2-40B4-BE49-F238E27FC236}">
                <a16:creationId xmlns:a16="http://schemas.microsoft.com/office/drawing/2014/main" id="{42A866F3-DCD7-9E9D-BE95-92FFB38FD9F2}"/>
              </a:ext>
            </a:extLst>
          </p:cNvPr>
          <p:cNvPicPr>
            <a:picLocks noChangeAspect="1"/>
          </p:cNvPicPr>
          <p:nvPr/>
        </p:nvPicPr>
        <p:blipFill>
          <a:blip r:embed="rId17"/>
          <a:srcRect l="8365" t="6075" r="16777"/>
          <a:stretch/>
        </p:blipFill>
        <p:spPr>
          <a:xfrm>
            <a:off x="10134084" y="1315612"/>
            <a:ext cx="1997534" cy="2169190"/>
          </a:xfrm>
          <a:prstGeom prst="rect">
            <a:avLst/>
          </a:prstGeom>
          <a:ln w="38100">
            <a:solidFill>
              <a:schemeClr val="bg1"/>
            </a:solidFill>
          </a:ln>
        </p:spPr>
      </p:pic>
      <p:pic>
        <p:nvPicPr>
          <p:cNvPr id="37" name="Content Placeholder 4">
            <a:extLst>
              <a:ext uri="{FF2B5EF4-FFF2-40B4-BE49-F238E27FC236}">
                <a16:creationId xmlns:a16="http://schemas.microsoft.com/office/drawing/2014/main" id="{798CD995-C554-CDCE-44C1-8AE422B46E04}"/>
              </a:ext>
            </a:extLst>
          </p:cNvPr>
          <p:cNvPicPr>
            <a:picLocks noChangeAspect="1"/>
          </p:cNvPicPr>
          <p:nvPr/>
        </p:nvPicPr>
        <p:blipFill rotWithShape="1">
          <a:blip r:embed="rId18" cstate="email">
            <a:extLst>
              <a:ext uri="{BEBA8EAE-BF5A-486C-A8C5-ECC9F3942E4B}">
                <a14:imgProps xmlns:a14="http://schemas.microsoft.com/office/drawing/2010/main">
                  <a14:imgLayer r:embed="rId19">
                    <a14:imgEffect>
                      <a14:brightnessContrast bright="10000"/>
                    </a14:imgEffect>
                  </a14:imgLayer>
                </a14:imgProps>
              </a:ext>
              <a:ext uri="{28A0092B-C50C-407E-A947-70E740481C1C}">
                <a14:useLocalDpi xmlns:a14="http://schemas.microsoft.com/office/drawing/2010/main"/>
              </a:ext>
            </a:extLst>
          </a:blip>
          <a:srcRect/>
          <a:stretch/>
        </p:blipFill>
        <p:spPr>
          <a:xfrm>
            <a:off x="7860727" y="1525106"/>
            <a:ext cx="2372804" cy="1579264"/>
          </a:xfrm>
          <a:prstGeom prst="rect">
            <a:avLst/>
          </a:prstGeom>
          <a:ln w="28575">
            <a:solidFill>
              <a:schemeClr val="bg1"/>
            </a:solidFill>
          </a:ln>
        </p:spPr>
      </p:pic>
      <p:pic>
        <p:nvPicPr>
          <p:cNvPr id="15" name="Picture 14">
            <a:extLst>
              <a:ext uri="{FF2B5EF4-FFF2-40B4-BE49-F238E27FC236}">
                <a16:creationId xmlns:a16="http://schemas.microsoft.com/office/drawing/2014/main" id="{5A83BBE1-E27A-F50E-0751-2F9F2C3CED48}"/>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8625910" y="3138754"/>
            <a:ext cx="3502523" cy="1887477"/>
          </a:xfrm>
          <a:prstGeom prst="rect">
            <a:avLst/>
          </a:prstGeom>
          <a:ln w="38100">
            <a:solidFill>
              <a:schemeClr val="bg1"/>
            </a:solidFill>
          </a:ln>
        </p:spPr>
      </p:pic>
    </p:spTree>
    <p:extLst>
      <p:ext uri="{BB962C8B-B14F-4D97-AF65-F5344CB8AC3E}">
        <p14:creationId xmlns:p14="http://schemas.microsoft.com/office/powerpoint/2010/main" val="1241492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2053">
            <a:extLst>
              <a:ext uri="{FF2B5EF4-FFF2-40B4-BE49-F238E27FC236}">
                <a16:creationId xmlns:a16="http://schemas.microsoft.com/office/drawing/2014/main" id="{50E04D2B-8E90-1C49-5C24-B1F42B04EE53}"/>
              </a:ext>
            </a:extLst>
          </p:cNvPr>
          <p:cNvSpPr/>
          <p:nvPr/>
        </p:nvSpPr>
        <p:spPr>
          <a:xfrm>
            <a:off x="371572" y="6194801"/>
            <a:ext cx="4822166" cy="681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6" name="Group 2055">
            <a:extLst>
              <a:ext uri="{FF2B5EF4-FFF2-40B4-BE49-F238E27FC236}">
                <a16:creationId xmlns:a16="http://schemas.microsoft.com/office/drawing/2014/main" id="{DC1FD6DF-F952-C71D-99CA-F3EB91585395}"/>
              </a:ext>
            </a:extLst>
          </p:cNvPr>
          <p:cNvGrpSpPr/>
          <p:nvPr/>
        </p:nvGrpSpPr>
        <p:grpSpPr>
          <a:xfrm>
            <a:off x="1892808" y="1366884"/>
            <a:ext cx="8736055" cy="4741186"/>
            <a:chOff x="1670173" y="1438253"/>
            <a:chExt cx="8977967" cy="4872475"/>
          </a:xfrm>
        </p:grpSpPr>
        <p:grpSp>
          <p:nvGrpSpPr>
            <p:cNvPr id="28" name="Group 27">
              <a:extLst>
                <a:ext uri="{FF2B5EF4-FFF2-40B4-BE49-F238E27FC236}">
                  <a16:creationId xmlns:a16="http://schemas.microsoft.com/office/drawing/2014/main" id="{ADCDA089-3A7F-ABEA-DD3D-6F8DDF479285}"/>
                </a:ext>
              </a:extLst>
            </p:cNvPr>
            <p:cNvGrpSpPr/>
            <p:nvPr/>
          </p:nvGrpSpPr>
          <p:grpSpPr>
            <a:xfrm>
              <a:off x="4013066" y="1875739"/>
              <a:ext cx="4543853" cy="4434989"/>
              <a:chOff x="4155607" y="1530809"/>
              <a:chExt cx="4543853" cy="4434989"/>
            </a:xfrm>
          </p:grpSpPr>
          <p:sp>
            <p:nvSpPr>
              <p:cNvPr id="27" name="Oval 26">
                <a:extLst>
                  <a:ext uri="{FF2B5EF4-FFF2-40B4-BE49-F238E27FC236}">
                    <a16:creationId xmlns:a16="http://schemas.microsoft.com/office/drawing/2014/main" id="{3DB85CED-3BCE-5ECD-D25A-534BBE8DA20F}"/>
                  </a:ext>
                </a:extLst>
              </p:cNvPr>
              <p:cNvSpPr/>
              <p:nvPr/>
            </p:nvSpPr>
            <p:spPr>
              <a:xfrm>
                <a:off x="4687408" y="2121765"/>
                <a:ext cx="3501505" cy="3409025"/>
              </a:xfrm>
              <a:prstGeom prst="ellipse">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2"/>
                  </a:solidFill>
                </a:endParaRPr>
              </a:p>
            </p:txBody>
          </p:sp>
          <p:pic>
            <p:nvPicPr>
              <p:cNvPr id="18" name="Picture 17">
                <a:extLst>
                  <a:ext uri="{FF2B5EF4-FFF2-40B4-BE49-F238E27FC236}">
                    <a16:creationId xmlns:a16="http://schemas.microsoft.com/office/drawing/2014/main" id="{C6007145-7044-9C63-6D95-14E22882B6F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64394" y="2174869"/>
                <a:ext cx="1235812" cy="1221576"/>
              </a:xfrm>
              <a:prstGeom prst="ellipse">
                <a:avLst/>
              </a:prstGeom>
            </p:spPr>
          </p:pic>
          <p:pic>
            <p:nvPicPr>
              <p:cNvPr id="20" name="Picture 19">
                <a:extLst>
                  <a:ext uri="{FF2B5EF4-FFF2-40B4-BE49-F238E27FC236}">
                    <a16:creationId xmlns:a16="http://schemas.microsoft.com/office/drawing/2014/main" id="{82D9A68D-C7E4-CBBC-DE1C-00F83E82D66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55607" y="3609148"/>
                <a:ext cx="1215582" cy="1243589"/>
              </a:xfrm>
              <a:prstGeom prst="ellipse">
                <a:avLst/>
              </a:prstGeom>
            </p:spPr>
          </p:pic>
          <p:pic>
            <p:nvPicPr>
              <p:cNvPr id="22" name="Picture 21">
                <a:extLst>
                  <a:ext uri="{FF2B5EF4-FFF2-40B4-BE49-F238E27FC236}">
                    <a16:creationId xmlns:a16="http://schemas.microsoft.com/office/drawing/2014/main" id="{71CB4EDD-A94A-AADB-0559-2D3DB04103D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75876" y="4731589"/>
                <a:ext cx="1235813" cy="1234209"/>
              </a:xfrm>
              <a:prstGeom prst="ellipse">
                <a:avLst/>
              </a:prstGeom>
            </p:spPr>
          </p:pic>
          <p:pic>
            <p:nvPicPr>
              <p:cNvPr id="23" name="Picture 22">
                <a:extLst>
                  <a:ext uri="{FF2B5EF4-FFF2-40B4-BE49-F238E27FC236}">
                    <a16:creationId xmlns:a16="http://schemas.microsoft.com/office/drawing/2014/main" id="{3165065D-8406-9B25-3718-48A80B393FD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082130" y="4714045"/>
                <a:ext cx="1235812" cy="1243588"/>
              </a:xfrm>
              <a:prstGeom prst="ellipse">
                <a:avLst/>
              </a:prstGeom>
            </p:spPr>
          </p:pic>
          <p:pic>
            <p:nvPicPr>
              <p:cNvPr id="24" name="Picture 23">
                <a:extLst>
                  <a:ext uri="{FF2B5EF4-FFF2-40B4-BE49-F238E27FC236}">
                    <a16:creationId xmlns:a16="http://schemas.microsoft.com/office/drawing/2014/main" id="{43B86218-8216-9479-CDA8-EDDC36EB4DD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462412" y="3554513"/>
                <a:ext cx="1237048" cy="1234209"/>
              </a:xfrm>
              <a:prstGeom prst="ellipse">
                <a:avLst/>
              </a:prstGeom>
            </p:spPr>
          </p:pic>
          <p:pic>
            <p:nvPicPr>
              <p:cNvPr id="25" name="Picture 24">
                <a:extLst>
                  <a:ext uri="{FF2B5EF4-FFF2-40B4-BE49-F238E27FC236}">
                    <a16:creationId xmlns:a16="http://schemas.microsoft.com/office/drawing/2014/main" id="{488EE40F-15B3-5AB6-6E33-933F1C89763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805127" y="1530809"/>
                <a:ext cx="1220644" cy="1243588"/>
              </a:xfrm>
              <a:prstGeom prst="ellipse">
                <a:avLst/>
              </a:prstGeom>
            </p:spPr>
          </p:pic>
          <p:pic>
            <p:nvPicPr>
              <p:cNvPr id="26" name="Picture 25">
                <a:extLst>
                  <a:ext uri="{FF2B5EF4-FFF2-40B4-BE49-F238E27FC236}">
                    <a16:creationId xmlns:a16="http://schemas.microsoft.com/office/drawing/2014/main" id="{8F41EE1A-1C4D-6BB9-DD37-7201987D7A7C}"/>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156147" y="2073308"/>
                <a:ext cx="1272465" cy="1278384"/>
              </a:xfrm>
              <a:prstGeom prst="ellipse">
                <a:avLst/>
              </a:prstGeom>
            </p:spPr>
          </p:pic>
        </p:grpSp>
        <p:sp>
          <p:nvSpPr>
            <p:cNvPr id="29" name="Content Placeholder 2">
              <a:extLst>
                <a:ext uri="{FF2B5EF4-FFF2-40B4-BE49-F238E27FC236}">
                  <a16:creationId xmlns:a16="http://schemas.microsoft.com/office/drawing/2014/main" id="{9A6CB65C-51BC-3EAC-BA5C-D927E1E11D33}"/>
                </a:ext>
              </a:extLst>
            </p:cNvPr>
            <p:cNvSpPr txBox="1">
              <a:spLocks/>
            </p:cNvSpPr>
            <p:nvPr/>
          </p:nvSpPr>
          <p:spPr bwMode="auto">
            <a:xfrm>
              <a:off x="5024832" y="1438253"/>
              <a:ext cx="2431913" cy="558064"/>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lgn="ctr">
                <a:spcBef>
                  <a:spcPts val="900"/>
                </a:spcBef>
                <a:buNone/>
              </a:pPr>
              <a:r>
                <a:rPr lang="en-US" sz="2000" dirty="0">
                  <a:solidFill>
                    <a:schemeClr val="tx2"/>
                  </a:solidFill>
                  <a:latin typeface="+mn-lt"/>
                  <a:cs typeface="Calibri" pitchFamily="34" charset="0"/>
                </a:rPr>
                <a:t>New Materials</a:t>
              </a:r>
            </a:p>
          </p:txBody>
        </p:sp>
        <p:sp>
          <p:nvSpPr>
            <p:cNvPr id="30" name="Content Placeholder 2">
              <a:extLst>
                <a:ext uri="{FF2B5EF4-FFF2-40B4-BE49-F238E27FC236}">
                  <a16:creationId xmlns:a16="http://schemas.microsoft.com/office/drawing/2014/main" id="{5A5A9C7B-8111-3F3C-F593-40341C54FD72}"/>
                </a:ext>
              </a:extLst>
            </p:cNvPr>
            <p:cNvSpPr txBox="1">
              <a:spLocks/>
            </p:cNvSpPr>
            <p:nvPr/>
          </p:nvSpPr>
          <p:spPr bwMode="auto">
            <a:xfrm>
              <a:off x="2064855" y="2418238"/>
              <a:ext cx="2583154" cy="857787"/>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lgn="ctr">
                <a:spcBef>
                  <a:spcPts val="900"/>
                </a:spcBef>
                <a:buNone/>
              </a:pPr>
              <a:r>
                <a:rPr lang="en-US" sz="2000" dirty="0">
                  <a:solidFill>
                    <a:schemeClr val="tx2"/>
                  </a:solidFill>
                  <a:latin typeface="+mn-lt"/>
                  <a:cs typeface="Calibri" pitchFamily="34" charset="0"/>
                </a:rPr>
                <a:t>Advanced Manufacturing</a:t>
              </a:r>
            </a:p>
          </p:txBody>
        </p:sp>
        <p:sp>
          <p:nvSpPr>
            <p:cNvPr id="31" name="Content Placeholder 2">
              <a:extLst>
                <a:ext uri="{FF2B5EF4-FFF2-40B4-BE49-F238E27FC236}">
                  <a16:creationId xmlns:a16="http://schemas.microsoft.com/office/drawing/2014/main" id="{17D09E19-58EF-CB5C-856B-6DAC3AD2E5FE}"/>
                </a:ext>
              </a:extLst>
            </p:cNvPr>
            <p:cNvSpPr txBox="1">
              <a:spLocks/>
            </p:cNvSpPr>
            <p:nvPr/>
          </p:nvSpPr>
          <p:spPr bwMode="auto">
            <a:xfrm>
              <a:off x="1670173" y="4012938"/>
              <a:ext cx="2457304" cy="857787"/>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lgn="ctr">
                <a:spcBef>
                  <a:spcPts val="900"/>
                </a:spcBef>
                <a:buNone/>
              </a:pPr>
              <a:r>
                <a:rPr lang="en-US" sz="2000" dirty="0">
                  <a:solidFill>
                    <a:schemeClr val="tx2"/>
                  </a:solidFill>
                  <a:latin typeface="+mn-lt"/>
                  <a:cs typeface="Calibri" pitchFamily="34" charset="0"/>
                </a:rPr>
                <a:t>Energy Storage &amp; Renewables</a:t>
              </a:r>
            </a:p>
          </p:txBody>
        </p:sp>
        <p:sp>
          <p:nvSpPr>
            <p:cNvPr id="2048" name="Content Placeholder 2">
              <a:extLst>
                <a:ext uri="{FF2B5EF4-FFF2-40B4-BE49-F238E27FC236}">
                  <a16:creationId xmlns:a16="http://schemas.microsoft.com/office/drawing/2014/main" id="{871EE089-1FEE-66D6-00E8-41785196C604}"/>
                </a:ext>
              </a:extLst>
            </p:cNvPr>
            <p:cNvSpPr txBox="1">
              <a:spLocks/>
            </p:cNvSpPr>
            <p:nvPr/>
          </p:nvSpPr>
          <p:spPr bwMode="auto">
            <a:xfrm>
              <a:off x="8051054" y="2418238"/>
              <a:ext cx="2189374" cy="588819"/>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lgn="ctr">
                <a:spcBef>
                  <a:spcPts val="900"/>
                </a:spcBef>
                <a:buNone/>
              </a:pPr>
              <a:r>
                <a:rPr lang="en-US" sz="2000" dirty="0">
                  <a:solidFill>
                    <a:schemeClr val="tx2"/>
                  </a:solidFill>
                  <a:latin typeface="+mn-lt"/>
                  <a:cs typeface="Calibri" pitchFamily="34" charset="0"/>
                </a:rPr>
                <a:t>Bioscience &amp; Environment</a:t>
              </a:r>
            </a:p>
          </p:txBody>
        </p:sp>
        <p:sp>
          <p:nvSpPr>
            <p:cNvPr id="2049" name="Content Placeholder 2">
              <a:extLst>
                <a:ext uri="{FF2B5EF4-FFF2-40B4-BE49-F238E27FC236}">
                  <a16:creationId xmlns:a16="http://schemas.microsoft.com/office/drawing/2014/main" id="{83F00818-A47E-25F9-7E0C-5F1D1C84059A}"/>
                </a:ext>
              </a:extLst>
            </p:cNvPr>
            <p:cNvSpPr txBox="1">
              <a:spLocks/>
            </p:cNvSpPr>
            <p:nvPr/>
          </p:nvSpPr>
          <p:spPr bwMode="auto">
            <a:xfrm>
              <a:off x="8461233" y="4012938"/>
              <a:ext cx="2186907" cy="588819"/>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lgn="ctr">
                <a:spcBef>
                  <a:spcPts val="900"/>
                </a:spcBef>
                <a:buNone/>
              </a:pPr>
              <a:r>
                <a:rPr lang="en-US" sz="2000" dirty="0">
                  <a:solidFill>
                    <a:schemeClr val="tx2"/>
                  </a:solidFill>
                  <a:latin typeface="+mn-lt"/>
                  <a:cs typeface="Calibri" pitchFamily="34" charset="0"/>
                </a:rPr>
                <a:t>Petrochemicals &amp; Catalysis</a:t>
              </a:r>
            </a:p>
          </p:txBody>
        </p:sp>
        <p:sp>
          <p:nvSpPr>
            <p:cNvPr id="2051" name="Content Placeholder 2">
              <a:extLst>
                <a:ext uri="{FF2B5EF4-FFF2-40B4-BE49-F238E27FC236}">
                  <a16:creationId xmlns:a16="http://schemas.microsoft.com/office/drawing/2014/main" id="{648C83A5-216F-196C-95B9-885041E9F82C}"/>
                </a:ext>
              </a:extLst>
            </p:cNvPr>
            <p:cNvSpPr txBox="1">
              <a:spLocks/>
            </p:cNvSpPr>
            <p:nvPr/>
          </p:nvSpPr>
          <p:spPr bwMode="auto">
            <a:xfrm>
              <a:off x="7565200" y="5459106"/>
              <a:ext cx="2637639" cy="711853"/>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lgn="ctr">
                <a:spcBef>
                  <a:spcPts val="900"/>
                </a:spcBef>
                <a:buNone/>
              </a:pPr>
              <a:r>
                <a:rPr lang="en-US" sz="2000" dirty="0">
                  <a:solidFill>
                    <a:schemeClr val="tx2"/>
                  </a:solidFill>
                  <a:latin typeface="+mn-lt"/>
                  <a:cs typeface="Calibri" pitchFamily="34" charset="0"/>
                </a:rPr>
                <a:t>Pharmaceuticals &amp; Human Health</a:t>
              </a:r>
            </a:p>
          </p:txBody>
        </p:sp>
        <p:sp>
          <p:nvSpPr>
            <p:cNvPr id="2053" name="Content Placeholder 2">
              <a:extLst>
                <a:ext uri="{FF2B5EF4-FFF2-40B4-BE49-F238E27FC236}">
                  <a16:creationId xmlns:a16="http://schemas.microsoft.com/office/drawing/2014/main" id="{CD7CAEF4-3B19-2B04-7ADE-A9DC5492DC47}"/>
                </a:ext>
              </a:extLst>
            </p:cNvPr>
            <p:cNvSpPr txBox="1">
              <a:spLocks/>
            </p:cNvSpPr>
            <p:nvPr/>
          </p:nvSpPr>
          <p:spPr bwMode="auto">
            <a:xfrm>
              <a:off x="2744991" y="5459106"/>
              <a:ext cx="2265017" cy="711853"/>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lgn="ctr">
                <a:spcBef>
                  <a:spcPts val="900"/>
                </a:spcBef>
                <a:buNone/>
              </a:pPr>
              <a:r>
                <a:rPr lang="en-US" sz="2000" dirty="0">
                  <a:solidFill>
                    <a:schemeClr val="tx2"/>
                  </a:solidFill>
                  <a:latin typeface="+mn-lt"/>
                  <a:cs typeface="Calibri" pitchFamily="34" charset="0"/>
                </a:rPr>
                <a:t>Microelectronics &amp; Quantum</a:t>
              </a:r>
            </a:p>
          </p:txBody>
        </p:sp>
      </p:grpSp>
      <p:sp>
        <p:nvSpPr>
          <p:cNvPr id="2055" name="Title 1">
            <a:extLst>
              <a:ext uri="{FF2B5EF4-FFF2-40B4-BE49-F238E27FC236}">
                <a16:creationId xmlns:a16="http://schemas.microsoft.com/office/drawing/2014/main" id="{7BE1F0BC-38CB-0043-6E16-86D38C9E58C5}"/>
              </a:ext>
            </a:extLst>
          </p:cNvPr>
          <p:cNvSpPr txBox="1">
            <a:spLocks/>
          </p:cNvSpPr>
          <p:nvPr/>
        </p:nvSpPr>
        <p:spPr>
          <a:xfrm>
            <a:off x="1402759" y="421596"/>
            <a:ext cx="9649640" cy="670710"/>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4000" dirty="0"/>
              <a:t>Industrial Research at NSLS-II</a:t>
            </a:r>
          </a:p>
        </p:txBody>
      </p:sp>
      <p:sp>
        <p:nvSpPr>
          <p:cNvPr id="2062" name="TextBox 2061">
            <a:extLst>
              <a:ext uri="{FF2B5EF4-FFF2-40B4-BE49-F238E27FC236}">
                <a16:creationId xmlns:a16="http://schemas.microsoft.com/office/drawing/2014/main" id="{EA15D25F-98A5-212E-CBF8-D1B90E617421}"/>
              </a:ext>
            </a:extLst>
          </p:cNvPr>
          <p:cNvSpPr txBox="1"/>
          <p:nvPr/>
        </p:nvSpPr>
        <p:spPr>
          <a:xfrm>
            <a:off x="3276993" y="6469379"/>
            <a:ext cx="6442693" cy="369332"/>
          </a:xfrm>
          <a:prstGeom prst="rect">
            <a:avLst/>
          </a:prstGeom>
          <a:noFill/>
        </p:spPr>
        <p:txBody>
          <a:bodyPr wrap="square">
            <a:spAutoFit/>
          </a:bodyPr>
          <a:lstStyle/>
          <a:p>
            <a:pPr algn="ctr"/>
            <a:r>
              <a:rPr lang="en-US" i="1" dirty="0">
                <a:solidFill>
                  <a:srgbClr val="0070C0"/>
                </a:solidFill>
              </a:rPr>
              <a:t>https://www.bnl.gov/nsls2/industry/research.php</a:t>
            </a:r>
          </a:p>
        </p:txBody>
      </p:sp>
    </p:spTree>
    <p:extLst>
      <p:ext uri="{BB962C8B-B14F-4D97-AF65-F5344CB8AC3E}">
        <p14:creationId xmlns:p14="http://schemas.microsoft.com/office/powerpoint/2010/main" val="2457365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F048C1-38E6-47F8-B90E-B0282D00C9CF}"/>
              </a:ext>
            </a:extLst>
          </p:cNvPr>
          <p:cNvSpPr txBox="1">
            <a:spLocks/>
          </p:cNvSpPr>
          <p:nvPr/>
        </p:nvSpPr>
        <p:spPr>
          <a:xfrm>
            <a:off x="660621" y="295924"/>
            <a:ext cx="11134159" cy="1142977"/>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3800" u="sng" kern="1200">
                <a:solidFill>
                  <a:schemeClr val="bg1"/>
                </a:solidFill>
                <a:latin typeface="Arial"/>
                <a:ea typeface="+mj-ea"/>
                <a:cs typeface="Arial"/>
              </a:defRPr>
            </a:lvl1pPr>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j-ea"/>
                <a:cs typeface="Arial"/>
              </a:rPr>
              <a:t>Quantum Ghost Imaging and Scattering Using Entangled X-ray Photons</a:t>
            </a:r>
          </a:p>
        </p:txBody>
      </p:sp>
      <p:cxnSp>
        <p:nvCxnSpPr>
          <p:cNvPr id="10" name="Straight Arrow Connector 9">
            <a:extLst>
              <a:ext uri="{FF2B5EF4-FFF2-40B4-BE49-F238E27FC236}">
                <a16:creationId xmlns:a16="http://schemas.microsoft.com/office/drawing/2014/main" id="{3BB368EC-349F-8D53-59A7-A7971AD2DDF4}"/>
              </a:ext>
            </a:extLst>
          </p:cNvPr>
          <p:cNvCxnSpPr/>
          <p:nvPr/>
        </p:nvCxnSpPr>
        <p:spPr>
          <a:xfrm flipH="1">
            <a:off x="9081895" y="-72994"/>
            <a:ext cx="10716" cy="3180142"/>
          </a:xfrm>
          <a:prstGeom prst="straightConnector1">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7" name="Rectangle 6">
            <a:extLst>
              <a:ext uri="{FF2B5EF4-FFF2-40B4-BE49-F238E27FC236}">
                <a16:creationId xmlns:a16="http://schemas.microsoft.com/office/drawing/2014/main" id="{77E5D244-500C-1A34-844C-0FCFE21E9190}"/>
              </a:ext>
            </a:extLst>
          </p:cNvPr>
          <p:cNvSpPr/>
          <p:nvPr/>
        </p:nvSpPr>
        <p:spPr>
          <a:xfrm>
            <a:off x="406976" y="6225886"/>
            <a:ext cx="3437659" cy="398318"/>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0FFED81A-D884-49DD-BE46-1421D9E0C6D8}"/>
              </a:ext>
            </a:extLst>
          </p:cNvPr>
          <p:cNvSpPr txBox="1"/>
          <p:nvPr/>
        </p:nvSpPr>
        <p:spPr>
          <a:xfrm>
            <a:off x="708884" y="2069053"/>
            <a:ext cx="7352472" cy="3642023"/>
          </a:xfrm>
          <a:prstGeom prst="rect">
            <a:avLst/>
          </a:prstGeom>
          <a:noFill/>
        </p:spPr>
        <p:txBody>
          <a:bodyPr wrap="square" lIns="91440" tIns="45720" rIns="91440" bIns="45720" rtlCol="0" anchor="t">
            <a:spAutoFit/>
          </a:bodyPr>
          <a:lstStyle/>
          <a:p>
            <a:pPr marL="182880" marR="0" lvl="0" indent="-182880" algn="l" defTabSz="914400" rtl="0" eaLnBrk="1" fontAlgn="auto" latinLnBrk="0" hangingPunct="1">
              <a:lnSpc>
                <a:spcPct val="100000"/>
              </a:lnSpc>
              <a:spcBef>
                <a:spcPts val="600"/>
              </a:spcBef>
              <a:spcAft>
                <a:spcPts val="0"/>
              </a:spcAft>
              <a:buClr>
                <a:srgbClr val="FF0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Calibri"/>
              </a:rPr>
              <a:t>Science Question: </a:t>
            </a:r>
            <a:br>
              <a:rPr kumimoji="0" lang="en-US" sz="2400" b="0" i="0" u="none" strike="noStrike" kern="1200" cap="none" spc="0" normalizeH="0" baseline="0" noProof="0" dirty="0">
                <a:ln>
                  <a:noFill/>
                </a:ln>
                <a:solidFill>
                  <a:srgbClr val="000000"/>
                </a:solidFill>
                <a:effectLst/>
                <a:uLnTx/>
                <a:uFillTx/>
                <a:latin typeface="Calibri"/>
                <a:ea typeface="+mn-ea"/>
                <a:cs typeface="Calibri"/>
              </a:rPr>
            </a:br>
            <a:r>
              <a:rPr lang="en-US" dirty="0">
                <a:solidFill>
                  <a:srgbClr val="000000"/>
                </a:solidFill>
                <a:latin typeface="Calibri"/>
                <a:cs typeface="Calibri"/>
              </a:rPr>
              <a:t>Can we observe biological</a:t>
            </a:r>
            <a:r>
              <a:rPr kumimoji="0" lang="en-US" sz="1800" b="0" i="0" u="none" strike="noStrike" kern="1200" cap="none" spc="0" normalizeH="0" baseline="0" noProof="0" dirty="0">
                <a:ln>
                  <a:noFill/>
                </a:ln>
                <a:solidFill>
                  <a:srgbClr val="000000"/>
                </a:solidFill>
                <a:effectLst/>
                <a:uLnTx/>
                <a:uFillTx/>
                <a:latin typeface="Calibri"/>
                <a:ea typeface="+mn-ea"/>
                <a:cs typeface="Calibri"/>
              </a:rPr>
              <a:t> interactions and dynamics as a function time in crowded environments in specimen’s natural states with reduced radiation dose?</a:t>
            </a: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a:p>
            <a:pPr marL="182880" indent="-182880">
              <a:spcBef>
                <a:spcPts val="600"/>
              </a:spcBef>
              <a:buClr>
                <a:srgbClr val="FF0000"/>
              </a:buClr>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Calibri"/>
                <a:ea typeface="+mn-ea"/>
                <a:cs typeface="Calibri"/>
              </a:rPr>
              <a:t>Research needs: </a:t>
            </a:r>
            <a:r>
              <a:rPr lang="en-US" dirty="0">
                <a:solidFill>
                  <a:srgbClr val="000000"/>
                </a:solidFill>
                <a:latin typeface="Calibri"/>
                <a:cs typeface="Calibri"/>
              </a:rPr>
              <a:t>Development of novel X-ray imaging and scattering methods that require much reduced dose, e.g. based on quantum ghost imaging using entangled X-ray photons. </a:t>
            </a: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a:p>
            <a:pPr marL="365760" lvl="1" indent="-182880">
              <a:spcBef>
                <a:spcPts val="600"/>
              </a:spcBef>
              <a:buClr>
                <a:srgbClr val="FF0000"/>
              </a:buClr>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a:ea typeface="+mn-ea"/>
                <a:cs typeface="Calibri"/>
              </a:rPr>
              <a:t>NSLS-II: </a:t>
            </a:r>
          </a:p>
          <a:p>
            <a:pPr marL="548640" lvl="1" indent="-182880">
              <a:spcBef>
                <a:spcPts val="400"/>
              </a:spcBef>
              <a:buClr>
                <a:srgbClr val="FF0000"/>
              </a:buClr>
              <a:buFont typeface="Arial" panose="020B0604020202020204" pitchFamily="34" charset="0"/>
              <a:buChar char="•"/>
              <a:defRPr/>
            </a:pPr>
            <a:r>
              <a:rPr lang="en-US" sz="2000" dirty="0">
                <a:solidFill>
                  <a:srgbClr val="000000"/>
                </a:solidFill>
                <a:latin typeface="Calibri"/>
                <a:cs typeface="Calibri"/>
              </a:rPr>
              <a:t>First-ever ghost imaging using entangled X-ray photons</a:t>
            </a:r>
          </a:p>
          <a:p>
            <a:pPr marL="548640" lvl="2" indent="-182880">
              <a:spcBef>
                <a:spcPts val="400"/>
              </a:spcBef>
              <a:buClr>
                <a:srgbClr val="FF0000"/>
              </a:buClr>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Calibri"/>
                <a:ea typeface="+mn-ea"/>
                <a:cs typeface="Calibri"/>
              </a:rPr>
              <a:t>Coherent scattering in biological and soft materials can reveal dynamics at m</a:t>
            </a:r>
            <a:r>
              <a:rPr lang="en-US" dirty="0" err="1">
                <a:solidFill>
                  <a:srgbClr val="000000"/>
                </a:solidFill>
                <a:latin typeface="Calibri"/>
                <a:cs typeface="Calibri"/>
              </a:rPr>
              <a:t>illisecond</a:t>
            </a:r>
            <a:r>
              <a:rPr lang="en-US" dirty="0">
                <a:solidFill>
                  <a:srgbClr val="000000"/>
                </a:solidFill>
                <a:latin typeface="Calibri"/>
                <a:cs typeface="Calibri"/>
              </a:rPr>
              <a:t> and </a:t>
            </a:r>
            <a:r>
              <a:rPr kumimoji="0" lang="en-US" b="0" i="0" u="none" strike="noStrike" kern="1200" cap="none" spc="0" normalizeH="0" baseline="0" noProof="0" dirty="0">
                <a:ln>
                  <a:noFill/>
                </a:ln>
                <a:solidFill>
                  <a:srgbClr val="000000"/>
                </a:solidFill>
                <a:effectLst/>
                <a:uLnTx/>
                <a:uFillTx/>
                <a:latin typeface="Calibri"/>
                <a:ea typeface="+mn-ea"/>
                <a:cs typeface="Calibri"/>
              </a:rPr>
              <a:t>mesoscale resolutions</a:t>
            </a:r>
          </a:p>
        </p:txBody>
      </p:sp>
      <p:cxnSp>
        <p:nvCxnSpPr>
          <p:cNvPr id="8" name="Straight Arrow Connector 7">
            <a:extLst>
              <a:ext uri="{FF2B5EF4-FFF2-40B4-BE49-F238E27FC236}">
                <a16:creationId xmlns:a16="http://schemas.microsoft.com/office/drawing/2014/main" id="{58D96105-DED4-E929-5560-E86E62F257DD}"/>
              </a:ext>
            </a:extLst>
          </p:cNvPr>
          <p:cNvCxnSpPr/>
          <p:nvPr/>
        </p:nvCxnSpPr>
        <p:spPr>
          <a:xfrm>
            <a:off x="10329862" y="781050"/>
            <a:ext cx="80963" cy="2906712"/>
          </a:xfrm>
          <a:prstGeom prst="straightConnector1">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3FB716D0-0C52-A542-989D-3DFCC81A7A53}"/>
              </a:ext>
            </a:extLst>
          </p:cNvPr>
          <p:cNvSpPr txBox="1"/>
          <p:nvPr/>
        </p:nvSpPr>
        <p:spPr>
          <a:xfrm>
            <a:off x="10179155" y="5101706"/>
            <a:ext cx="184038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solidFill>
                  <a:srgbClr val="000000"/>
                </a:solidFill>
                <a:latin typeface="Calibri"/>
                <a:cs typeface="Arial"/>
              </a:rPr>
              <a:t>I</a:t>
            </a:r>
            <a:r>
              <a:rPr kumimoji="0" lang="en-US" sz="1200" b="0" i="1" u="none" strike="noStrike" kern="1200" cap="none" spc="0" normalizeH="0" baseline="0" noProof="0" dirty="0" err="1">
                <a:ln>
                  <a:noFill/>
                </a:ln>
                <a:solidFill>
                  <a:srgbClr val="000000"/>
                </a:solidFill>
                <a:effectLst/>
                <a:uLnTx/>
                <a:uFillTx/>
                <a:latin typeface="Calibri"/>
                <a:ea typeface="+mn-ea"/>
                <a:cs typeface="Arial"/>
              </a:rPr>
              <a:t>maging</a:t>
            </a:r>
            <a:r>
              <a:rPr kumimoji="0" lang="en-US" sz="1200" b="0" i="1" u="none" strike="noStrike" kern="1200" cap="none" spc="0" normalizeH="0" baseline="0" noProof="0" dirty="0">
                <a:ln>
                  <a:noFill/>
                </a:ln>
                <a:solidFill>
                  <a:srgbClr val="000000"/>
                </a:solidFill>
                <a:effectLst/>
                <a:uLnTx/>
                <a:uFillTx/>
                <a:latin typeface="Calibri"/>
                <a:ea typeface="+mn-ea"/>
                <a:cs typeface="Arial"/>
              </a:rPr>
              <a:t> demonstration at NSLS-II's CHX beamline</a:t>
            </a:r>
            <a:r>
              <a:rPr lang="en-US" sz="1200" i="1" dirty="0">
                <a:solidFill>
                  <a:srgbClr val="000000"/>
                </a:solidFill>
                <a:latin typeface="Calibri"/>
                <a:cs typeface="Arial"/>
              </a:rPr>
              <a:t> </a:t>
            </a:r>
            <a:r>
              <a:rPr kumimoji="0" lang="en-US" sz="1200" b="0" i="1" u="none" strike="noStrike" kern="1200" cap="none" spc="0" normalizeH="0" baseline="0" noProof="0" dirty="0">
                <a:ln>
                  <a:noFill/>
                </a:ln>
                <a:solidFill>
                  <a:srgbClr val="000000"/>
                </a:solidFill>
                <a:effectLst/>
                <a:uLnTx/>
                <a:uFillTx/>
                <a:latin typeface="Calibri"/>
                <a:ea typeface="+mn-ea"/>
                <a:cs typeface="Arial"/>
              </a:rPr>
              <a:t>using down converted entangles photons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000000"/>
              </a:solidFill>
              <a:effectLst/>
              <a:uLnTx/>
              <a:uFillTx/>
              <a:latin typeface="Calibri"/>
              <a:ea typeface="+mn-ea"/>
              <a:cs typeface="Arial"/>
            </a:endParaRPr>
          </a:p>
        </p:txBody>
      </p:sp>
      <p:grpSp>
        <p:nvGrpSpPr>
          <p:cNvPr id="24" name="Group 23">
            <a:extLst>
              <a:ext uri="{FF2B5EF4-FFF2-40B4-BE49-F238E27FC236}">
                <a16:creationId xmlns:a16="http://schemas.microsoft.com/office/drawing/2014/main" id="{F211F036-0E15-DA63-5D36-64334944F4BC}"/>
              </a:ext>
            </a:extLst>
          </p:cNvPr>
          <p:cNvGrpSpPr/>
          <p:nvPr/>
        </p:nvGrpSpPr>
        <p:grpSpPr>
          <a:xfrm>
            <a:off x="8282933" y="2052617"/>
            <a:ext cx="3514201" cy="3954762"/>
            <a:chOff x="5274922" y="813818"/>
            <a:chExt cx="3514201" cy="3954762"/>
          </a:xfrm>
        </p:grpSpPr>
        <p:pic>
          <p:nvPicPr>
            <p:cNvPr id="11" name="Picture 10" descr="A picture containing text, ocean floor, night sky&#10;&#10;Description automatically generated">
              <a:extLst>
                <a:ext uri="{FF2B5EF4-FFF2-40B4-BE49-F238E27FC236}">
                  <a16:creationId xmlns:a16="http://schemas.microsoft.com/office/drawing/2014/main" id="{E123BBDD-D3E1-89D2-FBA0-8EACA606F72F}"/>
                </a:ext>
              </a:extLst>
            </p:cNvPr>
            <p:cNvPicPr>
              <a:picLocks noChangeAspect="1"/>
            </p:cNvPicPr>
            <p:nvPr/>
          </p:nvPicPr>
          <p:blipFill>
            <a:blip r:embed="rId3"/>
            <a:stretch>
              <a:fillRect/>
            </a:stretch>
          </p:blipFill>
          <p:spPr>
            <a:xfrm>
              <a:off x="5991948" y="813818"/>
              <a:ext cx="2797175" cy="2755901"/>
            </a:xfrm>
            <a:prstGeom prst="rect">
              <a:avLst/>
            </a:prstGeom>
            <a:effectLst>
              <a:outerShdw blurRad="50800" dist="38100" dir="2700000" algn="tl" rotWithShape="0">
                <a:prstClr val="black">
                  <a:alpha val="40000"/>
                </a:prstClr>
              </a:outerShdw>
            </a:effectLst>
            <a:scene3d>
              <a:camera prst="isometricOffAxis2Left"/>
              <a:lightRig rig="threePt" dir="t"/>
            </a:scene3d>
          </p:spPr>
        </p:pic>
        <p:pic>
          <p:nvPicPr>
            <p:cNvPr id="6" name="Picture 5" descr="A picture containing text&#10;&#10;Description automatically generated">
              <a:extLst>
                <a:ext uri="{FF2B5EF4-FFF2-40B4-BE49-F238E27FC236}">
                  <a16:creationId xmlns:a16="http://schemas.microsoft.com/office/drawing/2014/main" id="{FD1303A6-2B8A-B191-44C0-543944FA8473}"/>
                </a:ext>
              </a:extLst>
            </p:cNvPr>
            <p:cNvPicPr>
              <a:picLocks noChangeAspect="1"/>
            </p:cNvPicPr>
            <p:nvPr/>
          </p:nvPicPr>
          <p:blipFill rotWithShape="1">
            <a:blip r:embed="rId4"/>
            <a:srcRect t="38773" r="35281"/>
            <a:stretch/>
          </p:blipFill>
          <p:spPr>
            <a:xfrm rot="20573397">
              <a:off x="5274922" y="3680008"/>
              <a:ext cx="1775376" cy="1088572"/>
            </a:xfrm>
            <a:prstGeom prst="rect">
              <a:avLst/>
            </a:prstGeom>
          </p:spPr>
        </p:pic>
        <p:cxnSp>
          <p:nvCxnSpPr>
            <p:cNvPr id="14" name="Straight Connector 13">
              <a:extLst>
                <a:ext uri="{FF2B5EF4-FFF2-40B4-BE49-F238E27FC236}">
                  <a16:creationId xmlns:a16="http://schemas.microsoft.com/office/drawing/2014/main" id="{03A6AA96-6411-04D0-81F4-813602828660}"/>
                </a:ext>
              </a:extLst>
            </p:cNvPr>
            <p:cNvCxnSpPr>
              <a:cxnSpLocks/>
            </p:cNvCxnSpPr>
            <p:nvPr/>
          </p:nvCxnSpPr>
          <p:spPr>
            <a:xfrm flipV="1">
              <a:off x="6307139" y="2819500"/>
              <a:ext cx="0" cy="854129"/>
            </a:xfrm>
            <a:prstGeom prst="line">
              <a:avLst/>
            </a:prstGeom>
            <a:ln w="85725">
              <a:solidFill>
                <a:schemeClr val="accent3">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A11D8C-5DAA-DECD-38D7-F73E3954894D}"/>
                </a:ext>
              </a:extLst>
            </p:cNvPr>
            <p:cNvCxnSpPr>
              <a:cxnSpLocks/>
            </p:cNvCxnSpPr>
            <p:nvPr/>
          </p:nvCxnSpPr>
          <p:spPr>
            <a:xfrm flipV="1">
              <a:off x="6616219" y="2233332"/>
              <a:ext cx="1592456" cy="1417729"/>
            </a:xfrm>
            <a:prstGeom prst="line">
              <a:avLst/>
            </a:prstGeom>
            <a:ln w="85725">
              <a:solidFill>
                <a:schemeClr val="accent3">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5D190D02-5A12-FFB0-8C4A-FF3EA4F991F2}"/>
                </a:ext>
              </a:extLst>
            </p:cNvPr>
            <p:cNvSpPr/>
            <p:nvPr/>
          </p:nvSpPr>
          <p:spPr>
            <a:xfrm>
              <a:off x="6162610" y="3442932"/>
              <a:ext cx="257470" cy="113311"/>
            </a:xfrm>
            <a:prstGeom prst="ellipse">
              <a:avLst/>
            </a:prstGeom>
            <a:solidFill>
              <a:schemeClr val="tx1">
                <a:alpha val="50000"/>
              </a:schemeClr>
            </a:solidFill>
            <a:ln>
              <a:solidFill>
                <a:schemeClr val="accent1">
                  <a:shade val="15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9355192D-393C-4737-BE5D-E8E300909B1A}"/>
              </a:ext>
            </a:extLst>
          </p:cNvPr>
          <p:cNvSpPr txBox="1"/>
          <p:nvPr/>
        </p:nvSpPr>
        <p:spPr>
          <a:xfrm>
            <a:off x="8289960" y="3455136"/>
            <a:ext cx="9490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Quantum Direct</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7B868F99-DF78-D86E-3672-1DD940E4D7BC}"/>
              </a:ext>
            </a:extLst>
          </p:cNvPr>
          <p:cNvSpPr txBox="1"/>
          <p:nvPr/>
        </p:nvSpPr>
        <p:spPr>
          <a:xfrm>
            <a:off x="10256797" y="2717278"/>
            <a:ext cx="9165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a:ea typeface="+mn-ea"/>
                <a:cs typeface="Calibri"/>
              </a:rPr>
              <a:t>Quantum Ghost</a:t>
            </a: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73EEDC9A-E22E-A584-96A6-D3B7B6BFAF98}"/>
              </a:ext>
            </a:extLst>
          </p:cNvPr>
          <p:cNvSpPr txBox="1"/>
          <p:nvPr/>
        </p:nvSpPr>
        <p:spPr>
          <a:xfrm>
            <a:off x="8410510" y="4520235"/>
            <a:ext cx="9490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Sample (cat)</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7305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003E0-27E7-D037-68FC-6398ACBB66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3692AB5-569D-97F2-BBF9-C7E08E50F536}"/>
              </a:ext>
            </a:extLst>
          </p:cNvPr>
          <p:cNvSpPr/>
          <p:nvPr/>
        </p:nvSpPr>
        <p:spPr>
          <a:xfrm>
            <a:off x="388189" y="6134387"/>
            <a:ext cx="3545456" cy="521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6C3B7C-D53B-454C-BEA2-090543B6C458}"/>
              </a:ext>
            </a:extLst>
          </p:cNvPr>
          <p:cNvSpPr txBox="1"/>
          <p:nvPr/>
        </p:nvSpPr>
        <p:spPr>
          <a:xfrm>
            <a:off x="791449" y="2587556"/>
            <a:ext cx="2662434" cy="1077218"/>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Fabrication of diffraction limited x-ray mirrors using ion beam figuring (IBF) with sub-nm optical metrology</a:t>
            </a:r>
          </a:p>
        </p:txBody>
      </p:sp>
      <p:sp>
        <p:nvSpPr>
          <p:cNvPr id="35" name="TextBox 34">
            <a:extLst>
              <a:ext uri="{FF2B5EF4-FFF2-40B4-BE49-F238E27FC236}">
                <a16:creationId xmlns:a16="http://schemas.microsoft.com/office/drawing/2014/main" id="{2BE95C0A-8045-8F2A-4F58-71CCC55A4DAD}"/>
              </a:ext>
            </a:extLst>
          </p:cNvPr>
          <p:cNvSpPr txBox="1"/>
          <p:nvPr/>
        </p:nvSpPr>
        <p:spPr>
          <a:xfrm>
            <a:off x="2096214" y="6129893"/>
            <a:ext cx="2625478" cy="307777"/>
          </a:xfrm>
          <a:prstGeom prst="rect">
            <a:avLst/>
          </a:prstGeom>
          <a:noFill/>
        </p:spPr>
        <p:txBody>
          <a:bodyPr wrap="square" rtlCol="0">
            <a:spAutoFit/>
          </a:bodyPr>
          <a:lstStyle/>
          <a:p>
            <a:r>
              <a:rPr lang="en-US" sz="1400" dirty="0"/>
              <a:t>Finished mirror (1D ellipse)</a:t>
            </a:r>
          </a:p>
        </p:txBody>
      </p:sp>
      <p:sp>
        <p:nvSpPr>
          <p:cNvPr id="23" name="Title 1">
            <a:extLst>
              <a:ext uri="{FF2B5EF4-FFF2-40B4-BE49-F238E27FC236}">
                <a16:creationId xmlns:a16="http://schemas.microsoft.com/office/drawing/2014/main" id="{59E3F888-C166-D05D-D256-91AAABB9B75C}"/>
              </a:ext>
            </a:extLst>
          </p:cNvPr>
          <p:cNvSpPr txBox="1">
            <a:spLocks/>
          </p:cNvSpPr>
          <p:nvPr/>
        </p:nvSpPr>
        <p:spPr>
          <a:xfrm>
            <a:off x="670386" y="1378126"/>
            <a:ext cx="3638966" cy="1077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nSpc>
                <a:spcPct val="100000"/>
              </a:lnSpc>
            </a:pPr>
            <a:r>
              <a:rPr lang="en-US" sz="1800" dirty="0"/>
              <a:t>Development of Diffraction-Limited X-ray Mirrors</a:t>
            </a:r>
          </a:p>
        </p:txBody>
      </p:sp>
      <p:sp>
        <p:nvSpPr>
          <p:cNvPr id="34" name="TextBox 33">
            <a:extLst>
              <a:ext uri="{FF2B5EF4-FFF2-40B4-BE49-F238E27FC236}">
                <a16:creationId xmlns:a16="http://schemas.microsoft.com/office/drawing/2014/main" id="{E15E1541-C9F7-8E42-2A25-226485CD5843}"/>
              </a:ext>
            </a:extLst>
          </p:cNvPr>
          <p:cNvSpPr txBox="1"/>
          <p:nvPr/>
        </p:nvSpPr>
        <p:spPr>
          <a:xfrm>
            <a:off x="2130891" y="4936039"/>
            <a:ext cx="2744865" cy="307777"/>
          </a:xfrm>
          <a:prstGeom prst="rect">
            <a:avLst/>
          </a:prstGeom>
          <a:noFill/>
        </p:spPr>
        <p:txBody>
          <a:bodyPr wrap="square" rtlCol="0">
            <a:spAutoFit/>
          </a:bodyPr>
          <a:lstStyle/>
          <a:p>
            <a:r>
              <a:rPr lang="en-US" sz="1400" dirty="0"/>
              <a:t>Starting mirror (sphere)</a:t>
            </a:r>
          </a:p>
        </p:txBody>
      </p:sp>
      <p:sp>
        <p:nvSpPr>
          <p:cNvPr id="18" name="TextBox 17">
            <a:extLst>
              <a:ext uri="{FF2B5EF4-FFF2-40B4-BE49-F238E27FC236}">
                <a16:creationId xmlns:a16="http://schemas.microsoft.com/office/drawing/2014/main" id="{E8A22F33-4DAB-DFA0-D0A3-663FBFFDC998}"/>
              </a:ext>
            </a:extLst>
          </p:cNvPr>
          <p:cNvSpPr txBox="1"/>
          <p:nvPr/>
        </p:nvSpPr>
        <p:spPr>
          <a:xfrm>
            <a:off x="1590155" y="6484560"/>
            <a:ext cx="3545450" cy="276999"/>
          </a:xfrm>
          <a:prstGeom prst="rect">
            <a:avLst/>
          </a:prstGeom>
          <a:noFill/>
        </p:spPr>
        <p:txBody>
          <a:bodyPr wrap="square" lIns="91440" tIns="45720" rIns="91440" bIns="45720" rtlCol="0" anchor="t">
            <a:spAutoFit/>
          </a:bodyPr>
          <a:lstStyle/>
          <a:p>
            <a:r>
              <a:rPr lang="pt-BR" sz="1200" i="1" dirty="0">
                <a:solidFill>
                  <a:srgbClr val="0070C0"/>
                </a:solidFill>
              </a:rPr>
              <a:t>T. Wang et al., </a:t>
            </a:r>
            <a:r>
              <a:rPr lang="en-US" sz="1200" i="1" dirty="0">
                <a:solidFill>
                  <a:srgbClr val="0070C0"/>
                </a:solidFill>
              </a:rPr>
              <a:t>Opt. Express </a:t>
            </a:r>
            <a:r>
              <a:rPr lang="en-US" sz="1200" b="1" i="1" dirty="0">
                <a:solidFill>
                  <a:srgbClr val="0070C0"/>
                </a:solidFill>
              </a:rPr>
              <a:t>29</a:t>
            </a:r>
            <a:r>
              <a:rPr lang="en-US" sz="1200" i="1" dirty="0">
                <a:solidFill>
                  <a:srgbClr val="0070C0"/>
                </a:solidFill>
              </a:rPr>
              <a:t>,15114 (2021)</a:t>
            </a:r>
            <a:endParaRPr lang="pt-BR" sz="1200" i="1" dirty="0">
              <a:solidFill>
                <a:srgbClr val="0070C0"/>
              </a:solidFill>
            </a:endParaRPr>
          </a:p>
        </p:txBody>
      </p:sp>
      <p:cxnSp>
        <p:nvCxnSpPr>
          <p:cNvPr id="7" name="Straight Connector 6">
            <a:extLst>
              <a:ext uri="{FF2B5EF4-FFF2-40B4-BE49-F238E27FC236}">
                <a16:creationId xmlns:a16="http://schemas.microsoft.com/office/drawing/2014/main" id="{1C0BFF5A-C87F-97F0-0B62-B671E63488DC}"/>
              </a:ext>
            </a:extLst>
          </p:cNvPr>
          <p:cNvCxnSpPr>
            <a:cxnSpLocks/>
          </p:cNvCxnSpPr>
          <p:nvPr/>
        </p:nvCxnSpPr>
        <p:spPr>
          <a:xfrm>
            <a:off x="6435307" y="1506761"/>
            <a:ext cx="0" cy="525479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547E5DE3-81A3-EEA2-3A0F-026E2A5F4156}"/>
              </a:ext>
            </a:extLst>
          </p:cNvPr>
          <p:cNvSpPr txBox="1">
            <a:spLocks/>
          </p:cNvSpPr>
          <p:nvPr/>
        </p:nvSpPr>
        <p:spPr>
          <a:xfrm>
            <a:off x="6781791" y="1443960"/>
            <a:ext cx="5014376" cy="726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lnSpc>
                <a:spcPct val="100000"/>
              </a:lnSpc>
            </a:pPr>
            <a:r>
              <a:rPr lang="en-US" sz="1800" dirty="0"/>
              <a:t>Autonomous Experiments for Accelerated Materials Discovery via AI and ML</a:t>
            </a:r>
          </a:p>
        </p:txBody>
      </p:sp>
      <p:sp>
        <p:nvSpPr>
          <p:cNvPr id="10" name="Title 2">
            <a:extLst>
              <a:ext uri="{FF2B5EF4-FFF2-40B4-BE49-F238E27FC236}">
                <a16:creationId xmlns:a16="http://schemas.microsoft.com/office/drawing/2014/main" id="{80CF19FD-DF12-0E35-D708-B3EA84735166}"/>
              </a:ext>
            </a:extLst>
          </p:cNvPr>
          <p:cNvSpPr txBox="1">
            <a:spLocks/>
          </p:cNvSpPr>
          <p:nvPr/>
        </p:nvSpPr>
        <p:spPr>
          <a:xfrm>
            <a:off x="1026543" y="361805"/>
            <a:ext cx="8218124" cy="62122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spcBef>
                <a:spcPts val="0"/>
              </a:spcBef>
            </a:pPr>
            <a:endParaRPr lang="en-US" sz="3600" dirty="0">
              <a:solidFill>
                <a:schemeClr val="accent3"/>
              </a:solidFill>
            </a:endParaRPr>
          </a:p>
        </p:txBody>
      </p:sp>
      <p:sp>
        <p:nvSpPr>
          <p:cNvPr id="11" name="Title 2">
            <a:extLst>
              <a:ext uri="{FF2B5EF4-FFF2-40B4-BE49-F238E27FC236}">
                <a16:creationId xmlns:a16="http://schemas.microsoft.com/office/drawing/2014/main" id="{EA87148C-0657-B315-27E7-329EDBC49A5B}"/>
              </a:ext>
            </a:extLst>
          </p:cNvPr>
          <p:cNvSpPr txBox="1">
            <a:spLocks/>
          </p:cNvSpPr>
          <p:nvPr/>
        </p:nvSpPr>
        <p:spPr>
          <a:xfrm>
            <a:off x="1178943" y="540084"/>
            <a:ext cx="8218124" cy="62122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spcBef>
                <a:spcPts val="0"/>
              </a:spcBef>
            </a:pPr>
            <a:endParaRPr lang="en-US" sz="3600" dirty="0">
              <a:solidFill>
                <a:schemeClr val="accent3"/>
              </a:solidFill>
            </a:endParaRPr>
          </a:p>
        </p:txBody>
      </p:sp>
      <p:sp>
        <p:nvSpPr>
          <p:cNvPr id="12" name="Title 2">
            <a:extLst>
              <a:ext uri="{FF2B5EF4-FFF2-40B4-BE49-F238E27FC236}">
                <a16:creationId xmlns:a16="http://schemas.microsoft.com/office/drawing/2014/main" id="{275DD1EA-BC72-7A4D-A15A-DEFFC68BAADB}"/>
              </a:ext>
            </a:extLst>
          </p:cNvPr>
          <p:cNvSpPr txBox="1">
            <a:spLocks/>
          </p:cNvSpPr>
          <p:nvPr/>
        </p:nvSpPr>
        <p:spPr>
          <a:xfrm>
            <a:off x="736050" y="439556"/>
            <a:ext cx="9986514" cy="62122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spcBef>
                <a:spcPts val="0"/>
              </a:spcBef>
            </a:pPr>
            <a:r>
              <a:rPr lang="en-US" sz="4000" dirty="0">
                <a:latin typeface="Calibri" panose="020F0502020204030204" pitchFamily="34" charset="0"/>
                <a:cs typeface="Calibri" panose="020F0502020204030204" pitchFamily="34" charset="0"/>
              </a:rPr>
              <a:t>Engineering and Data Science</a:t>
            </a:r>
            <a:endParaRPr lang="en-US" sz="4000" dirty="0">
              <a:solidFill>
                <a:schemeClr val="accent3"/>
              </a:solidFill>
              <a:latin typeface="Calibri" panose="020F0502020204030204" pitchFamily="34" charset="0"/>
              <a:cs typeface="Calibri" panose="020F0502020204030204" pitchFamily="34" charset="0"/>
            </a:endParaRPr>
          </a:p>
        </p:txBody>
      </p:sp>
      <p:pic>
        <p:nvPicPr>
          <p:cNvPr id="2050" name="Picture 2" descr="Scientific illustration">
            <a:extLst>
              <a:ext uri="{FF2B5EF4-FFF2-40B4-BE49-F238E27FC236}">
                <a16:creationId xmlns:a16="http://schemas.microsoft.com/office/drawing/2014/main" id="{8606E0A5-D009-91C5-B8BE-716A9767939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130460" y="335925"/>
            <a:ext cx="882597" cy="870831"/>
          </a:xfrm>
          <a:prstGeom prst="ellipse">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14" name="Picture 13" descr="A group of small figurines&#10;&#10;Description automatically generated with low confidence">
            <a:extLst>
              <a:ext uri="{FF2B5EF4-FFF2-40B4-BE49-F238E27FC236}">
                <a16:creationId xmlns:a16="http://schemas.microsoft.com/office/drawing/2014/main" id="{364DEDF4-C486-4D9D-9507-A5B9A861AA4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11149385" y="361804"/>
            <a:ext cx="882596" cy="850635"/>
          </a:xfrm>
          <a:prstGeom prst="ellipse">
            <a:avLst/>
          </a:prstGeom>
          <a:noFill/>
          <a:ln w="19050">
            <a:solidFill>
              <a:srgbClr val="C00000"/>
            </a:solidFill>
          </a:ln>
        </p:spPr>
      </p:pic>
      <p:sp>
        <p:nvSpPr>
          <p:cNvPr id="4" name="TextBox 3">
            <a:extLst>
              <a:ext uri="{FF2B5EF4-FFF2-40B4-BE49-F238E27FC236}">
                <a16:creationId xmlns:a16="http://schemas.microsoft.com/office/drawing/2014/main" id="{AD72844D-1CC0-ABE3-DC39-909B7CE2E3AC}"/>
              </a:ext>
            </a:extLst>
          </p:cNvPr>
          <p:cNvSpPr txBox="1"/>
          <p:nvPr/>
        </p:nvSpPr>
        <p:spPr>
          <a:xfrm>
            <a:off x="7156855" y="2763447"/>
            <a:ext cx="1055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a:ea typeface="+mn-ea"/>
                <a:cs typeface="+mn-cs"/>
              </a:rPr>
              <a:t>6-BM BMM - XAS</a:t>
            </a:r>
          </a:p>
        </p:txBody>
      </p:sp>
      <p:pic>
        <p:nvPicPr>
          <p:cNvPr id="8" name="XASFig.jpg" descr="XASFig.jpg">
            <a:extLst>
              <a:ext uri="{FF2B5EF4-FFF2-40B4-BE49-F238E27FC236}">
                <a16:creationId xmlns:a16="http://schemas.microsoft.com/office/drawing/2014/main" id="{15ACFF50-A505-1993-EFCF-F28DED1C2C2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91090" y="2388424"/>
            <a:ext cx="2741030" cy="1980233"/>
          </a:xfrm>
          <a:prstGeom prst="rect">
            <a:avLst/>
          </a:prstGeom>
          <a:ln w="12700">
            <a:miter lim="400000"/>
          </a:ln>
        </p:spPr>
      </p:pic>
      <p:sp>
        <p:nvSpPr>
          <p:cNvPr id="9" name="Brain">
            <a:extLst>
              <a:ext uri="{FF2B5EF4-FFF2-40B4-BE49-F238E27FC236}">
                <a16:creationId xmlns:a16="http://schemas.microsoft.com/office/drawing/2014/main" id="{03D2ACB2-C30D-DD57-9FA6-ECA60E6F3C68}"/>
              </a:ext>
            </a:extLst>
          </p:cNvPr>
          <p:cNvSpPr/>
          <p:nvPr/>
        </p:nvSpPr>
        <p:spPr>
          <a:xfrm>
            <a:off x="7035176" y="3918495"/>
            <a:ext cx="780214" cy="680862"/>
          </a:xfrm>
          <a:custGeom>
            <a:avLst/>
            <a:gdLst/>
            <a:ahLst/>
            <a:cxnLst>
              <a:cxn ang="0">
                <a:pos x="wd2" y="hd2"/>
              </a:cxn>
              <a:cxn ang="5400000">
                <a:pos x="wd2" y="hd2"/>
              </a:cxn>
              <a:cxn ang="10800000">
                <a:pos x="wd2" y="hd2"/>
              </a:cxn>
              <a:cxn ang="16200000">
                <a:pos x="wd2" y="hd2"/>
              </a:cxn>
            </a:cxnLst>
            <a:rect l="0" t="0"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7"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4"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rgbClr val="275E85"/>
          </a:solidFill>
          <a:ln w="12700">
            <a:miter lim="400000"/>
          </a:ln>
        </p:spPr>
        <p:txBody>
          <a:bodyPr tIns="45720" bIns="457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CC33">
                    <a:lumMod val="60000"/>
                    <a:lumOff val="40000"/>
                  </a:srgbClr>
                </a:solidFill>
                <a:effectLst>
                  <a:outerShdw blurRad="38100" dist="38100" dir="2700000" algn="tl">
                    <a:srgbClr val="000000">
                      <a:alpha val="43137"/>
                    </a:srgbClr>
                  </a:outerShdw>
                </a:effectLst>
                <a:uLnTx/>
                <a:uFillTx/>
                <a:latin typeface="Arial" panose="020B0604020202020204"/>
                <a:ea typeface="+mn-ea"/>
                <a:cs typeface="+mn-cs"/>
              </a:rPr>
              <a:t>   AI</a:t>
            </a:r>
            <a:endParaRPr kumimoji="0" sz="500" b="1" i="0" u="none" strike="noStrike" kern="1200" cap="none" spc="0" normalizeH="0" baseline="0" noProof="0" dirty="0">
              <a:ln>
                <a:noFill/>
              </a:ln>
              <a:solidFill>
                <a:srgbClr val="FFCC33">
                  <a:lumMod val="60000"/>
                  <a:lumOff val="40000"/>
                </a:srgbClr>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19" name="Line">
            <a:extLst>
              <a:ext uri="{FF2B5EF4-FFF2-40B4-BE49-F238E27FC236}">
                <a16:creationId xmlns:a16="http://schemas.microsoft.com/office/drawing/2014/main" id="{D4B6E350-9C3C-1306-7B2D-34BCFF039F1B}"/>
              </a:ext>
            </a:extLst>
          </p:cNvPr>
          <p:cNvSpPr/>
          <p:nvPr/>
        </p:nvSpPr>
        <p:spPr>
          <a:xfrm flipV="1">
            <a:off x="7856322" y="3335114"/>
            <a:ext cx="457801" cy="511057"/>
          </a:xfrm>
          <a:prstGeom prst="line">
            <a:avLst/>
          </a:prstGeom>
          <a:ln w="38100">
            <a:solidFill>
              <a:schemeClr val="bg2">
                <a:lumMod val="60000"/>
                <a:lumOff val="40000"/>
              </a:schemeClr>
            </a:solidFill>
            <a:miter/>
            <a:headEnd type="triangle"/>
            <a:tailEnd type="triangle"/>
          </a:ln>
        </p:spPr>
        <p:txBody>
          <a:bodyPr tIns="45720" bIns="4572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Line">
            <a:extLst>
              <a:ext uri="{FF2B5EF4-FFF2-40B4-BE49-F238E27FC236}">
                <a16:creationId xmlns:a16="http://schemas.microsoft.com/office/drawing/2014/main" id="{8F56A255-1FD2-DC95-706E-053A869D1152}"/>
              </a:ext>
            </a:extLst>
          </p:cNvPr>
          <p:cNvSpPr/>
          <p:nvPr/>
        </p:nvSpPr>
        <p:spPr>
          <a:xfrm>
            <a:off x="7832642" y="4647743"/>
            <a:ext cx="597885" cy="511057"/>
          </a:xfrm>
          <a:prstGeom prst="line">
            <a:avLst/>
          </a:prstGeom>
          <a:ln w="38100">
            <a:solidFill>
              <a:schemeClr val="accent5"/>
            </a:solidFill>
            <a:miter/>
            <a:headEnd type="triangle"/>
            <a:tailEnd type="triangle"/>
          </a:ln>
        </p:spPr>
        <p:txBody>
          <a:bodyPr tIns="45720" bIns="4572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9E41E2B6-F291-EAFD-298C-3F653DF31496}"/>
              </a:ext>
            </a:extLst>
          </p:cNvPr>
          <p:cNvSpPr txBox="1"/>
          <p:nvPr/>
        </p:nvSpPr>
        <p:spPr>
          <a:xfrm>
            <a:off x="7202499" y="4934091"/>
            <a:ext cx="882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panose="020B0604020202020204"/>
                <a:ea typeface="+mn-ea"/>
                <a:cs typeface="+mn-cs"/>
              </a:rPr>
              <a:t>28-ID-1 PDF - XRD</a:t>
            </a:r>
          </a:p>
        </p:txBody>
      </p:sp>
      <p:pic>
        <p:nvPicPr>
          <p:cNvPr id="25" name="Picture 24">
            <a:extLst>
              <a:ext uri="{FF2B5EF4-FFF2-40B4-BE49-F238E27FC236}">
                <a16:creationId xmlns:a16="http://schemas.microsoft.com/office/drawing/2014/main" id="{A91DC196-922C-46CB-DC6C-058BF41F3C7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8436140" y="4647743"/>
            <a:ext cx="2695980" cy="2114945"/>
          </a:xfrm>
          <a:prstGeom prst="rect">
            <a:avLst/>
          </a:prstGeom>
        </p:spPr>
      </p:pic>
      <p:pic>
        <p:nvPicPr>
          <p:cNvPr id="24" name="Picture 23">
            <a:extLst>
              <a:ext uri="{FF2B5EF4-FFF2-40B4-BE49-F238E27FC236}">
                <a16:creationId xmlns:a16="http://schemas.microsoft.com/office/drawing/2014/main" id="{DD49F910-B099-309B-292C-555B69ACAB48}"/>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10386309" y="3588012"/>
            <a:ext cx="1544002" cy="1498052"/>
          </a:xfrm>
          <a:prstGeom prst="rect">
            <a:avLst/>
          </a:prstGeom>
        </p:spPr>
      </p:pic>
      <p:pic>
        <p:nvPicPr>
          <p:cNvPr id="6" name="Picture 5">
            <a:extLst>
              <a:ext uri="{FF2B5EF4-FFF2-40B4-BE49-F238E27FC236}">
                <a16:creationId xmlns:a16="http://schemas.microsoft.com/office/drawing/2014/main" id="{A597F796-EE0F-CE22-324B-5AF6D64E86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053" y="4145524"/>
            <a:ext cx="4838708" cy="820208"/>
          </a:xfrm>
          <a:prstGeom prst="rect">
            <a:avLst/>
          </a:prstGeom>
        </p:spPr>
      </p:pic>
      <p:pic>
        <p:nvPicPr>
          <p:cNvPr id="15" name="Picture 14">
            <a:extLst>
              <a:ext uri="{FF2B5EF4-FFF2-40B4-BE49-F238E27FC236}">
                <a16:creationId xmlns:a16="http://schemas.microsoft.com/office/drawing/2014/main" id="{FC637313-0786-ACA6-E103-90596D6DDB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052" y="5388358"/>
            <a:ext cx="4881642" cy="767488"/>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53CC4DFE-A94D-6060-336F-9AF6D2C2DEF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017794" y="1783672"/>
            <a:ext cx="1853602" cy="1902002"/>
          </a:xfrm>
          <a:prstGeom prst="rect">
            <a:avLst/>
          </a:prstGeom>
        </p:spPr>
      </p:pic>
    </p:spTree>
    <p:extLst>
      <p:ext uri="{BB962C8B-B14F-4D97-AF65-F5344CB8AC3E}">
        <p14:creationId xmlns:p14="http://schemas.microsoft.com/office/powerpoint/2010/main" val="2320482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966160" y="511729"/>
            <a:ext cx="10394830" cy="794528"/>
          </a:xfrm>
        </p:spPr>
        <p:txBody>
          <a:bodyPr>
            <a:noAutofit/>
          </a:bodyPr>
          <a:lstStyle/>
          <a:p>
            <a:pPr>
              <a:lnSpc>
                <a:spcPct val="100000"/>
              </a:lnSpc>
              <a:defRPr/>
            </a:pPr>
            <a:r>
              <a:rPr lang="en-US" altLang="en-US" sz="3200" dirty="0"/>
              <a:t>NSLS-II Online Course on Synchrotrons to HBCUs, MSIs, and LAAAMP Schools</a:t>
            </a:r>
          </a:p>
        </p:txBody>
      </p:sp>
      <p:sp>
        <p:nvSpPr>
          <p:cNvPr id="5" name="Content Placeholder 2">
            <a:extLst>
              <a:ext uri="{FF2B5EF4-FFF2-40B4-BE49-F238E27FC236}">
                <a16:creationId xmlns:a16="http://schemas.microsoft.com/office/drawing/2014/main" id="{25114BF9-39D9-40B5-99B2-F2E6FC3CE8DC}"/>
              </a:ext>
            </a:extLst>
          </p:cNvPr>
          <p:cNvSpPr txBox="1">
            <a:spLocks/>
          </p:cNvSpPr>
          <p:nvPr/>
        </p:nvSpPr>
        <p:spPr>
          <a:xfrm>
            <a:off x="778277" y="1619724"/>
            <a:ext cx="6371553" cy="45962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lnSpc>
                <a:spcPct val="100000"/>
              </a:lnSpc>
              <a:spcBef>
                <a:spcPts val="900"/>
              </a:spcBef>
              <a:buClr>
                <a:srgbClr val="FF0000"/>
              </a:buClr>
              <a:defRPr/>
            </a:pPr>
            <a:r>
              <a:rPr lang="en-US" sz="2200" dirty="0">
                <a:solidFill>
                  <a:srgbClr val="000000"/>
                </a:solidFill>
                <a:latin typeface="Calibri" panose="020F0502020204030204" pitchFamily="34" charset="0"/>
                <a:cs typeface="Calibri" panose="020F0502020204030204" pitchFamily="34" charset="0"/>
              </a:rPr>
              <a:t>In collaboration with </a:t>
            </a:r>
            <a:r>
              <a:rPr lang="en-US" sz="2200" dirty="0" err="1">
                <a:solidFill>
                  <a:srgbClr val="000000"/>
                </a:solidFill>
                <a:latin typeface="Calibri" panose="020F0502020204030204" pitchFamily="34" charset="0"/>
                <a:cs typeface="Calibri" panose="020F0502020204030204" pitchFamily="34" charset="0"/>
              </a:rPr>
              <a:t>InCREASE</a:t>
            </a:r>
            <a:r>
              <a:rPr lang="en-US" sz="2200" dirty="0">
                <a:solidFill>
                  <a:srgbClr val="000000"/>
                </a:solidFill>
                <a:latin typeface="Calibri" panose="020F0502020204030204" pitchFamily="34" charset="0"/>
                <a:cs typeface="Calibri" panose="020F0502020204030204" pitchFamily="34" charset="0"/>
              </a:rPr>
              <a:t>, NSLS-II initiated an online course for HBCUs, MSIs, and </a:t>
            </a:r>
            <a:r>
              <a:rPr lang="en-US" sz="2200" dirty="0" err="1">
                <a:solidFill>
                  <a:srgbClr val="000000"/>
                </a:solidFill>
                <a:latin typeface="Calibri" panose="020F0502020204030204" pitchFamily="34" charset="0"/>
                <a:cs typeface="Calibri" panose="020F0502020204030204" pitchFamily="34" charset="0"/>
              </a:rPr>
              <a:t>IUCr</a:t>
            </a:r>
            <a:r>
              <a:rPr lang="en-US" sz="2200" dirty="0">
                <a:solidFill>
                  <a:srgbClr val="000000"/>
                </a:solidFill>
                <a:latin typeface="Calibri" panose="020F0502020204030204" pitchFamily="34" charset="0"/>
                <a:cs typeface="Calibri" panose="020F0502020204030204" pitchFamily="34" charset="0"/>
              </a:rPr>
              <a:t> supported LAAAMP (</a:t>
            </a:r>
            <a:r>
              <a:rPr lang="en-US" sz="2200" dirty="0" err="1">
                <a:solidFill>
                  <a:srgbClr val="000000"/>
                </a:solidFill>
                <a:latin typeface="Calibri" panose="020F0502020204030204" pitchFamily="34" charset="0"/>
                <a:cs typeface="Calibri" panose="020F0502020204030204" pitchFamily="34" charset="0"/>
              </a:rPr>
              <a:t>Lightsources</a:t>
            </a:r>
            <a:r>
              <a:rPr lang="en-US" sz="2200" dirty="0">
                <a:solidFill>
                  <a:srgbClr val="000000"/>
                </a:solidFill>
                <a:latin typeface="Calibri" panose="020F0502020204030204" pitchFamily="34" charset="0"/>
                <a:cs typeface="Calibri" panose="020F0502020204030204" pitchFamily="34" charset="0"/>
              </a:rPr>
              <a:t> for Africa, Americas, Asia, Middle-east, &amp; Pacific) participating schools</a:t>
            </a:r>
          </a:p>
          <a:p>
            <a:pPr marL="182880" indent="-182880">
              <a:lnSpc>
                <a:spcPct val="100000"/>
              </a:lnSpc>
              <a:spcBef>
                <a:spcPts val="900"/>
              </a:spcBef>
              <a:buClr>
                <a:srgbClr val="FF0000"/>
              </a:buClr>
              <a:defRPr/>
            </a:pPr>
            <a:r>
              <a:rPr lang="en-US" sz="2200" dirty="0">
                <a:solidFill>
                  <a:srgbClr val="000000"/>
                </a:solidFill>
                <a:latin typeface="Calibri" panose="020F0502020204030204" pitchFamily="34" charset="0"/>
                <a:cs typeface="Calibri" panose="020F0502020204030204" pitchFamily="34" charset="0"/>
              </a:rPr>
              <a:t>Covers widely-used synchrotron techniques for undergrad and grad students:</a:t>
            </a:r>
          </a:p>
          <a:p>
            <a:pPr marL="365760" lvl="1" indent="-182880">
              <a:lnSpc>
                <a:spcPct val="100000"/>
              </a:lnSpc>
              <a:spcBef>
                <a:spcPts val="400"/>
              </a:spcBef>
              <a:buClr>
                <a:srgbClr val="FF0000"/>
              </a:buClr>
              <a:defRPr/>
            </a:pPr>
            <a:r>
              <a:rPr lang="en-US" sz="2000" dirty="0">
                <a:solidFill>
                  <a:srgbClr val="000000"/>
                </a:solidFill>
                <a:latin typeface="Calibri" panose="020F0502020204030204" pitchFamily="34" charset="0"/>
                <a:cs typeface="Calibri" panose="020F0502020204030204" pitchFamily="34" charset="0"/>
              </a:rPr>
              <a:t>12 weekly 2 </a:t>
            </a:r>
            <a:r>
              <a:rPr lang="en-US" sz="2000" dirty="0" err="1">
                <a:solidFill>
                  <a:srgbClr val="000000"/>
                </a:solidFill>
                <a:latin typeface="Calibri" panose="020F0502020204030204" pitchFamily="34" charset="0"/>
                <a:cs typeface="Calibri" panose="020F0502020204030204" pitchFamily="34" charset="0"/>
              </a:rPr>
              <a:t>hrs</a:t>
            </a:r>
            <a:r>
              <a:rPr lang="en-US" sz="2000" dirty="0">
                <a:solidFill>
                  <a:srgbClr val="000000"/>
                </a:solidFill>
                <a:latin typeface="Calibri" panose="020F0502020204030204" pitchFamily="34" charset="0"/>
                <a:cs typeface="Calibri" panose="020F0502020204030204" pitchFamily="34" charset="0"/>
              </a:rPr>
              <a:t> lectures, via Zoom</a:t>
            </a:r>
          </a:p>
          <a:p>
            <a:pPr marL="365760" lvl="1" indent="-182880">
              <a:lnSpc>
                <a:spcPct val="100000"/>
              </a:lnSpc>
              <a:spcBef>
                <a:spcPts val="400"/>
              </a:spcBef>
              <a:buClr>
                <a:srgbClr val="FF0000"/>
              </a:buClr>
              <a:defRPr/>
            </a:pPr>
            <a:r>
              <a:rPr lang="en-US" sz="2000" dirty="0">
                <a:solidFill>
                  <a:srgbClr val="000000"/>
                </a:solidFill>
                <a:latin typeface="Calibri" panose="020F0502020204030204" pitchFamily="34" charset="0"/>
                <a:cs typeface="Calibri" panose="020F0502020204030204" pitchFamily="34" charset="0"/>
              </a:rPr>
              <a:t>Weekly homework + final exam; Logistics coordinated by a faculty in each school</a:t>
            </a:r>
          </a:p>
          <a:p>
            <a:pPr marL="365760" lvl="1" indent="-182880">
              <a:lnSpc>
                <a:spcPct val="100000"/>
              </a:lnSpc>
              <a:spcBef>
                <a:spcPts val="400"/>
              </a:spcBef>
              <a:buClr>
                <a:srgbClr val="FF0000"/>
              </a:buClr>
              <a:defRPr/>
            </a:pPr>
            <a:r>
              <a:rPr lang="en-US" sz="2000" dirty="0">
                <a:solidFill>
                  <a:srgbClr val="000000"/>
                </a:solidFill>
                <a:latin typeface="Calibri" panose="020F0502020204030204" pitchFamily="34" charset="0"/>
                <a:cs typeface="Calibri" panose="020F0502020204030204" pitchFamily="34" charset="0"/>
              </a:rPr>
              <a:t>2020: 140 students &amp; faculties, 14 universities</a:t>
            </a:r>
          </a:p>
          <a:p>
            <a:pPr marL="365760" lvl="1" indent="-182880">
              <a:lnSpc>
                <a:spcPct val="100000"/>
              </a:lnSpc>
              <a:spcBef>
                <a:spcPts val="400"/>
              </a:spcBef>
              <a:buClr>
                <a:srgbClr val="FF0000"/>
              </a:buClr>
              <a:defRPr/>
            </a:pPr>
            <a:r>
              <a:rPr lang="en-US" sz="2000" dirty="0">
                <a:solidFill>
                  <a:srgbClr val="000000"/>
                </a:solidFill>
                <a:latin typeface="Calibri" panose="020F0502020204030204" pitchFamily="34" charset="0"/>
                <a:cs typeface="Calibri" panose="020F0502020204030204" pitchFamily="34" charset="0"/>
              </a:rPr>
              <a:t>2023: fall semester class, co-hosted by UTEP. Thank You!</a:t>
            </a:r>
          </a:p>
          <a:p>
            <a:pPr marL="0" indent="-274320">
              <a:lnSpc>
                <a:spcPct val="100000"/>
              </a:lnSpc>
              <a:spcBef>
                <a:spcPts val="900"/>
              </a:spcBef>
              <a:buClr>
                <a:srgbClr val="FF0000"/>
              </a:buClr>
              <a:defRPr/>
            </a:pPr>
            <a:r>
              <a:rPr lang="en-US" sz="2200" dirty="0">
                <a:solidFill>
                  <a:srgbClr val="000000"/>
                </a:solidFill>
                <a:latin typeface="Calibri" panose="020F0502020204030204" pitchFamily="34" charset="0"/>
                <a:cs typeface="Calibri" panose="020F0502020204030204" pitchFamily="34" charset="0"/>
              </a:rPr>
              <a:t>Participates totaling well over 400 (2018-2023)</a:t>
            </a:r>
            <a:endParaRPr lang="en-US" sz="2000" dirty="0">
              <a:solidFill>
                <a:srgbClr val="000000"/>
              </a:solidFill>
              <a:latin typeface="Calibri" panose="020F0502020204030204" pitchFamily="34" charset="0"/>
              <a:cs typeface="Calibri" panose="020F0502020204030204" pitchFamily="34" charset="0"/>
            </a:endParaRPr>
          </a:p>
          <a:p>
            <a:pPr marL="365760" lvl="1" indent="-182880">
              <a:lnSpc>
                <a:spcPct val="100000"/>
              </a:lnSpc>
              <a:spcBef>
                <a:spcPts val="400"/>
              </a:spcBef>
              <a:buClr>
                <a:srgbClr val="FF0000"/>
              </a:buClr>
              <a:defRPr/>
            </a:pPr>
            <a:endParaRPr lang="en-US" sz="1800" dirty="0">
              <a:solidFill>
                <a:srgbClr val="000000"/>
              </a:solidFill>
              <a:latin typeface="Calibri" panose="020F0502020204030204" pitchFamily="34" charset="0"/>
              <a:cs typeface="Calibri" panose="020F0502020204030204" pitchFamily="34" charset="0"/>
            </a:endParaRPr>
          </a:p>
          <a:p>
            <a:pPr marL="365760" lvl="1" indent="-182880">
              <a:lnSpc>
                <a:spcPct val="100000"/>
              </a:lnSpc>
              <a:spcBef>
                <a:spcPts val="400"/>
              </a:spcBef>
              <a:buClr>
                <a:srgbClr val="FF0000"/>
              </a:buClr>
              <a:defRPr/>
            </a:pPr>
            <a:endParaRPr lang="en-US" sz="2000" dirty="0">
              <a:solidFill>
                <a:srgbClr val="000000"/>
              </a:solidFill>
              <a:latin typeface="Calibri" panose="020F0502020204030204" pitchFamily="34" charset="0"/>
              <a:cs typeface="Calibri" panose="020F0502020204030204" pitchFamily="34" charset="0"/>
            </a:endParaRPr>
          </a:p>
          <a:p>
            <a:pPr marL="182880" lvl="1" indent="0">
              <a:lnSpc>
                <a:spcPct val="100000"/>
              </a:lnSpc>
              <a:spcBef>
                <a:spcPts val="600"/>
              </a:spcBef>
              <a:buClr>
                <a:srgbClr val="FF0000"/>
              </a:buClr>
              <a:buNone/>
              <a:defRPr/>
            </a:pPr>
            <a:endParaRPr lang="en-US" sz="1800" dirty="0">
              <a:solidFill>
                <a:srgbClr val="000000"/>
              </a:solidFill>
              <a:latin typeface="Calibri" panose="020F0502020204030204" pitchFamily="34" charset="0"/>
              <a:cs typeface="Calibri" panose="020F0502020204030204" pitchFamily="34" charset="0"/>
            </a:endParaRPr>
          </a:p>
          <a:p>
            <a:pPr marL="182880" indent="-182880">
              <a:lnSpc>
                <a:spcPct val="100000"/>
              </a:lnSpc>
              <a:spcBef>
                <a:spcPts val="900"/>
              </a:spcBef>
              <a:buClr>
                <a:srgbClr val="FF0000"/>
              </a:buClr>
              <a:defRPr/>
            </a:pPr>
            <a:endParaRPr lang="en-US" sz="2400" dirty="0">
              <a:solidFill>
                <a:srgbClr val="00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DEDFBD5-47AA-4639-9D39-64492D0D1B84}"/>
              </a:ext>
            </a:extLst>
          </p:cNvPr>
          <p:cNvSpPr txBox="1"/>
          <p:nvPr/>
        </p:nvSpPr>
        <p:spPr>
          <a:xfrm>
            <a:off x="7798008" y="4751694"/>
            <a:ext cx="3635172" cy="646331"/>
          </a:xfrm>
          <a:prstGeom prst="rect">
            <a:avLst/>
          </a:prstGeom>
          <a:noFill/>
        </p:spPr>
        <p:txBody>
          <a:bodyPr wrap="square" rtlCol="0">
            <a:spAutoFit/>
          </a:bodyPr>
          <a:lstStyle/>
          <a:p>
            <a:pPr algn="ctr"/>
            <a:r>
              <a:rPr lang="en-US" i="1" dirty="0">
                <a:latin typeface="Calibri" panose="020F0502020204030204" pitchFamily="34" charset="0"/>
                <a:cs typeface="Calibri" panose="020F0502020204030204" pitchFamily="34" charset="0"/>
              </a:rPr>
              <a:t>Fall 2023 Course co-hosted by University of Texas at El Paso (UTEP)</a:t>
            </a:r>
            <a:endParaRPr lang="en-US" sz="1600" i="1" dirty="0">
              <a:latin typeface="Calibri" panose="020F0502020204030204" pitchFamily="34" charset="0"/>
              <a:cs typeface="Calibri" panose="020F0502020204030204" pitchFamily="34" charset="0"/>
            </a:endParaRPr>
          </a:p>
        </p:txBody>
      </p:sp>
      <p:pic>
        <p:nvPicPr>
          <p:cNvPr id="3" name="C18CB53D-93A3-4770-839B-EE193B7CC204" descr="IMG_1082.jpg">
            <a:extLst>
              <a:ext uri="{FF2B5EF4-FFF2-40B4-BE49-F238E27FC236}">
                <a16:creationId xmlns:a16="http://schemas.microsoft.com/office/drawing/2014/main" id="{E7805DCC-BAA1-3C57-FA6C-180F7447FD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296665" y="2601687"/>
            <a:ext cx="4570252" cy="205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19011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7986B37-6992-423F-9CB9-B47526FEF1E4}"/>
              </a:ext>
            </a:extLst>
          </p:cNvPr>
          <p:cNvSpPr>
            <a:spLocks noGrp="1"/>
          </p:cNvSpPr>
          <p:nvPr>
            <p:ph type="title"/>
          </p:nvPr>
        </p:nvSpPr>
        <p:spPr>
          <a:xfrm>
            <a:off x="1898585" y="535236"/>
            <a:ext cx="7783614" cy="925732"/>
          </a:xfrm>
        </p:spPr>
        <p:txBody>
          <a:bodyPr>
            <a:normAutofit/>
          </a:bodyPr>
          <a:lstStyle/>
          <a:p>
            <a:r>
              <a:rPr lang="en-US" sz="4000" dirty="0"/>
              <a:t>Outline</a:t>
            </a:r>
          </a:p>
        </p:txBody>
      </p:sp>
      <p:sp>
        <p:nvSpPr>
          <p:cNvPr id="5" name="Content Placeholder 2">
            <a:extLst>
              <a:ext uri="{FF2B5EF4-FFF2-40B4-BE49-F238E27FC236}">
                <a16:creationId xmlns:a16="http://schemas.microsoft.com/office/drawing/2014/main" id="{F0333C53-3E31-4AF4-B2DA-33A292AA00EF}"/>
              </a:ext>
            </a:extLst>
          </p:cNvPr>
          <p:cNvSpPr txBox="1">
            <a:spLocks/>
          </p:cNvSpPr>
          <p:nvPr/>
        </p:nvSpPr>
        <p:spPr bwMode="auto">
          <a:xfrm>
            <a:off x="903361" y="1733550"/>
            <a:ext cx="5459338" cy="4114800"/>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l">
              <a:spcBef>
                <a:spcPts val="900"/>
              </a:spcBef>
            </a:pPr>
            <a:r>
              <a:rPr lang="en-US" sz="2400" b="0" i="0" u="none" strike="noStrike" baseline="0" dirty="0">
                <a:latin typeface="+mn-lt"/>
              </a:rPr>
              <a:t>Introduction to light sources</a:t>
            </a:r>
          </a:p>
          <a:p>
            <a:pPr algn="l">
              <a:spcBef>
                <a:spcPts val="900"/>
              </a:spcBef>
            </a:pPr>
            <a:r>
              <a:rPr lang="en-US" sz="2400" b="0" i="0" u="none" strike="noStrike" baseline="0" dirty="0">
                <a:latin typeface="+mn-lt"/>
              </a:rPr>
              <a:t>Science </a:t>
            </a:r>
            <a:r>
              <a:rPr lang="en-US" sz="2400" dirty="0">
                <a:latin typeface="+mn-lt"/>
              </a:rPr>
              <a:t>programs and highlights</a:t>
            </a:r>
          </a:p>
          <a:p>
            <a:pPr algn="l">
              <a:spcBef>
                <a:spcPts val="900"/>
              </a:spcBef>
            </a:pPr>
            <a:r>
              <a:rPr lang="en-US" sz="2400" dirty="0">
                <a:latin typeface="+mn-lt"/>
              </a:rPr>
              <a:t>Societal &amp; economic impact</a:t>
            </a:r>
            <a:endParaRPr lang="en-US" sz="2400" b="0" i="0" u="none" strike="noStrike" baseline="0" dirty="0">
              <a:latin typeface="+mn-lt"/>
            </a:endParaRPr>
          </a:p>
          <a:p>
            <a:pPr lvl="1">
              <a:spcBef>
                <a:spcPts val="900"/>
              </a:spcBef>
            </a:pPr>
            <a:r>
              <a:rPr lang="en-US" sz="2200" b="0" i="0" u="none" strike="noStrike" baseline="0" dirty="0">
                <a:latin typeface="+mn-lt"/>
              </a:rPr>
              <a:t>UN sustainable development goals</a:t>
            </a:r>
          </a:p>
          <a:p>
            <a:pPr lvl="1">
              <a:spcBef>
                <a:spcPts val="900"/>
              </a:spcBef>
            </a:pPr>
            <a:r>
              <a:rPr lang="en-US" sz="2200" b="0" i="0" u="none" strike="noStrike" baseline="0" dirty="0">
                <a:latin typeface="+mn-lt"/>
              </a:rPr>
              <a:t>Connecting &amp; engaging communities</a:t>
            </a:r>
          </a:p>
          <a:p>
            <a:pPr lvl="1">
              <a:spcBef>
                <a:spcPts val="900"/>
              </a:spcBef>
            </a:pPr>
            <a:r>
              <a:rPr lang="en-US" sz="2200" b="0" i="0" u="none" strike="noStrike" baseline="0" dirty="0">
                <a:latin typeface="+mn-lt"/>
              </a:rPr>
              <a:t>Help develop </a:t>
            </a:r>
            <a:r>
              <a:rPr lang="en-US" sz="2200" dirty="0">
                <a:latin typeface="+mn-lt"/>
              </a:rPr>
              <a:t>local </a:t>
            </a:r>
            <a:r>
              <a:rPr lang="en-US" sz="2200" b="0" i="0" u="none" strike="noStrike" baseline="0" dirty="0">
                <a:latin typeface="+mn-lt"/>
              </a:rPr>
              <a:t>workforce</a:t>
            </a:r>
          </a:p>
          <a:p>
            <a:pPr lvl="1">
              <a:spcBef>
                <a:spcPts val="900"/>
              </a:spcBef>
            </a:pPr>
            <a:r>
              <a:rPr lang="en-US" sz="2200" b="0" i="0" u="none" strike="noStrike" baseline="0" dirty="0">
                <a:latin typeface="+mn-lt"/>
              </a:rPr>
              <a:t>Cont</a:t>
            </a:r>
            <a:r>
              <a:rPr lang="en-US" sz="2200" dirty="0">
                <a:latin typeface="+mn-lt"/>
              </a:rPr>
              <a:t>ributing to local economy</a:t>
            </a:r>
            <a:endParaRPr lang="en-US" sz="2200" b="0" i="0" u="none" strike="noStrike" baseline="0" dirty="0">
              <a:latin typeface="+mn-lt"/>
            </a:endParaRPr>
          </a:p>
          <a:p>
            <a:pPr algn="l">
              <a:spcBef>
                <a:spcPts val="900"/>
              </a:spcBef>
            </a:pPr>
            <a:r>
              <a:rPr lang="en-US" sz="2400" dirty="0">
                <a:latin typeface="+mn-lt"/>
              </a:rPr>
              <a:t>Summary</a:t>
            </a:r>
            <a:endParaRPr lang="en-US" sz="2400" b="0" i="0" u="none" strike="noStrike" baseline="0" dirty="0">
              <a:latin typeface="+mn-lt"/>
            </a:endParaRPr>
          </a:p>
        </p:txBody>
      </p:sp>
      <p:pic>
        <p:nvPicPr>
          <p:cNvPr id="2" name="Picture 1">
            <a:extLst>
              <a:ext uri="{FF2B5EF4-FFF2-40B4-BE49-F238E27FC236}">
                <a16:creationId xmlns:a16="http://schemas.microsoft.com/office/drawing/2014/main" id="{322C32F1-2C0F-8038-1B09-CC2DA99265B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48450" y="1733550"/>
            <a:ext cx="5168309" cy="3108546"/>
          </a:xfrm>
          <a:prstGeom prst="rect">
            <a:avLst/>
          </a:prstGeom>
        </p:spPr>
      </p:pic>
    </p:spTree>
    <p:extLst>
      <p:ext uri="{BB962C8B-B14F-4D97-AF65-F5344CB8AC3E}">
        <p14:creationId xmlns:p14="http://schemas.microsoft.com/office/powerpoint/2010/main" val="3043192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7986B37-6992-423F-9CB9-B47526FEF1E4}"/>
              </a:ext>
            </a:extLst>
          </p:cNvPr>
          <p:cNvSpPr>
            <a:spLocks noGrp="1"/>
          </p:cNvSpPr>
          <p:nvPr>
            <p:ph type="title"/>
          </p:nvPr>
        </p:nvSpPr>
        <p:spPr>
          <a:xfrm>
            <a:off x="669296" y="457599"/>
            <a:ext cx="11275053" cy="680537"/>
          </a:xfrm>
        </p:spPr>
        <p:txBody>
          <a:bodyPr>
            <a:normAutofit fontScale="90000"/>
          </a:bodyPr>
          <a:lstStyle/>
          <a:p>
            <a:r>
              <a:rPr lang="en-US" sz="4000" dirty="0" err="1"/>
              <a:t>Lightsource</a:t>
            </a:r>
            <a:r>
              <a:rPr lang="en-US" sz="4000" dirty="0"/>
              <a:t> Users’ Contribution to Local Economy</a:t>
            </a:r>
          </a:p>
        </p:txBody>
      </p:sp>
      <p:pic>
        <p:nvPicPr>
          <p:cNvPr id="5" name="Picture 4">
            <a:extLst>
              <a:ext uri="{FF2B5EF4-FFF2-40B4-BE49-F238E27FC236}">
                <a16:creationId xmlns:a16="http://schemas.microsoft.com/office/drawing/2014/main" id="{CFFF666A-C7EF-548D-46D8-343183C13230}"/>
              </a:ext>
            </a:extLst>
          </p:cNvPr>
          <p:cNvPicPr>
            <a:picLocks noChangeAspect="1"/>
          </p:cNvPicPr>
          <p:nvPr/>
        </p:nvPicPr>
        <p:blipFill>
          <a:blip r:embed="rId2"/>
          <a:stretch>
            <a:fillRect/>
          </a:stretch>
        </p:blipFill>
        <p:spPr>
          <a:xfrm>
            <a:off x="3963128" y="1383331"/>
            <a:ext cx="7191659" cy="5176162"/>
          </a:xfrm>
          <a:prstGeom prst="rect">
            <a:avLst/>
          </a:prstGeom>
        </p:spPr>
      </p:pic>
      <p:pic>
        <p:nvPicPr>
          <p:cNvPr id="1026" name="Picture 2" descr="free car clipart from stock.adobe.com">
            <a:extLst>
              <a:ext uri="{FF2B5EF4-FFF2-40B4-BE49-F238E27FC236}">
                <a16:creationId xmlns:a16="http://schemas.microsoft.com/office/drawing/2014/main" id="{4D35A4A5-31A5-01A0-B814-F54F0D967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393" y="2573654"/>
            <a:ext cx="1057250" cy="5401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irplane Stock Illustrations – 375,519 Airplane Stock ...">
            <a:extLst>
              <a:ext uri="{FF2B5EF4-FFF2-40B4-BE49-F238E27FC236}">
                <a16:creationId xmlns:a16="http://schemas.microsoft.com/office/drawing/2014/main" id="{5CFB1468-D680-A9F8-06B5-D2F610536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340" y="1628775"/>
            <a:ext cx="1414334"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otelss, Download Free hotelss png images, Free ...">
            <a:extLst>
              <a:ext uri="{FF2B5EF4-FFF2-40B4-BE49-F238E27FC236}">
                <a16:creationId xmlns:a16="http://schemas.microsoft.com/office/drawing/2014/main" id="{BAA00E9C-1005-B48F-8362-1157C7179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213" y="3285979"/>
            <a:ext cx="1724025" cy="11493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taurant clipart free download">
            <a:extLst>
              <a:ext uri="{FF2B5EF4-FFF2-40B4-BE49-F238E27FC236}">
                <a16:creationId xmlns:a16="http://schemas.microsoft.com/office/drawing/2014/main" id="{4265AD5E-515B-EBB8-D7E5-4E39604240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3886" y="4686300"/>
            <a:ext cx="1893765" cy="122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806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65BA1A-1B5C-F595-A036-BED4BF31E0CC}"/>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F7ABBB8-6CF1-26CB-1DAF-54268FA9581D}"/>
              </a:ext>
            </a:extLst>
          </p:cNvPr>
          <p:cNvSpPr txBox="1"/>
          <p:nvPr/>
        </p:nvSpPr>
        <p:spPr>
          <a:xfrm>
            <a:off x="8207820" y="3633281"/>
            <a:ext cx="3553344" cy="646331"/>
          </a:xfrm>
          <a:prstGeom prst="rect">
            <a:avLst/>
          </a:prstGeom>
          <a:noFill/>
        </p:spPr>
        <p:txBody>
          <a:bodyPr wrap="square" rtlCol="0">
            <a:spAutoFit/>
          </a:bodyPr>
          <a:lstStyle/>
          <a:p>
            <a:pPr algn="ctr"/>
            <a:r>
              <a:rPr lang="en-US" i="1" dirty="0">
                <a:solidFill>
                  <a:srgbClr val="C00000"/>
                </a:solidFill>
              </a:rPr>
              <a:t>https://www.longisland.com/news/08-29-24</a:t>
            </a:r>
          </a:p>
        </p:txBody>
      </p:sp>
      <p:sp>
        <p:nvSpPr>
          <p:cNvPr id="5" name="Rectangle: Rounded Corners 4">
            <a:extLst>
              <a:ext uri="{FF2B5EF4-FFF2-40B4-BE49-F238E27FC236}">
                <a16:creationId xmlns:a16="http://schemas.microsoft.com/office/drawing/2014/main" id="{B89F4B25-81CB-FC00-A4CA-75AA150CC8A8}"/>
              </a:ext>
            </a:extLst>
          </p:cNvPr>
          <p:cNvSpPr/>
          <p:nvPr/>
        </p:nvSpPr>
        <p:spPr>
          <a:xfrm>
            <a:off x="515565" y="5223753"/>
            <a:ext cx="7286017" cy="428017"/>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EB5397-3C16-C5FE-A378-040C658D8773}"/>
              </a:ext>
            </a:extLst>
          </p:cNvPr>
          <p:cNvSpPr txBox="1"/>
          <p:nvPr/>
        </p:nvSpPr>
        <p:spPr>
          <a:xfrm>
            <a:off x="8220119" y="4645476"/>
            <a:ext cx="3553344" cy="923330"/>
          </a:xfrm>
          <a:prstGeom prst="rect">
            <a:avLst/>
          </a:prstGeom>
          <a:noFill/>
        </p:spPr>
        <p:txBody>
          <a:bodyPr wrap="square" rtlCol="0">
            <a:spAutoFit/>
          </a:bodyPr>
          <a:lstStyle/>
          <a:p>
            <a:pPr algn="ctr"/>
            <a:r>
              <a:rPr lang="en-US" i="1" dirty="0">
                <a:solidFill>
                  <a:srgbClr val="C00000"/>
                </a:solidFill>
              </a:rPr>
              <a:t>In addition to users, NSLS-II also do business with local industries and service providers</a:t>
            </a:r>
          </a:p>
        </p:txBody>
      </p:sp>
    </p:spTree>
    <p:extLst>
      <p:ext uri="{BB962C8B-B14F-4D97-AF65-F5344CB8AC3E}">
        <p14:creationId xmlns:p14="http://schemas.microsoft.com/office/powerpoint/2010/main" val="3288413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7EA73C1-3B77-4228-8F53-CAC223A54E6F}"/>
              </a:ext>
            </a:extLst>
          </p:cNvPr>
          <p:cNvSpPr txBox="1">
            <a:spLocks/>
          </p:cNvSpPr>
          <p:nvPr/>
        </p:nvSpPr>
        <p:spPr>
          <a:xfrm>
            <a:off x="1069979" y="291834"/>
            <a:ext cx="7196330" cy="11117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defTabSz="914400" rtl="0" eaLnBrk="1" fontAlgn="auto" latinLnBrk="0" hangingPunct="1">
              <a:lnSpc>
                <a:spcPct val="90000"/>
              </a:lnSpc>
              <a:spcBef>
                <a:spcPts val="0"/>
              </a:spcBef>
              <a:spcAft>
                <a:spcPts val="0"/>
              </a:spcAft>
              <a:buClrTx/>
              <a:buSzTx/>
              <a:buFontTx/>
              <a:buNone/>
              <a:tabLst/>
              <a:defRPr/>
            </a:pPr>
            <a:r>
              <a:rPr lang="en-US" sz="4000" b="1" dirty="0">
                <a:solidFill>
                  <a:srgbClr val="000000"/>
                </a:solidFill>
                <a:latin typeface="Calibri" panose="020F0502020204030204"/>
              </a:rPr>
              <a:t>Encouraging Development and Innovation by Users</a:t>
            </a:r>
            <a:endParaRPr kumimoji="0" lang="en-US" sz="4000" b="1" i="0" u="none" strike="noStrike" kern="1200" cap="none" spc="0" normalizeH="0" baseline="0" noProof="0" dirty="0">
              <a:ln>
                <a:noFill/>
              </a:ln>
              <a:solidFill>
                <a:srgbClr val="F6B31F"/>
              </a:solidFill>
              <a:uLnTx/>
              <a:uFillTx/>
              <a:latin typeface="Calibri" panose="020F0502020204030204"/>
              <a:ea typeface="+mj-ea"/>
              <a:cs typeface="+mj-cs"/>
            </a:endParaRPr>
          </a:p>
        </p:txBody>
      </p:sp>
      <p:sp>
        <p:nvSpPr>
          <p:cNvPr id="14" name="TextBox 13">
            <a:extLst>
              <a:ext uri="{FF2B5EF4-FFF2-40B4-BE49-F238E27FC236}">
                <a16:creationId xmlns:a16="http://schemas.microsoft.com/office/drawing/2014/main" id="{383F3A59-B33E-402A-BBEA-0FBD64F0F46E}"/>
              </a:ext>
            </a:extLst>
          </p:cNvPr>
          <p:cNvSpPr txBox="1"/>
          <p:nvPr/>
        </p:nvSpPr>
        <p:spPr>
          <a:xfrm>
            <a:off x="564259" y="4389410"/>
            <a:ext cx="3165982" cy="1643527"/>
          </a:xfrm>
          <a:prstGeom prst="rect">
            <a:avLst/>
          </a:prstGeom>
          <a:noFill/>
        </p:spPr>
        <p:txBody>
          <a:bodyPr wrap="square" rtlCol="0">
            <a:spAutoFit/>
          </a:bodyPr>
          <a:lstStyle/>
          <a:p>
            <a:pPr algn="ctr">
              <a:lnSpc>
                <a:spcPct val="90000"/>
              </a:lnSpc>
            </a:pPr>
            <a:r>
              <a:rPr lang="en-US" sz="1600" i="1" dirty="0">
                <a:solidFill>
                  <a:srgbClr val="000000"/>
                </a:solidFill>
                <a:latin typeface="Calibri" panose="020F0502020204030204"/>
              </a:rPr>
              <a:t>In-situ X-ray Photon Correlation Spectroscopy (XPCS) to study dynamics of curing process during 3d printing </a:t>
            </a:r>
          </a:p>
          <a:p>
            <a:pPr algn="ctr">
              <a:lnSpc>
                <a:spcPct val="90000"/>
              </a:lnSpc>
            </a:pPr>
            <a:endParaRPr lang="en-US" sz="1600" i="1" dirty="0">
              <a:solidFill>
                <a:srgbClr val="0070C0"/>
              </a:solidFill>
              <a:latin typeface="Calibri" panose="020F0502020204030204"/>
            </a:endParaRPr>
          </a:p>
          <a:p>
            <a:pPr algn="ctr">
              <a:lnSpc>
                <a:spcPct val="90000"/>
              </a:lnSpc>
            </a:pPr>
            <a:r>
              <a:rPr lang="en-US" sz="1600" i="1" dirty="0">
                <a:solidFill>
                  <a:srgbClr val="0070C0"/>
                </a:solidFill>
                <a:latin typeface="Calibri" panose="020F0502020204030204"/>
              </a:rPr>
              <a:t>Mater Today Phys, ID(100220) (2020).  </a:t>
            </a:r>
          </a:p>
        </p:txBody>
      </p:sp>
      <p:pic>
        <p:nvPicPr>
          <p:cNvPr id="15" name="Picture 14">
            <a:extLst>
              <a:ext uri="{FF2B5EF4-FFF2-40B4-BE49-F238E27FC236}">
                <a16:creationId xmlns:a16="http://schemas.microsoft.com/office/drawing/2014/main" id="{B65A39CC-4536-4C33-A385-56C8C69916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877" y="1988072"/>
            <a:ext cx="3449249" cy="2130716"/>
          </a:xfrm>
          <a:prstGeom prst="rect">
            <a:avLst/>
          </a:prstGeom>
        </p:spPr>
      </p:pic>
      <p:pic>
        <p:nvPicPr>
          <p:cNvPr id="17" name="Picture 16">
            <a:extLst>
              <a:ext uri="{FF2B5EF4-FFF2-40B4-BE49-F238E27FC236}">
                <a16:creationId xmlns:a16="http://schemas.microsoft.com/office/drawing/2014/main" id="{33D3E612-5556-447E-982E-8E416EB6E9D4}"/>
              </a:ext>
            </a:extLst>
          </p:cNvPr>
          <p:cNvPicPr>
            <a:picLocks noChangeAspect="1"/>
          </p:cNvPicPr>
          <p:nvPr/>
        </p:nvPicPr>
        <p:blipFill>
          <a:blip r:embed="rId3" cstate="email">
            <a:extLst>
              <a:ext uri="{28A0092B-C50C-407E-A947-70E740481C1C}">
                <a14:useLocalDpi xmlns:a14="http://schemas.microsoft.com/office/drawing/2010/main"/>
              </a:ext>
            </a:extLst>
          </a:blip>
          <a:srcRect t="9149" r="49580"/>
          <a:stretch/>
        </p:blipFill>
        <p:spPr>
          <a:xfrm>
            <a:off x="4644204" y="2209557"/>
            <a:ext cx="1018942" cy="1894804"/>
          </a:xfrm>
          <a:prstGeom prst="rect">
            <a:avLst/>
          </a:prstGeom>
        </p:spPr>
      </p:pic>
      <p:sp>
        <p:nvSpPr>
          <p:cNvPr id="19" name="TextBox 18">
            <a:extLst>
              <a:ext uri="{FF2B5EF4-FFF2-40B4-BE49-F238E27FC236}">
                <a16:creationId xmlns:a16="http://schemas.microsoft.com/office/drawing/2014/main" id="{1A003D89-087A-4BC0-9945-E03CED13F643}"/>
              </a:ext>
            </a:extLst>
          </p:cNvPr>
          <p:cNvSpPr txBox="1"/>
          <p:nvPr/>
        </p:nvSpPr>
        <p:spPr>
          <a:xfrm>
            <a:off x="4449069" y="4526145"/>
            <a:ext cx="3540156" cy="535531"/>
          </a:xfrm>
          <a:prstGeom prst="rect">
            <a:avLst/>
          </a:prstGeom>
          <a:noFill/>
        </p:spPr>
        <p:txBody>
          <a:bodyPr wrap="square" rtlCol="0">
            <a:spAutoFit/>
          </a:bodyPr>
          <a:lstStyle/>
          <a:p>
            <a:pPr algn="ctr">
              <a:lnSpc>
                <a:spcPct val="90000"/>
              </a:lnSpc>
            </a:pPr>
            <a:r>
              <a:rPr lang="en-US" sz="1600" i="1" dirty="0">
                <a:solidFill>
                  <a:srgbClr val="000000"/>
                </a:solidFill>
                <a:latin typeface="Calibri" panose="020F0502020204030204"/>
              </a:rPr>
              <a:t>IBM Nanosheet Fin-FET and strain mapping at HXN</a:t>
            </a:r>
          </a:p>
        </p:txBody>
      </p:sp>
      <p:sp>
        <p:nvSpPr>
          <p:cNvPr id="20" name="TextBox 19">
            <a:extLst>
              <a:ext uri="{FF2B5EF4-FFF2-40B4-BE49-F238E27FC236}">
                <a16:creationId xmlns:a16="http://schemas.microsoft.com/office/drawing/2014/main" id="{8990FA66-23B3-4C24-A27D-68C2F556F4DF}"/>
              </a:ext>
            </a:extLst>
          </p:cNvPr>
          <p:cNvSpPr txBox="1"/>
          <p:nvPr/>
        </p:nvSpPr>
        <p:spPr>
          <a:xfrm flipH="1">
            <a:off x="600457" y="3682610"/>
            <a:ext cx="643706" cy="307777"/>
          </a:xfrm>
          <a:prstGeom prst="rect">
            <a:avLst/>
          </a:prstGeom>
          <a:noFill/>
        </p:spPr>
        <p:txBody>
          <a:bodyPr wrap="square" rtlCol="0">
            <a:spAutoFit/>
          </a:bodyPr>
          <a:lstStyle/>
          <a:p>
            <a:r>
              <a:rPr lang="en-US" sz="1400" b="1" i="1" dirty="0">
                <a:solidFill>
                  <a:srgbClr val="0070C0"/>
                </a:solidFill>
              </a:rPr>
              <a:t>CHX</a:t>
            </a:r>
          </a:p>
        </p:txBody>
      </p:sp>
      <p:cxnSp>
        <p:nvCxnSpPr>
          <p:cNvPr id="22" name="Straight Connector 21">
            <a:extLst>
              <a:ext uri="{FF2B5EF4-FFF2-40B4-BE49-F238E27FC236}">
                <a16:creationId xmlns:a16="http://schemas.microsoft.com/office/drawing/2014/main" id="{47A84937-207D-497B-9A3F-57B2EFFBDA4D}"/>
              </a:ext>
            </a:extLst>
          </p:cNvPr>
          <p:cNvCxnSpPr>
            <a:cxnSpLocks/>
          </p:cNvCxnSpPr>
          <p:nvPr/>
        </p:nvCxnSpPr>
        <p:spPr>
          <a:xfrm>
            <a:off x="4244372" y="1699669"/>
            <a:ext cx="0" cy="507260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2E8CECE-C70A-4567-B2A2-E18EF3E964FC}"/>
              </a:ext>
            </a:extLst>
          </p:cNvPr>
          <p:cNvSpPr txBox="1"/>
          <p:nvPr/>
        </p:nvSpPr>
        <p:spPr>
          <a:xfrm>
            <a:off x="5255237" y="5325494"/>
            <a:ext cx="2270449" cy="535531"/>
          </a:xfrm>
          <a:prstGeom prst="rect">
            <a:avLst/>
          </a:prstGeom>
          <a:noFill/>
        </p:spPr>
        <p:txBody>
          <a:bodyPr wrap="square">
            <a:spAutoFit/>
          </a:bodyPr>
          <a:lstStyle/>
          <a:p>
            <a:pPr algn="ctr">
              <a:lnSpc>
                <a:spcPct val="90000"/>
              </a:lnSpc>
            </a:pPr>
            <a:r>
              <a:rPr lang="en-US" sz="1600" i="1" dirty="0">
                <a:solidFill>
                  <a:srgbClr val="0070C0"/>
                </a:solidFill>
                <a:latin typeface="Calibri" panose="020F0502020204030204"/>
              </a:rPr>
              <a:t>Nature Comm. Eng. (2022).  </a:t>
            </a:r>
          </a:p>
        </p:txBody>
      </p:sp>
      <p:pic>
        <p:nvPicPr>
          <p:cNvPr id="2" name="Picture 1" descr="A picture containing text&#10;&#10;Description automatically generated">
            <a:extLst>
              <a:ext uri="{FF2B5EF4-FFF2-40B4-BE49-F238E27FC236}">
                <a16:creationId xmlns:a16="http://schemas.microsoft.com/office/drawing/2014/main" id="{A0DE0EAA-4A09-D0CD-F7EF-21862E54A5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2505" y="2209557"/>
            <a:ext cx="2083714" cy="1935869"/>
          </a:xfrm>
          <a:prstGeom prst="rect">
            <a:avLst/>
          </a:prstGeom>
        </p:spPr>
      </p:pic>
      <p:sp>
        <p:nvSpPr>
          <p:cNvPr id="21" name="TextBox 20">
            <a:extLst>
              <a:ext uri="{FF2B5EF4-FFF2-40B4-BE49-F238E27FC236}">
                <a16:creationId xmlns:a16="http://schemas.microsoft.com/office/drawing/2014/main" id="{5A1D1EF7-DD0B-4859-AC9A-BA7F540D03F2}"/>
              </a:ext>
            </a:extLst>
          </p:cNvPr>
          <p:cNvSpPr txBox="1"/>
          <p:nvPr/>
        </p:nvSpPr>
        <p:spPr>
          <a:xfrm flipH="1">
            <a:off x="7064617" y="2344588"/>
            <a:ext cx="654063" cy="307777"/>
          </a:xfrm>
          <a:prstGeom prst="rect">
            <a:avLst/>
          </a:prstGeom>
          <a:noFill/>
        </p:spPr>
        <p:txBody>
          <a:bodyPr wrap="square" rtlCol="0">
            <a:spAutoFit/>
          </a:bodyPr>
          <a:lstStyle/>
          <a:p>
            <a:r>
              <a:rPr lang="en-US" sz="1400" b="1" i="1" dirty="0">
                <a:solidFill>
                  <a:schemeClr val="bg1"/>
                </a:solidFill>
              </a:rPr>
              <a:t>HXN</a:t>
            </a:r>
          </a:p>
        </p:txBody>
      </p:sp>
      <p:pic>
        <p:nvPicPr>
          <p:cNvPr id="4" name="Picture 3">
            <a:extLst>
              <a:ext uri="{FF2B5EF4-FFF2-40B4-BE49-F238E27FC236}">
                <a16:creationId xmlns:a16="http://schemas.microsoft.com/office/drawing/2014/main" id="{4DC475A9-BDBD-13DE-705E-B4F75748016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180699" y="372438"/>
            <a:ext cx="1766896" cy="860506"/>
          </a:xfrm>
          <a:prstGeom prst="rect">
            <a:avLst/>
          </a:prstGeom>
        </p:spPr>
      </p:pic>
      <p:pic>
        <p:nvPicPr>
          <p:cNvPr id="1026" name="Picture 2">
            <a:extLst>
              <a:ext uri="{FF2B5EF4-FFF2-40B4-BE49-F238E27FC236}">
                <a16:creationId xmlns:a16="http://schemas.microsoft.com/office/drawing/2014/main" id="{B7A2B2B5-7A71-23F8-EE6C-C1760AD8EDC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22060" y="1730075"/>
            <a:ext cx="667829" cy="3756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DAA3A89-8EE6-1C0A-6462-B82371E6026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042176" y="384844"/>
            <a:ext cx="909882" cy="848100"/>
          </a:xfrm>
          <a:prstGeom prst="rect">
            <a:avLst/>
          </a:prstGeom>
        </p:spPr>
      </p:pic>
      <p:grpSp>
        <p:nvGrpSpPr>
          <p:cNvPr id="6" name="Group 5">
            <a:extLst>
              <a:ext uri="{FF2B5EF4-FFF2-40B4-BE49-F238E27FC236}">
                <a16:creationId xmlns:a16="http://schemas.microsoft.com/office/drawing/2014/main" id="{C9AF0473-7E80-5B47-53CE-08122F926459}"/>
              </a:ext>
            </a:extLst>
          </p:cNvPr>
          <p:cNvGrpSpPr/>
          <p:nvPr/>
        </p:nvGrpSpPr>
        <p:grpSpPr>
          <a:xfrm>
            <a:off x="8467817" y="2047838"/>
            <a:ext cx="3787856" cy="3885097"/>
            <a:chOff x="4820972" y="1301943"/>
            <a:chExt cx="3787856" cy="3885097"/>
          </a:xfrm>
        </p:grpSpPr>
        <p:pic>
          <p:nvPicPr>
            <p:cNvPr id="7" name="Picture 2">
              <a:extLst>
                <a:ext uri="{FF2B5EF4-FFF2-40B4-BE49-F238E27FC236}">
                  <a16:creationId xmlns:a16="http://schemas.microsoft.com/office/drawing/2014/main" id="{B787C19C-35F3-2426-7E46-02365D39329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20972" y="1301943"/>
              <a:ext cx="3680620" cy="24566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E2A53035-6691-9DED-4E9A-CBEE461DA5CE}"/>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082818" y="3471441"/>
              <a:ext cx="1704772" cy="17155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7A375A1-7E7F-AC6F-CC1C-E87C4C4012DC}"/>
                </a:ext>
              </a:extLst>
            </p:cNvPr>
            <p:cNvSpPr txBox="1"/>
            <p:nvPr/>
          </p:nvSpPr>
          <p:spPr>
            <a:xfrm>
              <a:off x="6692423" y="3984099"/>
              <a:ext cx="1916405" cy="738664"/>
            </a:xfrm>
            <a:prstGeom prst="rect">
              <a:avLst/>
            </a:prstGeom>
            <a:noFill/>
          </p:spPr>
          <p:txBody>
            <a:bodyPr wrap="square" rtlCol="0">
              <a:spAutoFit/>
            </a:bodyPr>
            <a:lstStyle/>
            <a:p>
              <a:pPr algn="ctr"/>
              <a:r>
                <a:rPr lang="pt-BR" sz="1400" i="1" dirty="0">
                  <a:solidFill>
                    <a:srgbClr val="00558A"/>
                  </a:solidFill>
                  <a:latin typeface="Calibri" panose="020F0502020204030204"/>
                </a:rPr>
                <a:t>Tricker, et al. </a:t>
              </a:r>
              <a:r>
                <a:rPr lang="nb-NO" sz="1400" i="1" dirty="0">
                  <a:solidFill>
                    <a:srgbClr val="00558A"/>
                  </a:solidFill>
                  <a:latin typeface="Calibri" panose="020F0502020204030204"/>
                </a:rPr>
                <a:t>ACS Energy Lett. 5, 3362–3367 (2020)</a:t>
              </a:r>
              <a:r>
                <a:rPr lang="pt-BR" sz="1400" i="1" dirty="0">
                  <a:solidFill>
                    <a:srgbClr val="00558A"/>
                  </a:solidFill>
                  <a:latin typeface="Calibri" panose="020F0502020204030204"/>
                </a:rPr>
                <a:t>. </a:t>
              </a:r>
            </a:p>
          </p:txBody>
        </p:sp>
      </p:grpSp>
      <p:sp>
        <p:nvSpPr>
          <p:cNvPr id="10" name="TextBox 9">
            <a:extLst>
              <a:ext uri="{FF2B5EF4-FFF2-40B4-BE49-F238E27FC236}">
                <a16:creationId xmlns:a16="http://schemas.microsoft.com/office/drawing/2014/main" id="{74059B81-F22C-5DD2-9A0A-92F59881E25D}"/>
              </a:ext>
            </a:extLst>
          </p:cNvPr>
          <p:cNvSpPr txBox="1"/>
          <p:nvPr/>
        </p:nvSpPr>
        <p:spPr>
          <a:xfrm flipH="1">
            <a:off x="11536614" y="2231018"/>
            <a:ext cx="654063" cy="307777"/>
          </a:xfrm>
          <a:prstGeom prst="rect">
            <a:avLst/>
          </a:prstGeom>
          <a:noFill/>
        </p:spPr>
        <p:txBody>
          <a:bodyPr wrap="square" rtlCol="0">
            <a:spAutoFit/>
          </a:bodyPr>
          <a:lstStyle/>
          <a:p>
            <a:r>
              <a:rPr lang="en-US" sz="1400" b="1" i="1" dirty="0">
                <a:solidFill>
                  <a:srgbClr val="0070C0"/>
                </a:solidFill>
              </a:rPr>
              <a:t>ISS</a:t>
            </a:r>
          </a:p>
        </p:txBody>
      </p:sp>
      <p:cxnSp>
        <p:nvCxnSpPr>
          <p:cNvPr id="12" name="Straight Connector 11">
            <a:extLst>
              <a:ext uri="{FF2B5EF4-FFF2-40B4-BE49-F238E27FC236}">
                <a16:creationId xmlns:a16="http://schemas.microsoft.com/office/drawing/2014/main" id="{1E83DB11-069F-191B-5821-25330ED0CF7A}"/>
              </a:ext>
            </a:extLst>
          </p:cNvPr>
          <p:cNvCxnSpPr>
            <a:cxnSpLocks/>
          </p:cNvCxnSpPr>
          <p:nvPr/>
        </p:nvCxnSpPr>
        <p:spPr>
          <a:xfrm>
            <a:off x="8218994" y="1630662"/>
            <a:ext cx="0" cy="51416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964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061713" y="258256"/>
            <a:ext cx="6727465" cy="877808"/>
          </a:xfrm>
        </p:spPr>
        <p:txBody>
          <a:bodyPr>
            <a:noAutofit/>
          </a:bodyPr>
          <a:lstStyle/>
          <a:p>
            <a:pPr>
              <a:lnSpc>
                <a:spcPct val="100000"/>
              </a:lnSpc>
              <a:defRPr/>
            </a:pPr>
            <a:r>
              <a:rPr lang="en-US" altLang="en-US" sz="3600" u="none" dirty="0"/>
              <a:t>Sustainable Partnerships</a:t>
            </a:r>
          </a:p>
        </p:txBody>
      </p:sp>
      <p:sp>
        <p:nvSpPr>
          <p:cNvPr id="11" name="Content Placeholder 2">
            <a:extLst>
              <a:ext uri="{FF2B5EF4-FFF2-40B4-BE49-F238E27FC236}">
                <a16:creationId xmlns:a16="http://schemas.microsoft.com/office/drawing/2014/main" id="{2F18F453-ABF8-A245-0AE4-03F0789C7A54}"/>
              </a:ext>
            </a:extLst>
          </p:cNvPr>
          <p:cNvSpPr txBox="1">
            <a:spLocks/>
          </p:cNvSpPr>
          <p:nvPr/>
        </p:nvSpPr>
        <p:spPr bwMode="auto">
          <a:xfrm>
            <a:off x="563160" y="1792760"/>
            <a:ext cx="5923903" cy="4728805"/>
          </a:xfrm>
          <a:prstGeom prst="rect">
            <a:avLst/>
          </a:prstGeom>
          <a:noFill/>
        </p:spPr>
        <p:txBody>
          <a:bodyPr vert="horz" lIns="91440" tIns="45720" rIns="91440" bIns="45720" rtlCol="0">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82880" indent="-182880">
              <a:spcBef>
                <a:spcPts val="0"/>
              </a:spcBef>
              <a:spcAft>
                <a:spcPts val="600"/>
              </a:spcAft>
              <a:buClr>
                <a:srgbClr val="FF0000"/>
              </a:buClr>
            </a:pPr>
            <a:r>
              <a:rPr lang="en-US" sz="2000" dirty="0">
                <a:effectLst/>
                <a:ea typeface="Calibri" panose="020F0502020204030204" pitchFamily="34" charset="0"/>
                <a:cs typeface="Calibri" panose="020F0502020204030204" pitchFamily="34" charset="0"/>
              </a:rPr>
              <a:t>New York State Energy Research </a:t>
            </a:r>
            <a:r>
              <a:rPr lang="en-US" sz="2000" dirty="0">
                <a:ea typeface="Calibri" panose="020F0502020204030204" pitchFamily="34" charset="0"/>
                <a:cs typeface="Calibri" panose="020F0502020204030204" pitchFamily="34" charset="0"/>
              </a:rPr>
              <a:t>&amp; Development Authority (</a:t>
            </a:r>
            <a:r>
              <a:rPr lang="en-US" sz="2000" dirty="0">
                <a:effectLst/>
                <a:ea typeface="Calibri" panose="020F0502020204030204" pitchFamily="34" charset="0"/>
                <a:cs typeface="Calibri" panose="020F0502020204030204" pitchFamily="34" charset="0"/>
              </a:rPr>
              <a:t>NYSERDA) funded the construction of a new High Energy X-ray (HEX) beamline at NSLS-II</a:t>
            </a:r>
          </a:p>
          <a:p>
            <a:pPr marL="182880" indent="-182880">
              <a:spcBef>
                <a:spcPts val="0"/>
              </a:spcBef>
              <a:spcAft>
                <a:spcPts val="600"/>
              </a:spcAft>
              <a:buClr>
                <a:srgbClr val="FF0000"/>
              </a:buClr>
            </a:pPr>
            <a:r>
              <a:rPr lang="en-US" sz="2000" dirty="0">
                <a:effectLst/>
                <a:ea typeface="Calibri" panose="020F0502020204030204" pitchFamily="34" charset="0"/>
                <a:cs typeface="Calibri" panose="020F0502020204030204" pitchFamily="34" charset="0"/>
              </a:rPr>
              <a:t>Scientific objective: a</a:t>
            </a:r>
            <a:r>
              <a:rPr lang="en-US" sz="2000" dirty="0">
                <a:cs typeface="Calibri" panose="020F0502020204030204" pitchFamily="34" charset="0"/>
              </a:rPr>
              <a:t>dvance clean energy technology through understandings of 3D structures of materials and devices (</a:t>
            </a:r>
            <a:r>
              <a:rPr lang="en-US" sz="2000" i="1" dirty="0">
                <a:cs typeface="Calibri" panose="020F0502020204030204" pitchFamily="34" charset="0"/>
              </a:rPr>
              <a:t>e.g.</a:t>
            </a:r>
            <a:r>
              <a:rPr lang="en-US" sz="2000" dirty="0">
                <a:cs typeface="Calibri" panose="020F0502020204030204" pitchFamily="34" charset="0"/>
              </a:rPr>
              <a:t> energy storage) in real time and under actual operating conditions</a:t>
            </a:r>
          </a:p>
          <a:p>
            <a:pPr marL="182880" indent="-182880">
              <a:spcBef>
                <a:spcPts val="0"/>
              </a:spcBef>
              <a:spcAft>
                <a:spcPts val="600"/>
              </a:spcAft>
              <a:buClr>
                <a:srgbClr val="FF0000"/>
              </a:buClr>
            </a:pPr>
            <a:r>
              <a:rPr lang="en-US" sz="2000" dirty="0">
                <a:cs typeface="Calibri" panose="020F0502020204030204" pitchFamily="34" charset="0"/>
              </a:rPr>
              <a:t>Societal impact: promote NYS industry to conduct R&amp;D at NSLS-II </a:t>
            </a:r>
            <a:r>
              <a:rPr lang="en-US" sz="2000" dirty="0">
                <a:cs typeface="Calibri" panose="020F0502020204030204" pitchFamily="34" charset="0"/>
                <a:sym typeface="Wingdings" panose="05000000000000000000" pitchFamily="2" charset="2"/>
              </a:rPr>
              <a:t> to enhance </a:t>
            </a:r>
            <a:r>
              <a:rPr lang="en-US" sz="2000" dirty="0">
                <a:cs typeface="Calibri" panose="020F0502020204030204" pitchFamily="34" charset="0"/>
              </a:rPr>
              <a:t>economic and societal impact in NY State</a:t>
            </a:r>
            <a:endParaRPr lang="en-US" sz="5400" dirty="0">
              <a:effectLst/>
              <a:ea typeface="Calibri" panose="020F0502020204030204" pitchFamily="34" charset="0"/>
              <a:cs typeface="Calibri" panose="020F0502020204030204" pitchFamily="34" charset="0"/>
            </a:endParaRPr>
          </a:p>
          <a:p>
            <a:pPr marL="182880" indent="-182880">
              <a:spcBef>
                <a:spcPts val="0"/>
              </a:spcBef>
              <a:spcAft>
                <a:spcPts val="600"/>
              </a:spcAft>
              <a:buClr>
                <a:srgbClr val="FF0000"/>
              </a:buClr>
            </a:pPr>
            <a:r>
              <a:rPr lang="en-US" sz="2000" dirty="0">
                <a:effectLst/>
                <a:ea typeface="Calibri" panose="020F0502020204030204" pitchFamily="34" charset="0"/>
                <a:cs typeface="Calibri" panose="020F0502020204030204" pitchFamily="34" charset="0"/>
              </a:rPr>
              <a:t>HEX General User operation starts in early 2024. NYSERDA researchers receive dedicated beamtime to pursue their research</a:t>
            </a:r>
          </a:p>
        </p:txBody>
      </p:sp>
      <p:pic>
        <p:nvPicPr>
          <p:cNvPr id="6" name="Picture 5">
            <a:extLst>
              <a:ext uri="{FF2B5EF4-FFF2-40B4-BE49-F238E27FC236}">
                <a16:creationId xmlns:a16="http://schemas.microsoft.com/office/drawing/2014/main" id="{9B142611-E6FC-9AF5-0BC8-03E3C8AF50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08357" y="355901"/>
            <a:ext cx="877809" cy="877808"/>
          </a:xfrm>
          <a:prstGeom prst="rect">
            <a:avLst/>
          </a:prstGeom>
        </p:spPr>
      </p:pic>
      <p:pic>
        <p:nvPicPr>
          <p:cNvPr id="7" name="Picture 6">
            <a:extLst>
              <a:ext uri="{FF2B5EF4-FFF2-40B4-BE49-F238E27FC236}">
                <a16:creationId xmlns:a16="http://schemas.microsoft.com/office/drawing/2014/main" id="{F728019C-7211-0F4B-E545-EF12E8E47C7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041763" y="355901"/>
            <a:ext cx="827738" cy="840312"/>
          </a:xfrm>
          <a:prstGeom prst="rect">
            <a:avLst/>
          </a:prstGeom>
        </p:spPr>
      </p:pic>
      <p:pic>
        <p:nvPicPr>
          <p:cNvPr id="9" name="Picture 8">
            <a:extLst>
              <a:ext uri="{FF2B5EF4-FFF2-40B4-BE49-F238E27FC236}">
                <a16:creationId xmlns:a16="http://schemas.microsoft.com/office/drawing/2014/main" id="{49E1018F-3547-6549-0B69-8436C578F02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095816" y="324875"/>
            <a:ext cx="836297" cy="896666"/>
          </a:xfrm>
          <a:prstGeom prst="rect">
            <a:avLst/>
          </a:prstGeom>
        </p:spPr>
      </p:pic>
      <p:pic>
        <p:nvPicPr>
          <p:cNvPr id="13" name="Picture 12">
            <a:extLst>
              <a:ext uri="{FF2B5EF4-FFF2-40B4-BE49-F238E27FC236}">
                <a16:creationId xmlns:a16="http://schemas.microsoft.com/office/drawing/2014/main" id="{68BE87F7-508F-291C-FC1C-C9C80C988FB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90581" y="1944497"/>
            <a:ext cx="5387620" cy="3494687"/>
          </a:xfrm>
          <a:prstGeom prst="rect">
            <a:avLst/>
          </a:prstGeom>
        </p:spPr>
      </p:pic>
      <p:pic>
        <p:nvPicPr>
          <p:cNvPr id="15" name="Picture 14">
            <a:extLst>
              <a:ext uri="{FF2B5EF4-FFF2-40B4-BE49-F238E27FC236}">
                <a16:creationId xmlns:a16="http://schemas.microsoft.com/office/drawing/2014/main" id="{6BFA29A5-419F-D623-93D8-EEDD1F869D1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9195" y="365702"/>
            <a:ext cx="1056762" cy="1138313"/>
          </a:xfrm>
          <a:prstGeom prst="rect">
            <a:avLst/>
          </a:prstGeom>
        </p:spPr>
      </p:pic>
      <p:sp>
        <p:nvSpPr>
          <p:cNvPr id="16" name="Title 1">
            <a:extLst>
              <a:ext uri="{FF2B5EF4-FFF2-40B4-BE49-F238E27FC236}">
                <a16:creationId xmlns:a16="http://schemas.microsoft.com/office/drawing/2014/main" id="{C416EFB6-860C-71C7-257D-34BF4D3E57FF}"/>
              </a:ext>
            </a:extLst>
          </p:cNvPr>
          <p:cNvSpPr txBox="1">
            <a:spLocks/>
          </p:cNvSpPr>
          <p:nvPr/>
        </p:nvSpPr>
        <p:spPr>
          <a:xfrm>
            <a:off x="3332291" y="972736"/>
            <a:ext cx="3991535" cy="536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nSpc>
                <a:spcPct val="100000"/>
              </a:lnSpc>
              <a:defRPr/>
            </a:pPr>
            <a:r>
              <a:rPr lang="en-US" altLang="en-US" sz="2400" i="1" dirty="0">
                <a:latin typeface="Symbol" panose="05050102010706020507" pitchFamily="18" charset="2"/>
              </a:rPr>
              <a:t>- </a:t>
            </a:r>
            <a:r>
              <a:rPr lang="en-US" altLang="en-US" sz="2400" i="1" dirty="0"/>
              <a:t> an example</a:t>
            </a:r>
          </a:p>
        </p:txBody>
      </p:sp>
    </p:spTree>
    <p:extLst>
      <p:ext uri="{BB962C8B-B14F-4D97-AF65-F5344CB8AC3E}">
        <p14:creationId xmlns:p14="http://schemas.microsoft.com/office/powerpoint/2010/main" val="1236507482"/>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EF0AFA-47F4-9854-0C5A-89AE123CBFCB}"/>
              </a:ext>
            </a:extLst>
          </p:cNvPr>
          <p:cNvSpPr/>
          <p:nvPr/>
        </p:nvSpPr>
        <p:spPr>
          <a:xfrm>
            <a:off x="410095" y="6140238"/>
            <a:ext cx="4624021" cy="71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escribe each of the four major U.S. regions. Focus on facts and ...">
            <a:extLst>
              <a:ext uri="{FF2B5EF4-FFF2-40B4-BE49-F238E27FC236}">
                <a16:creationId xmlns:a16="http://schemas.microsoft.com/office/drawing/2014/main" id="{8CE2512B-F77E-546A-CCCA-97FE439138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68" t="6241" r="3574" b="4223"/>
          <a:stretch/>
        </p:blipFill>
        <p:spPr bwMode="auto">
          <a:xfrm>
            <a:off x="1099223" y="1770435"/>
            <a:ext cx="7278842" cy="47860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0681D4-1EFD-DD74-CD04-FE6BE481FCBF}"/>
              </a:ext>
            </a:extLst>
          </p:cNvPr>
          <p:cNvSpPr txBox="1"/>
          <p:nvPr/>
        </p:nvSpPr>
        <p:spPr>
          <a:xfrm>
            <a:off x="8292642" y="3341448"/>
            <a:ext cx="3458370" cy="2015936"/>
          </a:xfrm>
          <a:prstGeom prst="rect">
            <a:avLst/>
          </a:prstGeom>
          <a:noFill/>
        </p:spPr>
        <p:txBody>
          <a:bodyPr wrap="square" rtlCol="0">
            <a:spAutoFit/>
          </a:bodyPr>
          <a:lstStyle/>
          <a:p>
            <a:pPr algn="ctr">
              <a:spcAft>
                <a:spcPts val="1200"/>
              </a:spcAft>
            </a:pPr>
            <a:r>
              <a:rPr lang="en-US" sz="2000" b="1" i="1" dirty="0">
                <a:cs typeface="Calibri" panose="020F0502020204030204" pitchFamily="34" charset="0"/>
              </a:rPr>
              <a:t>NSLS-II Users (FY23)</a:t>
            </a:r>
          </a:p>
          <a:p>
            <a:r>
              <a:rPr lang="en-US" sz="2000" i="1" dirty="0">
                <a:cs typeface="Calibri" panose="020F0502020204030204" pitchFamily="34" charset="0"/>
              </a:rPr>
              <a:t>New York State 		34%</a:t>
            </a:r>
          </a:p>
          <a:p>
            <a:pPr>
              <a:spcBef>
                <a:spcPts val="600"/>
              </a:spcBef>
            </a:pPr>
            <a:r>
              <a:rPr lang="en-US" sz="2000" i="1" kern="0" dirty="0">
                <a:effectLst/>
                <a:ea typeface="DengXian" panose="02010600030101010101" pitchFamily="2" charset="-122"/>
                <a:cs typeface="Aptos" panose="020B0004020202020204" pitchFamily="34" charset="0"/>
              </a:rPr>
              <a:t>Rest of Northeast	25% </a:t>
            </a:r>
          </a:p>
          <a:p>
            <a:pPr>
              <a:spcBef>
                <a:spcPts val="600"/>
              </a:spcBef>
            </a:pPr>
            <a:r>
              <a:rPr lang="en-US" sz="2000" i="1" kern="0" dirty="0">
                <a:effectLst/>
                <a:ea typeface="DengXian" panose="02010600030101010101" pitchFamily="2" charset="-122"/>
                <a:cs typeface="Aptos" panose="020B0004020202020204" pitchFamily="34" charset="0"/>
              </a:rPr>
              <a:t>Other US States	34% </a:t>
            </a:r>
          </a:p>
          <a:p>
            <a:pPr>
              <a:spcBef>
                <a:spcPts val="600"/>
              </a:spcBef>
            </a:pPr>
            <a:r>
              <a:rPr lang="en-US" sz="2000" i="1" kern="0" dirty="0">
                <a:ea typeface="DengXian" panose="02010600030101010101" pitchFamily="2" charset="-122"/>
                <a:cs typeface="Aptos" panose="020B0004020202020204" pitchFamily="34" charset="0"/>
              </a:rPr>
              <a:t>I</a:t>
            </a:r>
            <a:r>
              <a:rPr lang="en-US" sz="2000" i="1" kern="0" dirty="0">
                <a:effectLst/>
                <a:ea typeface="DengXian" panose="02010600030101010101" pitchFamily="2" charset="-122"/>
                <a:cs typeface="Aptos" panose="020B0004020202020204" pitchFamily="34" charset="0"/>
              </a:rPr>
              <a:t>nternational		  7%</a:t>
            </a:r>
            <a:r>
              <a:rPr lang="en-US" sz="2000" i="1" dirty="0">
                <a:cs typeface="Calibri" panose="020F0502020204030204" pitchFamily="34" charset="0"/>
              </a:rPr>
              <a:t> </a:t>
            </a:r>
          </a:p>
        </p:txBody>
      </p:sp>
      <p:sp>
        <p:nvSpPr>
          <p:cNvPr id="4" name="Title 1">
            <a:extLst>
              <a:ext uri="{FF2B5EF4-FFF2-40B4-BE49-F238E27FC236}">
                <a16:creationId xmlns:a16="http://schemas.microsoft.com/office/drawing/2014/main" id="{7AB13C2F-E93A-AA6A-10DF-F0C7A1740BE9}"/>
              </a:ext>
            </a:extLst>
          </p:cNvPr>
          <p:cNvSpPr txBox="1">
            <a:spLocks/>
          </p:cNvSpPr>
          <p:nvPr/>
        </p:nvSpPr>
        <p:spPr>
          <a:xfrm>
            <a:off x="1089495" y="618737"/>
            <a:ext cx="10544782" cy="794528"/>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nSpc>
                <a:spcPct val="100000"/>
              </a:lnSpc>
              <a:defRPr/>
            </a:pPr>
            <a:r>
              <a:rPr lang="en-US" altLang="en-US" sz="3600" dirty="0"/>
              <a:t>Regional Usage of Synchrotron Light Sources</a:t>
            </a:r>
          </a:p>
        </p:txBody>
      </p:sp>
    </p:spTree>
    <p:extLst>
      <p:ext uri="{BB962C8B-B14F-4D97-AF65-F5344CB8AC3E}">
        <p14:creationId xmlns:p14="http://schemas.microsoft.com/office/powerpoint/2010/main" val="3379564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737" y="583785"/>
            <a:ext cx="7499463" cy="700087"/>
          </a:xfrm>
        </p:spPr>
        <p:txBody>
          <a:bodyPr>
            <a:normAutofit/>
          </a:bodyPr>
          <a:lstStyle/>
          <a:p>
            <a:pPr>
              <a:defRPr/>
            </a:pPr>
            <a:r>
              <a:rPr lang="en-US" sz="3600" dirty="0"/>
              <a:t>Summary</a:t>
            </a:r>
          </a:p>
        </p:txBody>
      </p:sp>
      <p:sp>
        <p:nvSpPr>
          <p:cNvPr id="7" name="Content Placeholder 2">
            <a:extLst>
              <a:ext uri="{FF2B5EF4-FFF2-40B4-BE49-F238E27FC236}">
                <a16:creationId xmlns:a16="http://schemas.microsoft.com/office/drawing/2014/main" id="{77A1077D-7308-28F0-0361-4D8809633339}"/>
              </a:ext>
            </a:extLst>
          </p:cNvPr>
          <p:cNvSpPr txBox="1">
            <a:spLocks/>
          </p:cNvSpPr>
          <p:nvPr/>
        </p:nvSpPr>
        <p:spPr bwMode="auto">
          <a:xfrm>
            <a:off x="967631" y="1610881"/>
            <a:ext cx="5366493" cy="4342049"/>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ts val="0"/>
              </a:spcBef>
              <a:spcAft>
                <a:spcPts val="1200"/>
              </a:spcAft>
              <a:buClr>
                <a:srgbClr val="FF0000"/>
              </a:buClr>
            </a:pPr>
            <a:r>
              <a:rPr lang="en-US" sz="2200" dirty="0">
                <a:effectLst/>
                <a:ea typeface="DengXian" panose="02010600030101010101" pitchFamily="2" charset="-122"/>
                <a:cs typeface="Calibri" panose="020F0502020204030204" pitchFamily="34" charset="0"/>
              </a:rPr>
              <a:t>Light sources </a:t>
            </a:r>
            <a:r>
              <a:rPr lang="en-US" sz="2200" dirty="0">
                <a:ea typeface="DengXian" panose="02010600030101010101" pitchFamily="2" charset="-122"/>
                <a:cs typeface="Calibri" panose="020F0502020204030204" pitchFamily="34" charset="0"/>
              </a:rPr>
              <a:t>have become </a:t>
            </a:r>
            <a:r>
              <a:rPr lang="en-US" sz="2200" dirty="0">
                <a:effectLst/>
                <a:ea typeface="DengXian" panose="02010600030101010101" pitchFamily="2" charset="-122"/>
                <a:cs typeface="Calibri" panose="020F0502020204030204" pitchFamily="34" charset="0"/>
              </a:rPr>
              <a:t>irreplaceable part of science &amp; technology infrastructure in the US and around the world</a:t>
            </a:r>
          </a:p>
          <a:p>
            <a:pPr>
              <a:spcBef>
                <a:spcPts val="0"/>
              </a:spcBef>
              <a:spcAft>
                <a:spcPts val="1200"/>
              </a:spcAft>
              <a:buClr>
                <a:srgbClr val="FF0000"/>
              </a:buClr>
            </a:pPr>
            <a:r>
              <a:rPr lang="en-US" sz="2200" dirty="0">
                <a:ea typeface="DengXian" panose="02010600030101010101" pitchFamily="2" charset="-122"/>
                <a:cs typeface="Calibri" panose="020F0502020204030204" pitchFamily="34" charset="0"/>
              </a:rPr>
              <a:t>Promote a network of research enterprise and enable impactful scientific research</a:t>
            </a:r>
          </a:p>
          <a:p>
            <a:pPr>
              <a:spcBef>
                <a:spcPts val="0"/>
              </a:spcBef>
              <a:spcAft>
                <a:spcPts val="1200"/>
              </a:spcAft>
              <a:buClr>
                <a:srgbClr val="FF0000"/>
              </a:buClr>
            </a:pPr>
            <a:r>
              <a:rPr lang="en-US" sz="2200" dirty="0">
                <a:effectLst/>
                <a:ea typeface="DengXian" panose="02010600030101010101" pitchFamily="2" charset="-122"/>
                <a:cs typeface="Calibri" panose="020F0502020204030204" pitchFamily="34" charset="0"/>
              </a:rPr>
              <a:t>Encourage economic development, engage  the local community, and make broader indirect societal impact </a:t>
            </a:r>
          </a:p>
          <a:p>
            <a:pPr>
              <a:spcBef>
                <a:spcPts val="0"/>
              </a:spcBef>
              <a:spcAft>
                <a:spcPts val="600"/>
              </a:spcAft>
              <a:buClr>
                <a:srgbClr val="FF0000"/>
              </a:buClr>
            </a:pPr>
            <a:r>
              <a:rPr lang="en-US" sz="2200" dirty="0">
                <a:effectLst/>
                <a:ea typeface="DengXian" panose="02010600030101010101" pitchFamily="2" charset="-122"/>
                <a:cs typeface="Calibri" panose="020F0502020204030204" pitchFamily="34" charset="0"/>
              </a:rPr>
              <a:t>Strong benefits to local and regional economy </a:t>
            </a:r>
            <a:r>
              <a:rPr lang="en-US" sz="2200" dirty="0">
                <a:effectLst/>
                <a:ea typeface="DengXian" panose="02010600030101010101" pitchFamily="2" charset="-122"/>
                <a:cs typeface="Calibri" panose="020F0502020204030204" pitchFamily="34" charset="0"/>
                <a:sym typeface="Wingdings" panose="05000000000000000000" pitchFamily="2" charset="2"/>
              </a:rPr>
              <a:t> W</a:t>
            </a:r>
            <a:r>
              <a:rPr lang="en-US" sz="2200" dirty="0">
                <a:effectLst/>
                <a:ea typeface="DengXian" panose="02010600030101010101" pitchFamily="2" charset="-122"/>
                <a:cs typeface="Calibri" panose="020F0502020204030204" pitchFamily="34" charset="0"/>
              </a:rPr>
              <a:t>ell beyond their science and technology impacts</a:t>
            </a:r>
          </a:p>
          <a:p>
            <a:pPr marL="0" indent="0">
              <a:spcBef>
                <a:spcPts val="0"/>
              </a:spcBef>
              <a:spcAft>
                <a:spcPts val="600"/>
              </a:spcAft>
              <a:buClr>
                <a:srgbClr val="FF0000"/>
              </a:buClr>
              <a:buNone/>
            </a:pPr>
            <a:endParaRPr lang="en-US" sz="2200" dirty="0">
              <a:effectLst/>
              <a:ea typeface="DengXian"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2F959DFD-B393-5031-7854-96F77E9D7C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54484" y="916797"/>
            <a:ext cx="4548539" cy="2735776"/>
          </a:xfrm>
          <a:prstGeom prst="rect">
            <a:avLst/>
          </a:prstGeom>
        </p:spPr>
      </p:pic>
      <p:pic>
        <p:nvPicPr>
          <p:cNvPr id="6" name="Picture 5">
            <a:extLst>
              <a:ext uri="{FF2B5EF4-FFF2-40B4-BE49-F238E27FC236}">
                <a16:creationId xmlns:a16="http://schemas.microsoft.com/office/drawing/2014/main" id="{4D2ED72A-E68F-D240-A09E-0712F2F6AF3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558953" y="3987802"/>
            <a:ext cx="5633047" cy="2500962"/>
          </a:xfrm>
          <a:prstGeom prst="rect">
            <a:avLst/>
          </a:prstGeom>
        </p:spPr>
      </p:pic>
    </p:spTree>
    <p:extLst>
      <p:ext uri="{BB962C8B-B14F-4D97-AF65-F5344CB8AC3E}">
        <p14:creationId xmlns:p14="http://schemas.microsoft.com/office/powerpoint/2010/main" val="3599975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3A7D9-14E4-F715-FDA7-210376E3DD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42515-E865-4236-CB1B-8B49801BD810}"/>
              </a:ext>
            </a:extLst>
          </p:cNvPr>
          <p:cNvSpPr>
            <a:spLocks noGrp="1"/>
          </p:cNvSpPr>
          <p:nvPr>
            <p:ph type="title"/>
          </p:nvPr>
        </p:nvSpPr>
        <p:spPr>
          <a:xfrm>
            <a:off x="1207698" y="2288814"/>
            <a:ext cx="9661585" cy="2524725"/>
          </a:xfrm>
        </p:spPr>
        <p:txBody>
          <a:bodyPr>
            <a:normAutofit/>
          </a:bodyPr>
          <a:lstStyle/>
          <a:p>
            <a:pPr algn="ctr"/>
            <a:r>
              <a:rPr lang="en-US" sz="4000" dirty="0"/>
              <a:t>Thank You!</a:t>
            </a:r>
            <a:br>
              <a:rPr lang="en-US" sz="4000" dirty="0"/>
            </a:br>
            <a:br>
              <a:rPr lang="en-US" sz="4000" dirty="0"/>
            </a:br>
            <a:br>
              <a:rPr lang="en-US" sz="4000" dirty="0"/>
            </a:br>
            <a:endParaRPr lang="en-US" sz="4000" dirty="0"/>
          </a:p>
        </p:txBody>
      </p:sp>
    </p:spTree>
    <p:extLst>
      <p:ext uri="{BB962C8B-B14F-4D97-AF65-F5344CB8AC3E}">
        <p14:creationId xmlns:p14="http://schemas.microsoft.com/office/powerpoint/2010/main" val="657816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141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281CE-0D05-5990-6235-515036D3C21B}"/>
              </a:ext>
            </a:extLst>
          </p:cNvPr>
          <p:cNvSpPr/>
          <p:nvPr/>
        </p:nvSpPr>
        <p:spPr>
          <a:xfrm>
            <a:off x="371572" y="6194801"/>
            <a:ext cx="4822166" cy="681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1" name="Title 1"/>
          <p:cNvSpPr>
            <a:spLocks noGrp="1"/>
          </p:cNvSpPr>
          <p:nvPr>
            <p:ph type="title"/>
          </p:nvPr>
        </p:nvSpPr>
        <p:spPr>
          <a:xfrm>
            <a:off x="2282045" y="422777"/>
            <a:ext cx="8231222" cy="762000"/>
          </a:xfrm>
          <a:effectLst/>
        </p:spPr>
        <p:txBody>
          <a:bodyPr>
            <a:normAutofit fontScale="90000"/>
          </a:bodyPr>
          <a:lstStyle/>
          <a:p>
            <a:pPr algn="ctr">
              <a:defRPr/>
            </a:pPr>
            <a:r>
              <a:rPr lang="en-US" b="1" u="none" dirty="0"/>
              <a:t>Brookhaven National Laboratory</a:t>
            </a:r>
          </a:p>
        </p:txBody>
      </p:sp>
      <p:pic>
        <p:nvPicPr>
          <p:cNvPr id="122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4140" y="1370013"/>
            <a:ext cx="8128000" cy="54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Content Placeholder 2"/>
          <p:cNvSpPr>
            <a:spLocks noGrp="1"/>
          </p:cNvSpPr>
          <p:nvPr>
            <p:ph idx="1"/>
          </p:nvPr>
        </p:nvSpPr>
        <p:spPr>
          <a:xfrm>
            <a:off x="7271398" y="1511136"/>
            <a:ext cx="4139147" cy="1441450"/>
          </a:xfrm>
        </p:spPr>
        <p:txBody>
          <a:bodyPr>
            <a:normAutofit/>
          </a:bodyPr>
          <a:lstStyle/>
          <a:p>
            <a:pPr marL="274320" lvl="1">
              <a:lnSpc>
                <a:spcPct val="110000"/>
              </a:lnSpc>
              <a:spcBef>
                <a:spcPts val="0"/>
              </a:spcBef>
              <a:spcAft>
                <a:spcPts val="0"/>
              </a:spcAft>
              <a:buClr>
                <a:srgbClr val="FF0000"/>
              </a:buClr>
              <a:buFont typeface="Arial" pitchFamily="34" charset="0"/>
              <a:buChar char="•"/>
            </a:pPr>
            <a:r>
              <a:rPr lang="en-US" altLang="en-US" sz="2000" dirty="0">
                <a:solidFill>
                  <a:schemeClr val="bg1"/>
                </a:solidFill>
              </a:rPr>
              <a:t>Located on Long Island</a:t>
            </a:r>
          </a:p>
          <a:p>
            <a:pPr marL="274320" lvl="1">
              <a:lnSpc>
                <a:spcPct val="110000"/>
              </a:lnSpc>
              <a:spcBef>
                <a:spcPts val="0"/>
              </a:spcBef>
              <a:spcAft>
                <a:spcPts val="0"/>
              </a:spcAft>
              <a:buClr>
                <a:srgbClr val="FF0000"/>
              </a:buClr>
              <a:buFont typeface="Arial" pitchFamily="34" charset="0"/>
              <a:buChar char="•"/>
            </a:pPr>
            <a:r>
              <a:rPr lang="en-US" altLang="en-US" sz="2000" dirty="0">
                <a:solidFill>
                  <a:schemeClr val="bg1"/>
                </a:solidFill>
              </a:rPr>
              <a:t>Land: 5322 acres</a:t>
            </a:r>
          </a:p>
          <a:p>
            <a:pPr marL="274320">
              <a:lnSpc>
                <a:spcPct val="110000"/>
              </a:lnSpc>
              <a:spcBef>
                <a:spcPts val="0"/>
              </a:spcBef>
              <a:spcAft>
                <a:spcPts val="0"/>
              </a:spcAft>
              <a:buClr>
                <a:srgbClr val="FF0000"/>
              </a:buClr>
              <a:buFont typeface="Arial" panose="020B0604020202020204" pitchFamily="34" charset="0"/>
              <a:buChar char="•"/>
            </a:pPr>
            <a:r>
              <a:rPr lang="en-US" altLang="en-US" sz="2000" dirty="0">
                <a:solidFill>
                  <a:schemeClr val="bg1"/>
                </a:solidFill>
              </a:rPr>
              <a:t>Multidisciplinary programs</a:t>
            </a:r>
          </a:p>
          <a:p>
            <a:pPr marL="274320">
              <a:lnSpc>
                <a:spcPct val="110000"/>
              </a:lnSpc>
              <a:spcBef>
                <a:spcPts val="0"/>
              </a:spcBef>
              <a:spcAft>
                <a:spcPts val="0"/>
              </a:spcAft>
              <a:buClr>
                <a:srgbClr val="FF0000"/>
              </a:buClr>
              <a:buFont typeface="Arial" panose="020B0604020202020204" pitchFamily="34" charset="0"/>
              <a:buChar char="•"/>
            </a:pPr>
            <a:r>
              <a:rPr lang="en-US" altLang="en-US" sz="2000" dirty="0">
                <a:solidFill>
                  <a:schemeClr val="bg1"/>
                </a:solidFill>
              </a:rPr>
              <a:t>~3000 staff, postdocs, students</a:t>
            </a:r>
          </a:p>
        </p:txBody>
      </p:sp>
      <p:sp>
        <p:nvSpPr>
          <p:cNvPr id="2" name="TextBox 1"/>
          <p:cNvSpPr txBox="1"/>
          <p:nvPr/>
        </p:nvSpPr>
        <p:spPr>
          <a:xfrm>
            <a:off x="8632112" y="5048244"/>
            <a:ext cx="1005403" cy="369332"/>
          </a:xfrm>
          <a:prstGeom prst="rect">
            <a:avLst/>
          </a:prstGeom>
          <a:noFill/>
        </p:spPr>
        <p:txBody>
          <a:bodyPr wrap="none" rtlCol="0">
            <a:spAutoFit/>
          </a:bodyPr>
          <a:lstStyle/>
          <a:p>
            <a:r>
              <a:rPr lang="en-US" b="1" dirty="0">
                <a:solidFill>
                  <a:srgbClr val="FFFF00"/>
                </a:solidFill>
              </a:rPr>
              <a:t>NSLS-II</a:t>
            </a:r>
          </a:p>
        </p:txBody>
      </p:sp>
      <p:sp>
        <p:nvSpPr>
          <p:cNvPr id="6" name="TextBox 5"/>
          <p:cNvSpPr txBox="1"/>
          <p:nvPr/>
        </p:nvSpPr>
        <p:spPr>
          <a:xfrm>
            <a:off x="6691009" y="4899674"/>
            <a:ext cx="659155" cy="369332"/>
          </a:xfrm>
          <a:prstGeom prst="rect">
            <a:avLst/>
          </a:prstGeom>
          <a:noFill/>
        </p:spPr>
        <p:txBody>
          <a:bodyPr wrap="none" rtlCol="0">
            <a:spAutoFit/>
          </a:bodyPr>
          <a:lstStyle/>
          <a:p>
            <a:r>
              <a:rPr lang="en-US" b="1" dirty="0" err="1">
                <a:solidFill>
                  <a:srgbClr val="FFFF00"/>
                </a:solidFill>
              </a:rPr>
              <a:t>CFN</a:t>
            </a:r>
            <a:endParaRPr lang="en-US" b="1" dirty="0">
              <a:solidFill>
                <a:srgbClr val="FFFF00"/>
              </a:solidFill>
            </a:endParaRPr>
          </a:p>
        </p:txBody>
      </p:sp>
      <p:sp>
        <p:nvSpPr>
          <p:cNvPr id="7" name="TextBox 6"/>
          <p:cNvSpPr txBox="1"/>
          <p:nvPr/>
        </p:nvSpPr>
        <p:spPr>
          <a:xfrm>
            <a:off x="5315391" y="4803418"/>
            <a:ext cx="569387" cy="369332"/>
          </a:xfrm>
          <a:prstGeom prst="rect">
            <a:avLst/>
          </a:prstGeom>
          <a:noFill/>
        </p:spPr>
        <p:txBody>
          <a:bodyPr wrap="none" rtlCol="0">
            <a:spAutoFit/>
          </a:bodyPr>
          <a:lstStyle/>
          <a:p>
            <a:r>
              <a:rPr lang="en-US" b="1" dirty="0">
                <a:solidFill>
                  <a:srgbClr val="FFFF00"/>
                </a:solidFill>
              </a:rPr>
              <a:t>ISB</a:t>
            </a:r>
          </a:p>
        </p:txBody>
      </p:sp>
      <p:sp>
        <p:nvSpPr>
          <p:cNvPr id="8" name="TextBox 7"/>
          <p:cNvSpPr txBox="1"/>
          <p:nvPr/>
        </p:nvSpPr>
        <p:spPr>
          <a:xfrm>
            <a:off x="4348855" y="4282048"/>
            <a:ext cx="864339" cy="369332"/>
          </a:xfrm>
          <a:prstGeom prst="rect">
            <a:avLst/>
          </a:prstGeom>
          <a:noFill/>
        </p:spPr>
        <p:txBody>
          <a:bodyPr wrap="none" rtlCol="0">
            <a:spAutoFit/>
          </a:bodyPr>
          <a:lstStyle/>
          <a:p>
            <a:r>
              <a:rPr lang="en-US" b="1" dirty="0" err="1">
                <a:solidFill>
                  <a:srgbClr val="FFFF00"/>
                </a:solidFill>
              </a:rPr>
              <a:t>CHEM</a:t>
            </a:r>
            <a:endParaRPr lang="en-US" b="1" dirty="0">
              <a:solidFill>
                <a:srgbClr val="FFFF00"/>
              </a:solidFill>
            </a:endParaRPr>
          </a:p>
        </p:txBody>
      </p:sp>
      <p:sp>
        <p:nvSpPr>
          <p:cNvPr id="9" name="TextBox 8"/>
          <p:cNvSpPr txBox="1"/>
          <p:nvPr/>
        </p:nvSpPr>
        <p:spPr>
          <a:xfrm>
            <a:off x="5092895" y="2192747"/>
            <a:ext cx="1487908" cy="369332"/>
          </a:xfrm>
          <a:prstGeom prst="rect">
            <a:avLst/>
          </a:prstGeom>
          <a:noFill/>
        </p:spPr>
        <p:txBody>
          <a:bodyPr wrap="none" rtlCol="0">
            <a:spAutoFit/>
          </a:bodyPr>
          <a:lstStyle/>
          <a:p>
            <a:r>
              <a:rPr lang="en-US" b="1" dirty="0">
                <a:solidFill>
                  <a:srgbClr val="FFFF00"/>
                </a:solidFill>
              </a:rPr>
              <a:t>RHIC </a:t>
            </a:r>
            <a:r>
              <a:rPr lang="en-US" b="1" dirty="0">
                <a:solidFill>
                  <a:srgbClr val="FFFF00"/>
                </a:solidFill>
                <a:sym typeface="Wingdings" panose="05000000000000000000" pitchFamily="2" charset="2"/>
              </a:rPr>
              <a:t> EIC</a:t>
            </a:r>
            <a:endParaRPr lang="en-US" b="1" dirty="0">
              <a:solidFill>
                <a:srgbClr val="FFFF00"/>
              </a:solidFill>
            </a:endParaRPr>
          </a:p>
        </p:txBody>
      </p:sp>
      <p:sp>
        <p:nvSpPr>
          <p:cNvPr id="10" name="TextBox 9"/>
          <p:cNvSpPr txBox="1"/>
          <p:nvPr/>
        </p:nvSpPr>
        <p:spPr>
          <a:xfrm>
            <a:off x="5070746" y="5377284"/>
            <a:ext cx="595035" cy="369332"/>
          </a:xfrm>
          <a:prstGeom prst="rect">
            <a:avLst/>
          </a:prstGeom>
          <a:noFill/>
        </p:spPr>
        <p:txBody>
          <a:bodyPr wrap="none" rtlCol="0">
            <a:spAutoFit/>
          </a:bodyPr>
          <a:lstStyle/>
          <a:p>
            <a:r>
              <a:rPr lang="en-US" b="1" dirty="0">
                <a:solidFill>
                  <a:srgbClr val="FFFF00"/>
                </a:solidFill>
              </a:rPr>
              <a:t>BIO</a:t>
            </a:r>
          </a:p>
        </p:txBody>
      </p:sp>
      <p:sp>
        <p:nvSpPr>
          <p:cNvPr id="11" name="TextBox 10"/>
          <p:cNvSpPr txBox="1"/>
          <p:nvPr/>
        </p:nvSpPr>
        <p:spPr>
          <a:xfrm>
            <a:off x="7288250" y="4365674"/>
            <a:ext cx="569387" cy="369332"/>
          </a:xfrm>
          <a:prstGeom prst="rect">
            <a:avLst/>
          </a:prstGeom>
          <a:noFill/>
        </p:spPr>
        <p:txBody>
          <a:bodyPr wrap="none" rtlCol="0">
            <a:spAutoFit/>
          </a:bodyPr>
          <a:lstStyle/>
          <a:p>
            <a:r>
              <a:rPr lang="en-US" b="1" dirty="0">
                <a:solidFill>
                  <a:srgbClr val="FFFF00"/>
                </a:solidFill>
              </a:rPr>
              <a:t>CSI</a:t>
            </a:r>
          </a:p>
        </p:txBody>
      </p:sp>
      <p:sp>
        <p:nvSpPr>
          <p:cNvPr id="12" name="TextBox 11"/>
          <p:cNvSpPr txBox="1"/>
          <p:nvPr/>
        </p:nvSpPr>
        <p:spPr>
          <a:xfrm>
            <a:off x="6680589" y="3221645"/>
            <a:ext cx="659155" cy="369332"/>
          </a:xfrm>
          <a:prstGeom prst="rect">
            <a:avLst/>
          </a:prstGeom>
          <a:noFill/>
        </p:spPr>
        <p:txBody>
          <a:bodyPr wrap="none" rtlCol="0">
            <a:spAutoFit/>
          </a:bodyPr>
          <a:lstStyle/>
          <a:p>
            <a:r>
              <a:rPr lang="en-US" b="1" dirty="0" err="1">
                <a:solidFill>
                  <a:srgbClr val="FFFF00"/>
                </a:solidFill>
              </a:rPr>
              <a:t>ENV</a:t>
            </a:r>
            <a:endParaRPr lang="en-US" b="1" dirty="0">
              <a:solidFill>
                <a:srgbClr val="FFFF00"/>
              </a:solidFill>
            </a:endParaRPr>
          </a:p>
        </p:txBody>
      </p:sp>
      <p:sp>
        <p:nvSpPr>
          <p:cNvPr id="13" name="TextBox 12"/>
          <p:cNvSpPr txBox="1"/>
          <p:nvPr/>
        </p:nvSpPr>
        <p:spPr>
          <a:xfrm>
            <a:off x="5712401" y="3948787"/>
            <a:ext cx="813043" cy="369332"/>
          </a:xfrm>
          <a:prstGeom prst="rect">
            <a:avLst/>
          </a:prstGeom>
          <a:noFill/>
        </p:spPr>
        <p:txBody>
          <a:bodyPr wrap="none" rtlCol="0">
            <a:spAutoFit/>
          </a:bodyPr>
          <a:lstStyle/>
          <a:p>
            <a:r>
              <a:rPr lang="en-US" b="1" dirty="0">
                <a:solidFill>
                  <a:srgbClr val="FFFF00"/>
                </a:solidFill>
              </a:rPr>
              <a:t>PHYS</a:t>
            </a:r>
          </a:p>
        </p:txBody>
      </p:sp>
      <p:pic>
        <p:nvPicPr>
          <p:cNvPr id="14"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285682" y="1370963"/>
            <a:ext cx="2305665" cy="1532029"/>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3941349" y="5172750"/>
            <a:ext cx="646331" cy="369332"/>
          </a:xfrm>
          <a:prstGeom prst="rect">
            <a:avLst/>
          </a:prstGeom>
          <a:noFill/>
        </p:spPr>
        <p:txBody>
          <a:bodyPr wrap="none" rtlCol="0">
            <a:spAutoFit/>
          </a:bodyPr>
          <a:lstStyle/>
          <a:p>
            <a:r>
              <a:rPr lang="en-US" b="1" dirty="0">
                <a:solidFill>
                  <a:srgbClr val="FFFF00"/>
                </a:solidFill>
              </a:rPr>
              <a:t>NST</a:t>
            </a:r>
          </a:p>
        </p:txBody>
      </p:sp>
    </p:spTree>
    <p:extLst>
      <p:ext uri="{BB962C8B-B14F-4D97-AF65-F5344CB8AC3E}">
        <p14:creationId xmlns:p14="http://schemas.microsoft.com/office/powerpoint/2010/main" val="167694844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027F2-275C-84AE-0E71-72FFA3ECCA01}"/>
              </a:ext>
            </a:extLst>
          </p:cNvPr>
          <p:cNvSpPr/>
          <p:nvPr/>
        </p:nvSpPr>
        <p:spPr>
          <a:xfrm>
            <a:off x="371572" y="6194801"/>
            <a:ext cx="4822166" cy="681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erial photo of NSLS-II">
            <a:extLst>
              <a:ext uri="{FF2B5EF4-FFF2-40B4-BE49-F238E27FC236}">
                <a16:creationId xmlns:a16="http://schemas.microsoft.com/office/drawing/2014/main" id="{73D74C6A-04DB-3ED3-2A40-322B39830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807" y="677973"/>
            <a:ext cx="10279811" cy="59298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08D9327-1B1D-09F9-4DD8-541D08E848C6}"/>
              </a:ext>
            </a:extLst>
          </p:cNvPr>
          <p:cNvSpPr txBox="1">
            <a:spLocks/>
          </p:cNvSpPr>
          <p:nvPr/>
        </p:nvSpPr>
        <p:spPr>
          <a:xfrm>
            <a:off x="1347645" y="952692"/>
            <a:ext cx="2420515" cy="762000"/>
          </a:xfrm>
          <a:prstGeom prst="rect">
            <a:avLst/>
          </a:prstGeom>
          <a:effectLst/>
        </p:spPr>
        <p:txBody>
          <a:bodyPr>
            <a:normAutofit fontScale="975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defRPr/>
            </a:pPr>
            <a:r>
              <a:rPr lang="en-US" dirty="0">
                <a:solidFill>
                  <a:schemeClr val="bg1"/>
                </a:solidFill>
              </a:rPr>
              <a:t>NSLS-II</a:t>
            </a:r>
          </a:p>
        </p:txBody>
      </p:sp>
      <p:grpSp>
        <p:nvGrpSpPr>
          <p:cNvPr id="1046" name="Group 1045">
            <a:extLst>
              <a:ext uri="{FF2B5EF4-FFF2-40B4-BE49-F238E27FC236}">
                <a16:creationId xmlns:a16="http://schemas.microsoft.com/office/drawing/2014/main" id="{91BBC1B5-21A7-9B5C-025F-A75E042D493F}"/>
              </a:ext>
            </a:extLst>
          </p:cNvPr>
          <p:cNvGrpSpPr/>
          <p:nvPr/>
        </p:nvGrpSpPr>
        <p:grpSpPr>
          <a:xfrm>
            <a:off x="3355676" y="788793"/>
            <a:ext cx="5960862" cy="3118981"/>
            <a:chOff x="3355676" y="788793"/>
            <a:chExt cx="5960862" cy="3118981"/>
          </a:xfrm>
        </p:grpSpPr>
        <p:sp>
          <p:nvSpPr>
            <p:cNvPr id="3" name="Oval 2">
              <a:extLst>
                <a:ext uri="{FF2B5EF4-FFF2-40B4-BE49-F238E27FC236}">
                  <a16:creationId xmlns:a16="http://schemas.microsoft.com/office/drawing/2014/main" id="{6E7BF595-5AA3-00A9-0675-F11FEE8953B0}"/>
                </a:ext>
              </a:extLst>
            </p:cNvPr>
            <p:cNvSpPr/>
            <p:nvPr/>
          </p:nvSpPr>
          <p:spPr>
            <a:xfrm>
              <a:off x="3355676" y="1854687"/>
              <a:ext cx="5960862" cy="2053087"/>
            </a:xfrm>
            <a:prstGeom prst="ellipse">
              <a:avLst/>
            </a:prstGeom>
            <a:no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TextBox 1044">
              <a:extLst>
                <a:ext uri="{FF2B5EF4-FFF2-40B4-BE49-F238E27FC236}">
                  <a16:creationId xmlns:a16="http://schemas.microsoft.com/office/drawing/2014/main" id="{25C6FF26-644A-3150-7C2A-8821E2D2187E}"/>
                </a:ext>
              </a:extLst>
            </p:cNvPr>
            <p:cNvSpPr txBox="1"/>
            <p:nvPr/>
          </p:nvSpPr>
          <p:spPr>
            <a:xfrm>
              <a:off x="4897481" y="788793"/>
              <a:ext cx="2928160" cy="707886"/>
            </a:xfrm>
            <a:prstGeom prst="rect">
              <a:avLst/>
            </a:prstGeom>
            <a:solidFill>
              <a:srgbClr val="92D050"/>
            </a:solidFill>
          </p:spPr>
          <p:txBody>
            <a:bodyPr wrap="square" rtlCol="0">
              <a:spAutoFit/>
            </a:bodyPr>
            <a:lstStyle/>
            <a:p>
              <a:pPr algn="ctr"/>
              <a:r>
                <a:rPr lang="en-US" sz="2000" i="1" dirty="0">
                  <a:solidFill>
                    <a:srgbClr val="FF0000"/>
                  </a:solidFill>
                </a:rPr>
                <a:t>Storage Ring Circumference 792 m</a:t>
              </a:r>
            </a:p>
          </p:txBody>
        </p:sp>
      </p:grpSp>
      <p:grpSp>
        <p:nvGrpSpPr>
          <p:cNvPr id="1048" name="Group 1047">
            <a:extLst>
              <a:ext uri="{FF2B5EF4-FFF2-40B4-BE49-F238E27FC236}">
                <a16:creationId xmlns:a16="http://schemas.microsoft.com/office/drawing/2014/main" id="{D93B7201-42E8-FE2C-D344-07AA17BD43AF}"/>
              </a:ext>
            </a:extLst>
          </p:cNvPr>
          <p:cNvGrpSpPr/>
          <p:nvPr/>
        </p:nvGrpSpPr>
        <p:grpSpPr>
          <a:xfrm>
            <a:off x="1112807" y="2503451"/>
            <a:ext cx="8649828" cy="1867385"/>
            <a:chOff x="1112807" y="2503451"/>
            <a:chExt cx="8649828" cy="1867385"/>
          </a:xfrm>
        </p:grpSpPr>
        <p:grpSp>
          <p:nvGrpSpPr>
            <p:cNvPr id="1038" name="Group 1037">
              <a:extLst>
                <a:ext uri="{FF2B5EF4-FFF2-40B4-BE49-F238E27FC236}">
                  <a16:creationId xmlns:a16="http://schemas.microsoft.com/office/drawing/2014/main" id="{01ABAE1D-455B-25B2-0D60-DAE59A31476A}"/>
                </a:ext>
              </a:extLst>
            </p:cNvPr>
            <p:cNvGrpSpPr/>
            <p:nvPr/>
          </p:nvGrpSpPr>
          <p:grpSpPr>
            <a:xfrm>
              <a:off x="2956805" y="2503451"/>
              <a:ext cx="6805830" cy="1867385"/>
              <a:chOff x="2956805" y="2503451"/>
              <a:chExt cx="6805830" cy="1867385"/>
            </a:xfrm>
          </p:grpSpPr>
          <p:cxnSp>
            <p:nvCxnSpPr>
              <p:cNvPr id="17" name="Straight Connector 16">
                <a:extLst>
                  <a:ext uri="{FF2B5EF4-FFF2-40B4-BE49-F238E27FC236}">
                    <a16:creationId xmlns:a16="http://schemas.microsoft.com/office/drawing/2014/main" id="{628A8772-3B53-924C-5701-328C135BBF39}"/>
                  </a:ext>
                </a:extLst>
              </p:cNvPr>
              <p:cNvCxnSpPr>
                <a:cxnSpLocks/>
              </p:cNvCxnSpPr>
              <p:nvPr/>
            </p:nvCxnSpPr>
            <p:spPr>
              <a:xfrm flipH="1" flipV="1">
                <a:off x="3917220" y="3817200"/>
                <a:ext cx="1797837" cy="65369"/>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CAFE11-554E-ABAE-55B9-47AD4D815ED2}"/>
                  </a:ext>
                </a:extLst>
              </p:cNvPr>
              <p:cNvCxnSpPr>
                <a:cxnSpLocks/>
              </p:cNvCxnSpPr>
              <p:nvPr/>
            </p:nvCxnSpPr>
            <p:spPr>
              <a:xfrm rot="1210138" flipH="1">
                <a:off x="5052540" y="3620341"/>
                <a:ext cx="1498367" cy="750495"/>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418429C-DADA-1C51-7271-20D75A24CF9F}"/>
                  </a:ext>
                </a:extLst>
              </p:cNvPr>
              <p:cNvGrpSpPr/>
              <p:nvPr/>
            </p:nvGrpSpPr>
            <p:grpSpPr>
              <a:xfrm>
                <a:off x="6219651" y="3433321"/>
                <a:ext cx="2654302" cy="759121"/>
                <a:chOff x="6219651" y="3683479"/>
                <a:chExt cx="2654302" cy="759121"/>
              </a:xfrm>
            </p:grpSpPr>
            <p:cxnSp>
              <p:nvCxnSpPr>
                <p:cNvPr id="10" name="Straight Connector 9">
                  <a:extLst>
                    <a:ext uri="{FF2B5EF4-FFF2-40B4-BE49-F238E27FC236}">
                      <a16:creationId xmlns:a16="http://schemas.microsoft.com/office/drawing/2014/main" id="{927557BF-35F8-6CA6-65BB-926B26C6C384}"/>
                    </a:ext>
                  </a:extLst>
                </p:cNvPr>
                <p:cNvCxnSpPr>
                  <a:cxnSpLocks/>
                </p:cNvCxnSpPr>
                <p:nvPr/>
              </p:nvCxnSpPr>
              <p:spPr>
                <a:xfrm flipH="1">
                  <a:off x="6219651" y="3943525"/>
                  <a:ext cx="1956525" cy="499075"/>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18706B0-FC71-B9B9-BA5F-D2014D70B84B}"/>
                    </a:ext>
                  </a:extLst>
                </p:cNvPr>
                <p:cNvCxnSpPr>
                  <a:cxnSpLocks/>
                </p:cNvCxnSpPr>
                <p:nvPr/>
              </p:nvCxnSpPr>
              <p:spPr>
                <a:xfrm flipH="1">
                  <a:off x="7375586" y="3683479"/>
                  <a:ext cx="1498367" cy="750495"/>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C4E4C89C-2FC5-6A94-36D3-24272511E691}"/>
                  </a:ext>
                </a:extLst>
              </p:cNvPr>
              <p:cNvCxnSpPr>
                <a:cxnSpLocks/>
              </p:cNvCxnSpPr>
              <p:nvPr/>
            </p:nvCxnSpPr>
            <p:spPr>
              <a:xfrm flipH="1">
                <a:off x="8322287" y="3178842"/>
                <a:ext cx="873471" cy="821997"/>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A1C3D8E-14A7-EABB-D048-61BEAF7FC395}"/>
                  </a:ext>
                </a:extLst>
              </p:cNvPr>
              <p:cNvCxnSpPr>
                <a:cxnSpLocks/>
              </p:cNvCxnSpPr>
              <p:nvPr/>
            </p:nvCxnSpPr>
            <p:spPr>
              <a:xfrm flipH="1">
                <a:off x="8873953" y="3032191"/>
                <a:ext cx="412998" cy="785008"/>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9F4D2A-61D2-8B94-E6E8-7C2C47BCFFE8}"/>
                  </a:ext>
                </a:extLst>
              </p:cNvPr>
              <p:cNvCxnSpPr>
                <a:cxnSpLocks/>
              </p:cNvCxnSpPr>
              <p:nvPr/>
            </p:nvCxnSpPr>
            <p:spPr>
              <a:xfrm flipH="1" flipV="1">
                <a:off x="3102343" y="3411348"/>
                <a:ext cx="1331634" cy="260757"/>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926FE03-345C-1010-920D-BFFCBB300115}"/>
                  </a:ext>
                </a:extLst>
              </p:cNvPr>
              <p:cNvCxnSpPr>
                <a:cxnSpLocks/>
              </p:cNvCxnSpPr>
              <p:nvPr/>
            </p:nvCxnSpPr>
            <p:spPr>
              <a:xfrm flipH="1" flipV="1">
                <a:off x="2956805" y="2943413"/>
                <a:ext cx="795683" cy="455089"/>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6670B26-6DBA-6B03-D599-C4CC74FA865A}"/>
                  </a:ext>
                </a:extLst>
              </p:cNvPr>
              <p:cNvCxnSpPr>
                <a:cxnSpLocks/>
              </p:cNvCxnSpPr>
              <p:nvPr/>
            </p:nvCxnSpPr>
            <p:spPr>
              <a:xfrm flipH="1">
                <a:off x="9270942" y="2955796"/>
                <a:ext cx="45596" cy="677805"/>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72C81BD9-4223-1B2A-AE99-C0724C70D2F0}"/>
                  </a:ext>
                </a:extLst>
              </p:cNvPr>
              <p:cNvCxnSpPr>
                <a:cxnSpLocks/>
              </p:cNvCxnSpPr>
              <p:nvPr/>
            </p:nvCxnSpPr>
            <p:spPr>
              <a:xfrm>
                <a:off x="9276488" y="2687049"/>
                <a:ext cx="318232" cy="69267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380B116B-066C-A626-D1F6-B29CD718AA93}"/>
                  </a:ext>
                </a:extLst>
              </p:cNvPr>
              <p:cNvCxnSpPr>
                <a:cxnSpLocks/>
              </p:cNvCxnSpPr>
              <p:nvPr/>
            </p:nvCxnSpPr>
            <p:spPr>
              <a:xfrm flipH="1" flipV="1">
                <a:off x="3169326" y="2640055"/>
                <a:ext cx="263987" cy="46096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64F34A35-3558-F70F-F68A-102A1DACC719}"/>
                  </a:ext>
                </a:extLst>
              </p:cNvPr>
              <p:cNvCxnSpPr>
                <a:cxnSpLocks/>
              </p:cNvCxnSpPr>
              <p:nvPr/>
            </p:nvCxnSpPr>
            <p:spPr>
              <a:xfrm>
                <a:off x="9115742" y="2503451"/>
                <a:ext cx="646893" cy="584813"/>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1047" name="TextBox 1046">
              <a:extLst>
                <a:ext uri="{FF2B5EF4-FFF2-40B4-BE49-F238E27FC236}">
                  <a16:creationId xmlns:a16="http://schemas.microsoft.com/office/drawing/2014/main" id="{E17CE165-A8ED-1524-883F-4761277F8899}"/>
                </a:ext>
              </a:extLst>
            </p:cNvPr>
            <p:cNvSpPr txBox="1"/>
            <p:nvPr/>
          </p:nvSpPr>
          <p:spPr>
            <a:xfrm>
              <a:off x="1112807" y="2586812"/>
              <a:ext cx="1496217" cy="707886"/>
            </a:xfrm>
            <a:prstGeom prst="rect">
              <a:avLst/>
            </a:prstGeom>
            <a:solidFill>
              <a:srgbClr val="92D050"/>
            </a:solidFill>
          </p:spPr>
          <p:txBody>
            <a:bodyPr wrap="square" rtlCol="0">
              <a:spAutoFit/>
            </a:bodyPr>
            <a:lstStyle/>
            <a:p>
              <a:pPr algn="ctr"/>
              <a:r>
                <a:rPr lang="en-US" sz="2000" i="1" dirty="0">
                  <a:solidFill>
                    <a:srgbClr val="FF0000"/>
                  </a:solidFill>
                </a:rPr>
                <a:t>Beamlines ~70-110 m</a:t>
              </a:r>
            </a:p>
          </p:txBody>
        </p:sp>
      </p:grpSp>
    </p:spTree>
    <p:extLst>
      <p:ext uri="{BB962C8B-B14F-4D97-AF65-F5344CB8AC3E}">
        <p14:creationId xmlns:p14="http://schemas.microsoft.com/office/powerpoint/2010/main" val="261126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1E6A1FC-7BBF-441F-B3E6-5CB68449C3A1}"/>
              </a:ext>
            </a:extLst>
          </p:cNvPr>
          <p:cNvSpPr txBox="1">
            <a:spLocks/>
          </p:cNvSpPr>
          <p:nvPr/>
        </p:nvSpPr>
        <p:spPr>
          <a:xfrm>
            <a:off x="1334815" y="474177"/>
            <a:ext cx="10449920" cy="82377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indent="-228600" eaLnBrk="1" hangingPunct="1">
              <a:lnSpc>
                <a:spcPct val="100000"/>
              </a:lnSpc>
              <a:spcBef>
                <a:spcPts val="1200"/>
              </a:spcBef>
              <a:buClr>
                <a:srgbClr val="FF0000"/>
              </a:buClr>
            </a:pPr>
            <a:r>
              <a:rPr lang="en-US" sz="3600" dirty="0">
                <a:latin typeface="+mn-lt"/>
              </a:rPr>
              <a:t>Synchrotron Light Source User Facility</a:t>
            </a:r>
          </a:p>
        </p:txBody>
      </p:sp>
      <p:grpSp>
        <p:nvGrpSpPr>
          <p:cNvPr id="2" name="Group 1">
            <a:extLst>
              <a:ext uri="{FF2B5EF4-FFF2-40B4-BE49-F238E27FC236}">
                <a16:creationId xmlns:a16="http://schemas.microsoft.com/office/drawing/2014/main" id="{4359BCCB-9DED-4FAA-8AED-71E376D87DC8}"/>
              </a:ext>
            </a:extLst>
          </p:cNvPr>
          <p:cNvGrpSpPr/>
          <p:nvPr/>
        </p:nvGrpSpPr>
        <p:grpSpPr>
          <a:xfrm>
            <a:off x="2147695" y="1593746"/>
            <a:ext cx="9473158" cy="4096170"/>
            <a:chOff x="838200" y="1188055"/>
            <a:chExt cx="9457944" cy="4318612"/>
          </a:xfrm>
        </p:grpSpPr>
        <p:grpSp>
          <p:nvGrpSpPr>
            <p:cNvPr id="9" name="Group 8">
              <a:extLst>
                <a:ext uri="{FF2B5EF4-FFF2-40B4-BE49-F238E27FC236}">
                  <a16:creationId xmlns:a16="http://schemas.microsoft.com/office/drawing/2014/main" id="{2D63C33F-B6D5-4215-B3B9-08C8CF7DEBC8}"/>
                </a:ext>
              </a:extLst>
            </p:cNvPr>
            <p:cNvGrpSpPr/>
            <p:nvPr/>
          </p:nvGrpSpPr>
          <p:grpSpPr>
            <a:xfrm>
              <a:off x="838200" y="2641542"/>
              <a:ext cx="5947490" cy="2787588"/>
              <a:chOff x="4309056" y="2511683"/>
              <a:chExt cx="4824324" cy="2119857"/>
            </a:xfrm>
          </p:grpSpPr>
          <p:pic>
            <p:nvPicPr>
              <p:cNvPr id="11" name="Picture 10">
                <a:extLst>
                  <a:ext uri="{FF2B5EF4-FFF2-40B4-BE49-F238E27FC236}">
                    <a16:creationId xmlns:a16="http://schemas.microsoft.com/office/drawing/2014/main" id="{18E48EB2-2702-4AE9-ACB7-63842C46E68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309056" y="2511683"/>
                <a:ext cx="4692985" cy="2119857"/>
              </a:xfrm>
              <a:prstGeom prst="rect">
                <a:avLst/>
              </a:prstGeom>
            </p:spPr>
          </p:pic>
          <p:sp>
            <p:nvSpPr>
              <p:cNvPr id="12" name="Rectangle 11">
                <a:extLst>
                  <a:ext uri="{FF2B5EF4-FFF2-40B4-BE49-F238E27FC236}">
                    <a16:creationId xmlns:a16="http://schemas.microsoft.com/office/drawing/2014/main" id="{3A7AFC9E-AB82-4CF0-973B-44728E0B4E1C}"/>
                  </a:ext>
                </a:extLst>
              </p:cNvPr>
              <p:cNvSpPr/>
              <p:nvPr/>
            </p:nvSpPr>
            <p:spPr>
              <a:xfrm>
                <a:off x="6845417" y="3410363"/>
                <a:ext cx="2287963" cy="1221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3" name="Rectangle 12">
              <a:extLst>
                <a:ext uri="{FF2B5EF4-FFF2-40B4-BE49-F238E27FC236}">
                  <a16:creationId xmlns:a16="http://schemas.microsoft.com/office/drawing/2014/main" id="{F2EEFFDC-D79F-4193-AD99-6F25B90C4237}"/>
                </a:ext>
              </a:extLst>
            </p:cNvPr>
            <p:cNvSpPr/>
            <p:nvPr/>
          </p:nvSpPr>
          <p:spPr>
            <a:xfrm>
              <a:off x="3965059" y="3900833"/>
              <a:ext cx="2820631" cy="1605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ectangle 14">
              <a:extLst>
                <a:ext uri="{FF2B5EF4-FFF2-40B4-BE49-F238E27FC236}">
                  <a16:creationId xmlns:a16="http://schemas.microsoft.com/office/drawing/2014/main" id="{CFAF95A4-E2FD-4170-8D6F-10DF05EE2E61}"/>
                </a:ext>
              </a:extLst>
            </p:cNvPr>
            <p:cNvSpPr/>
            <p:nvPr/>
          </p:nvSpPr>
          <p:spPr>
            <a:xfrm>
              <a:off x="5750316" y="2070674"/>
              <a:ext cx="1427260" cy="89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6" name="Group 15">
              <a:extLst>
                <a:ext uri="{FF2B5EF4-FFF2-40B4-BE49-F238E27FC236}">
                  <a16:creationId xmlns:a16="http://schemas.microsoft.com/office/drawing/2014/main" id="{FE1015A9-DD0E-4EB5-910C-46AF5EC2ADEE}"/>
                </a:ext>
              </a:extLst>
            </p:cNvPr>
            <p:cNvGrpSpPr/>
            <p:nvPr/>
          </p:nvGrpSpPr>
          <p:grpSpPr>
            <a:xfrm>
              <a:off x="5645346" y="1188055"/>
              <a:ext cx="4650798" cy="2655714"/>
              <a:chOff x="5704092" y="226906"/>
              <a:chExt cx="4363545" cy="2424970"/>
            </a:xfrm>
          </p:grpSpPr>
          <p:pic>
            <p:nvPicPr>
              <p:cNvPr id="17" name="Picture 16">
                <a:extLst>
                  <a:ext uri="{FF2B5EF4-FFF2-40B4-BE49-F238E27FC236}">
                    <a16:creationId xmlns:a16="http://schemas.microsoft.com/office/drawing/2014/main" id="{AEC7C6C0-72E5-4FCE-A195-28E7E67FE39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704092" y="1757123"/>
                <a:ext cx="1337712" cy="885594"/>
              </a:xfrm>
              <a:prstGeom prst="rect">
                <a:avLst/>
              </a:prstGeom>
            </p:spPr>
          </p:pic>
          <p:grpSp>
            <p:nvGrpSpPr>
              <p:cNvPr id="18" name="Group 17">
                <a:extLst>
                  <a:ext uri="{FF2B5EF4-FFF2-40B4-BE49-F238E27FC236}">
                    <a16:creationId xmlns:a16="http://schemas.microsoft.com/office/drawing/2014/main" id="{1E002929-5E17-4B2F-B103-4B57B7B3311B}"/>
                  </a:ext>
                </a:extLst>
              </p:cNvPr>
              <p:cNvGrpSpPr/>
              <p:nvPr/>
            </p:nvGrpSpPr>
            <p:grpSpPr>
              <a:xfrm>
                <a:off x="6966836" y="226906"/>
                <a:ext cx="3100801" cy="2424970"/>
                <a:chOff x="6988607" y="-12580"/>
                <a:chExt cx="3100801" cy="2424970"/>
              </a:xfrm>
            </p:grpSpPr>
            <p:pic>
              <p:nvPicPr>
                <p:cNvPr id="19" name="Picture 18">
                  <a:extLst>
                    <a:ext uri="{FF2B5EF4-FFF2-40B4-BE49-F238E27FC236}">
                      <a16:creationId xmlns:a16="http://schemas.microsoft.com/office/drawing/2014/main" id="{9334E217-785D-42EB-87A2-3C5ADB9E5C0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b="-472"/>
                <a:stretch/>
              </p:blipFill>
              <p:spPr>
                <a:xfrm>
                  <a:off x="6988607" y="85824"/>
                  <a:ext cx="1413837" cy="2326566"/>
                </a:xfrm>
                <a:prstGeom prst="rect">
                  <a:avLst/>
                </a:prstGeom>
              </p:spPr>
            </p:pic>
            <p:pic>
              <p:nvPicPr>
                <p:cNvPr id="20" name="Picture 19">
                  <a:extLst>
                    <a:ext uri="{FF2B5EF4-FFF2-40B4-BE49-F238E27FC236}">
                      <a16:creationId xmlns:a16="http://schemas.microsoft.com/office/drawing/2014/main" id="{6C98D72E-0B02-4711-A808-93D8DB90FD0C}"/>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8327550" y="-12580"/>
                  <a:ext cx="1761858" cy="2414396"/>
                </a:xfrm>
                <a:prstGeom prst="rect">
                  <a:avLst/>
                </a:prstGeom>
              </p:spPr>
            </p:pic>
          </p:grpSp>
        </p:grpSp>
      </p:grpSp>
      <p:sp>
        <p:nvSpPr>
          <p:cNvPr id="22" name="Content Placeholder 2">
            <a:extLst>
              <a:ext uri="{FF2B5EF4-FFF2-40B4-BE49-F238E27FC236}">
                <a16:creationId xmlns:a16="http://schemas.microsoft.com/office/drawing/2014/main" id="{8489C2F4-2159-42E2-9584-096C35604853}"/>
              </a:ext>
            </a:extLst>
          </p:cNvPr>
          <p:cNvSpPr txBox="1">
            <a:spLocks/>
          </p:cNvSpPr>
          <p:nvPr/>
        </p:nvSpPr>
        <p:spPr bwMode="auto">
          <a:xfrm>
            <a:off x="8212716" y="4595656"/>
            <a:ext cx="3853160" cy="1392203"/>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457200" lvl="1" indent="-182880" eaLnBrk="1" hangingPunct="1">
              <a:lnSpc>
                <a:spcPct val="110000"/>
              </a:lnSpc>
              <a:spcBef>
                <a:spcPts val="1200"/>
              </a:spcBef>
              <a:buClr>
                <a:srgbClr val="FF0000"/>
              </a:buClr>
            </a:pPr>
            <a:r>
              <a:rPr lang="en-US" sz="2000" u="sng" dirty="0">
                <a:latin typeface="+mn-lt"/>
                <a:cs typeface="Calibri" panose="020F0502020204030204"/>
              </a:rPr>
              <a:t>Data</a:t>
            </a:r>
            <a:r>
              <a:rPr lang="en-US" sz="2000" dirty="0">
                <a:latin typeface="+mn-lt"/>
                <a:cs typeface="Calibri" panose="020F0502020204030204"/>
              </a:rPr>
              <a:t> science: data storage &amp; infrastructure, remote operations, AI/ML tools, autonomous experiments</a:t>
            </a:r>
          </a:p>
        </p:txBody>
      </p:sp>
      <p:sp>
        <p:nvSpPr>
          <p:cNvPr id="21" name="Content Placeholder 2">
            <a:extLst>
              <a:ext uri="{FF2B5EF4-FFF2-40B4-BE49-F238E27FC236}">
                <a16:creationId xmlns:a16="http://schemas.microsoft.com/office/drawing/2014/main" id="{46FE2942-2E7A-C384-1FE5-48B49E566EF4}"/>
              </a:ext>
            </a:extLst>
          </p:cNvPr>
          <p:cNvSpPr txBox="1">
            <a:spLocks/>
          </p:cNvSpPr>
          <p:nvPr/>
        </p:nvSpPr>
        <p:spPr bwMode="auto">
          <a:xfrm>
            <a:off x="3963968" y="1448222"/>
            <a:ext cx="4101607" cy="1116513"/>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457200" lvl="1" indent="-182880" eaLnBrk="1" hangingPunct="1">
              <a:lnSpc>
                <a:spcPct val="110000"/>
              </a:lnSpc>
              <a:spcBef>
                <a:spcPts val="1200"/>
              </a:spcBef>
              <a:buClr>
                <a:srgbClr val="FF0000"/>
              </a:buClr>
            </a:pPr>
            <a:r>
              <a:rPr lang="en-US" sz="2000" u="sng" dirty="0">
                <a:latin typeface="+mn-lt"/>
              </a:rPr>
              <a:t>Beamlines</a:t>
            </a:r>
            <a:r>
              <a:rPr lang="en-US" sz="2000" dirty="0">
                <a:latin typeface="+mn-lt"/>
              </a:rPr>
              <a:t> dedicated for spectroscopy, scattering, diffraction, imaging, dynamics</a:t>
            </a:r>
          </a:p>
        </p:txBody>
      </p:sp>
      <p:sp>
        <p:nvSpPr>
          <p:cNvPr id="23" name="Content Placeholder 2">
            <a:extLst>
              <a:ext uri="{FF2B5EF4-FFF2-40B4-BE49-F238E27FC236}">
                <a16:creationId xmlns:a16="http://schemas.microsoft.com/office/drawing/2014/main" id="{9AFF7033-E6B8-9175-7CC7-206C0B40CD4A}"/>
              </a:ext>
            </a:extLst>
          </p:cNvPr>
          <p:cNvSpPr txBox="1">
            <a:spLocks/>
          </p:cNvSpPr>
          <p:nvPr/>
        </p:nvSpPr>
        <p:spPr bwMode="auto">
          <a:xfrm>
            <a:off x="357353" y="1448222"/>
            <a:ext cx="3668600" cy="969861"/>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457200" lvl="1" indent="-182880" eaLnBrk="1" hangingPunct="1">
              <a:lnSpc>
                <a:spcPct val="110000"/>
              </a:lnSpc>
              <a:spcBef>
                <a:spcPts val="1200"/>
              </a:spcBef>
              <a:buClr>
                <a:srgbClr val="FF0000"/>
              </a:buClr>
            </a:pPr>
            <a:r>
              <a:rPr lang="en-US" sz="2000" u="sng" dirty="0">
                <a:latin typeface="+mn-lt"/>
              </a:rPr>
              <a:t>Accelerator</a:t>
            </a:r>
            <a:r>
              <a:rPr lang="en-US" sz="2000" dirty="0">
                <a:latin typeface="+mn-lt"/>
              </a:rPr>
              <a:t>: accelerate electrons to circulate in storage ring at almost speed of light, producing bright synchrotron light</a:t>
            </a:r>
            <a:endParaRPr lang="en-US" sz="2000" dirty="0">
              <a:latin typeface="+mn-lt"/>
              <a:cs typeface="Calibri"/>
            </a:endParaRPr>
          </a:p>
        </p:txBody>
      </p:sp>
      <p:sp>
        <p:nvSpPr>
          <p:cNvPr id="26" name="Content Placeholder 2">
            <a:extLst>
              <a:ext uri="{FF2B5EF4-FFF2-40B4-BE49-F238E27FC236}">
                <a16:creationId xmlns:a16="http://schemas.microsoft.com/office/drawing/2014/main" id="{163071BF-22BA-CFE1-A20F-45AD587F1F9F}"/>
              </a:ext>
            </a:extLst>
          </p:cNvPr>
          <p:cNvSpPr txBox="1">
            <a:spLocks/>
          </p:cNvSpPr>
          <p:nvPr/>
        </p:nvSpPr>
        <p:spPr bwMode="auto">
          <a:xfrm>
            <a:off x="4881235" y="4590655"/>
            <a:ext cx="3552842" cy="1116513"/>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457200" lvl="1" indent="-182880" eaLnBrk="1" hangingPunct="1">
              <a:lnSpc>
                <a:spcPct val="110000"/>
              </a:lnSpc>
              <a:spcBef>
                <a:spcPts val="1200"/>
              </a:spcBef>
              <a:buClr>
                <a:srgbClr val="FF0000"/>
              </a:buClr>
            </a:pPr>
            <a:r>
              <a:rPr lang="en-US" sz="2000" u="sng" dirty="0">
                <a:latin typeface="+mn-lt"/>
              </a:rPr>
              <a:t>Users</a:t>
            </a:r>
            <a:r>
              <a:rPr lang="en-US" sz="2000" dirty="0">
                <a:latin typeface="+mn-lt"/>
              </a:rPr>
              <a:t> – visiting / remote  researchers access via peer-reviewed beamtime proposals</a:t>
            </a:r>
          </a:p>
        </p:txBody>
      </p:sp>
      <p:sp>
        <p:nvSpPr>
          <p:cNvPr id="4" name="Arrow: Down 3">
            <a:extLst>
              <a:ext uri="{FF2B5EF4-FFF2-40B4-BE49-F238E27FC236}">
                <a16:creationId xmlns:a16="http://schemas.microsoft.com/office/drawing/2014/main" id="{DEC340F0-C898-D199-C391-F23B4768674D}"/>
              </a:ext>
            </a:extLst>
          </p:cNvPr>
          <p:cNvSpPr/>
          <p:nvPr/>
        </p:nvSpPr>
        <p:spPr>
          <a:xfrm rot="20433632">
            <a:off x="2300510" y="3264358"/>
            <a:ext cx="189190" cy="452068"/>
          </a:xfrm>
          <a:prstGeom prst="down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BF74D251-EB19-5CD7-063B-D6DC14107B16}"/>
              </a:ext>
            </a:extLst>
          </p:cNvPr>
          <p:cNvSpPr/>
          <p:nvPr/>
        </p:nvSpPr>
        <p:spPr>
          <a:xfrm rot="20521827">
            <a:off x="5806623" y="2644927"/>
            <a:ext cx="217022" cy="396815"/>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DC11E22F-E6B4-B0D6-3BA9-85C62EA4B024}"/>
              </a:ext>
            </a:extLst>
          </p:cNvPr>
          <p:cNvSpPr/>
          <p:nvPr/>
        </p:nvSpPr>
        <p:spPr>
          <a:xfrm rot="12141994">
            <a:off x="7369601" y="4190534"/>
            <a:ext cx="217022" cy="396815"/>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B32FEEF5-C462-FF65-EA89-54E54C8115DD}"/>
              </a:ext>
            </a:extLst>
          </p:cNvPr>
          <p:cNvSpPr/>
          <p:nvPr/>
        </p:nvSpPr>
        <p:spPr>
          <a:xfrm rot="12141994">
            <a:off x="9799369" y="4179031"/>
            <a:ext cx="217022" cy="396815"/>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D100F0-EF5F-D792-ED7E-EE102398ECE6}"/>
              </a:ext>
            </a:extLst>
          </p:cNvPr>
          <p:cNvSpPr txBox="1">
            <a:spLocks/>
          </p:cNvSpPr>
          <p:nvPr/>
        </p:nvSpPr>
        <p:spPr bwMode="auto">
          <a:xfrm>
            <a:off x="830317" y="4536631"/>
            <a:ext cx="2017986" cy="1639259"/>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74320" lvl="1" indent="-274320" eaLnBrk="1" hangingPunct="1">
              <a:spcBef>
                <a:spcPts val="0"/>
              </a:spcBef>
              <a:buClr>
                <a:schemeClr val="accent3"/>
              </a:buClr>
              <a:buFont typeface="+mj-lt"/>
              <a:buAutoNum type="arabicPeriod"/>
            </a:pPr>
            <a:r>
              <a:rPr lang="en-US" sz="1800" dirty="0">
                <a:cs typeface="Calibri" panose="020F0502020204030204" pitchFamily="34" charset="0"/>
              </a:rPr>
              <a:t>LINAC</a:t>
            </a:r>
          </a:p>
          <a:p>
            <a:pPr marL="274320" lvl="1" indent="-274320" eaLnBrk="1" hangingPunct="1">
              <a:spcBef>
                <a:spcPts val="0"/>
              </a:spcBef>
              <a:buClr>
                <a:schemeClr val="accent3"/>
              </a:buClr>
              <a:buFont typeface="+mj-lt"/>
              <a:buAutoNum type="arabicPeriod"/>
            </a:pPr>
            <a:r>
              <a:rPr lang="en-US" sz="1800" dirty="0">
                <a:cs typeface="Calibri" panose="020F0502020204030204" pitchFamily="34" charset="0"/>
              </a:rPr>
              <a:t>Booster ring</a:t>
            </a:r>
          </a:p>
          <a:p>
            <a:pPr marL="274320" lvl="1" indent="-274320" eaLnBrk="1" hangingPunct="1">
              <a:spcBef>
                <a:spcPts val="0"/>
              </a:spcBef>
              <a:buClr>
                <a:schemeClr val="accent3"/>
              </a:buClr>
              <a:buFont typeface="+mj-lt"/>
              <a:buAutoNum type="arabicPeriod"/>
            </a:pPr>
            <a:r>
              <a:rPr lang="en-US" sz="1800" dirty="0">
                <a:cs typeface="Calibri" panose="020F0502020204030204" pitchFamily="34" charset="0"/>
              </a:rPr>
              <a:t>Storage ring</a:t>
            </a:r>
          </a:p>
          <a:p>
            <a:pPr marL="274320" lvl="1" indent="-274320" eaLnBrk="1" hangingPunct="1">
              <a:spcBef>
                <a:spcPts val="0"/>
              </a:spcBef>
              <a:buClr>
                <a:schemeClr val="accent3"/>
              </a:buClr>
              <a:buFont typeface="+mj-lt"/>
              <a:buAutoNum type="arabicPeriod"/>
            </a:pPr>
            <a:r>
              <a:rPr lang="en-US" sz="1800" dirty="0">
                <a:cs typeface="Calibri" panose="020F0502020204030204" pitchFamily="34" charset="0"/>
              </a:rPr>
              <a:t>Insertion device</a:t>
            </a:r>
          </a:p>
          <a:p>
            <a:pPr marL="274320" lvl="1" indent="-274320" eaLnBrk="1" hangingPunct="1">
              <a:spcBef>
                <a:spcPts val="0"/>
              </a:spcBef>
              <a:buClr>
                <a:schemeClr val="accent3"/>
              </a:buClr>
              <a:buFont typeface="+mj-lt"/>
              <a:buAutoNum type="arabicPeriod"/>
            </a:pPr>
            <a:r>
              <a:rPr lang="en-US" sz="1800" dirty="0">
                <a:cs typeface="Calibri" panose="020F0502020204030204" pitchFamily="34" charset="0"/>
              </a:rPr>
              <a:t>Beamline</a:t>
            </a:r>
          </a:p>
          <a:p>
            <a:pPr marL="274320" lvl="1" indent="-274320" eaLnBrk="1" hangingPunct="1">
              <a:lnSpc>
                <a:spcPct val="110000"/>
              </a:lnSpc>
              <a:spcBef>
                <a:spcPts val="0"/>
              </a:spcBef>
              <a:buClr>
                <a:schemeClr val="accent3"/>
              </a:buClr>
              <a:buFont typeface="+mj-lt"/>
              <a:buAutoNum type="arabicPeriod"/>
            </a:pPr>
            <a:endParaRPr lang="en-US" sz="1800" dirty="0">
              <a:cs typeface="Calibri" panose="020F0502020204030204" pitchFamily="34" charset="0"/>
            </a:endParaRPr>
          </a:p>
        </p:txBody>
      </p:sp>
    </p:spTree>
    <p:extLst>
      <p:ext uri="{BB962C8B-B14F-4D97-AF65-F5344CB8AC3E}">
        <p14:creationId xmlns:p14="http://schemas.microsoft.com/office/powerpoint/2010/main" val="469270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6B34E56-90E2-08FE-6351-1C34A463914E}"/>
              </a:ext>
            </a:extLst>
          </p:cNvPr>
          <p:cNvSpPr/>
          <p:nvPr/>
        </p:nvSpPr>
        <p:spPr>
          <a:xfrm>
            <a:off x="310551" y="6151040"/>
            <a:ext cx="4735902" cy="7176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1145790" y="270206"/>
            <a:ext cx="10241078" cy="802042"/>
          </a:xfrm>
          <a:effectLst/>
        </p:spPr>
        <p:txBody>
          <a:bodyPr>
            <a:normAutofit/>
          </a:bodyPr>
          <a:lstStyle/>
          <a:p>
            <a:pPr algn="ctr">
              <a:defRPr/>
            </a:pPr>
            <a:r>
              <a:rPr lang="en-US" sz="3400" dirty="0"/>
              <a:t>Why X-rays?  X-rays as Waves or as Particles</a:t>
            </a:r>
          </a:p>
        </p:txBody>
      </p:sp>
      <p:sp>
        <p:nvSpPr>
          <p:cNvPr id="3" name="Content Placeholder 2"/>
          <p:cNvSpPr>
            <a:spLocks noGrp="1"/>
          </p:cNvSpPr>
          <p:nvPr>
            <p:ph idx="1"/>
          </p:nvPr>
        </p:nvSpPr>
        <p:spPr>
          <a:xfrm>
            <a:off x="1387858" y="1408266"/>
            <a:ext cx="9422938" cy="4078705"/>
          </a:xfrm>
        </p:spPr>
        <p:txBody>
          <a:bodyPr>
            <a:noAutofit/>
          </a:bodyPr>
          <a:lstStyle/>
          <a:p>
            <a:pPr>
              <a:spcBef>
                <a:spcPts val="1200"/>
              </a:spcBef>
              <a:defRPr/>
            </a:pPr>
            <a:r>
              <a:rPr lang="en-US" sz="2200" dirty="0">
                <a:latin typeface="Calibri" panose="020F0502020204030204" pitchFamily="34" charset="0"/>
                <a:cs typeface="Calibri" panose="020F0502020204030204" pitchFamily="34" charset="0"/>
              </a:rPr>
              <a:t>The fact that E-M waves can be described by either waves or by quantum particles is very useful materials applications, as it allows applying the most convenient theory to our experiments</a:t>
            </a:r>
          </a:p>
          <a:p>
            <a:pPr>
              <a:lnSpc>
                <a:spcPct val="120000"/>
              </a:lnSpc>
              <a:spcBef>
                <a:spcPts val="1200"/>
              </a:spcBef>
              <a:defRPr/>
            </a:pPr>
            <a:r>
              <a:rPr lang="en-US" sz="2200" b="1" dirty="0">
                <a:latin typeface="Calibri" panose="020F0502020204030204" pitchFamily="34" charset="0"/>
                <a:cs typeface="Calibri" panose="020F0502020204030204" pitchFamily="34" charset="0"/>
              </a:rPr>
              <a:t>Scattering:  Waves</a:t>
            </a:r>
          </a:p>
          <a:p>
            <a:pPr>
              <a:lnSpc>
                <a:spcPct val="120000"/>
              </a:lnSpc>
              <a:spcBef>
                <a:spcPts val="1200"/>
              </a:spcBef>
              <a:defRPr/>
            </a:pPr>
            <a:endParaRPr lang="en-US" sz="2200" dirty="0">
              <a:latin typeface="Calibri" panose="020F0502020204030204" pitchFamily="34" charset="0"/>
              <a:cs typeface="Calibri" panose="020F0502020204030204" pitchFamily="34" charset="0"/>
            </a:endParaRPr>
          </a:p>
          <a:p>
            <a:pPr>
              <a:lnSpc>
                <a:spcPct val="120000"/>
              </a:lnSpc>
              <a:spcBef>
                <a:spcPts val="1200"/>
              </a:spcBef>
              <a:defRPr/>
            </a:pPr>
            <a:endParaRPr lang="en-US" sz="2200" dirty="0">
              <a:latin typeface="Calibri" panose="020F0502020204030204" pitchFamily="34" charset="0"/>
              <a:cs typeface="Calibri" panose="020F0502020204030204" pitchFamily="34" charset="0"/>
            </a:endParaRPr>
          </a:p>
          <a:p>
            <a:pPr>
              <a:lnSpc>
                <a:spcPct val="120000"/>
              </a:lnSpc>
              <a:spcBef>
                <a:spcPts val="1200"/>
              </a:spcBef>
              <a:defRPr/>
            </a:pPr>
            <a:endParaRPr lang="en-US" sz="500" dirty="0">
              <a:latin typeface="Calibri" panose="020F0502020204030204" pitchFamily="34" charset="0"/>
              <a:cs typeface="Calibri" panose="020F0502020204030204" pitchFamily="34" charset="0"/>
            </a:endParaRPr>
          </a:p>
          <a:p>
            <a:pPr>
              <a:lnSpc>
                <a:spcPct val="120000"/>
              </a:lnSpc>
              <a:spcBef>
                <a:spcPts val="1200"/>
              </a:spcBef>
              <a:defRPr/>
            </a:pPr>
            <a:r>
              <a:rPr lang="en-US" sz="2200" b="1" dirty="0">
                <a:latin typeface="Calibri" panose="020F0502020204030204" pitchFamily="34" charset="0"/>
                <a:cs typeface="Calibri" panose="020F0502020204030204" pitchFamily="34" charset="0"/>
              </a:rPr>
              <a:t>Spectroscopy:  Photons </a:t>
            </a:r>
          </a:p>
        </p:txBody>
      </p:sp>
      <p:sp>
        <p:nvSpPr>
          <p:cNvPr id="11" name="Oval 10"/>
          <p:cNvSpPr/>
          <p:nvPr/>
        </p:nvSpPr>
        <p:spPr>
          <a:xfrm>
            <a:off x="5352963" y="3761621"/>
            <a:ext cx="75537" cy="8037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294635" y="3894141"/>
            <a:ext cx="75537" cy="8037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526555" y="3839789"/>
            <a:ext cx="75537" cy="8037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440395" y="3992189"/>
            <a:ext cx="75537" cy="8037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696171" y="3746989"/>
            <a:ext cx="75537" cy="8037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664363" y="3933861"/>
            <a:ext cx="75537" cy="8037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502659" y="3684685"/>
            <a:ext cx="75537" cy="8037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2220120" y="3496008"/>
            <a:ext cx="2879072" cy="476867"/>
            <a:chOff x="1272192" y="3380678"/>
            <a:chExt cx="2879072" cy="476867"/>
          </a:xfrm>
        </p:grpSpPr>
        <p:grpSp>
          <p:nvGrpSpPr>
            <p:cNvPr id="10" name="Group 9"/>
            <p:cNvGrpSpPr/>
            <p:nvPr/>
          </p:nvGrpSpPr>
          <p:grpSpPr>
            <a:xfrm>
              <a:off x="1272192" y="3380678"/>
              <a:ext cx="2565882" cy="476867"/>
              <a:chOff x="1271081" y="3274346"/>
              <a:chExt cx="3469362" cy="668610"/>
            </a:xfrm>
          </p:grpSpPr>
          <p:sp>
            <p:nvSpPr>
              <p:cNvPr id="7" name="Freeform 6"/>
              <p:cNvSpPr/>
              <p:nvPr/>
            </p:nvSpPr>
            <p:spPr>
              <a:xfrm>
                <a:off x="1271081" y="3293511"/>
                <a:ext cx="1167064" cy="649445"/>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3573379" y="3274346"/>
                <a:ext cx="1167064" cy="649443"/>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2418347" y="3289363"/>
                <a:ext cx="1167064" cy="649444"/>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1" name="Straight Arrow Connector 20"/>
            <p:cNvCxnSpPr>
              <a:stCxn id="7" idx="0"/>
            </p:cNvCxnSpPr>
            <p:nvPr/>
          </p:nvCxnSpPr>
          <p:spPr>
            <a:xfrm flipV="1">
              <a:off x="1272192" y="3610363"/>
              <a:ext cx="2879072" cy="38037"/>
            </a:xfrm>
            <a:prstGeom prst="straightConnector1">
              <a:avLst/>
            </a:prstGeom>
            <a:ln w="190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rot="20771960">
            <a:off x="5873832" y="3215508"/>
            <a:ext cx="2879072" cy="307914"/>
            <a:chOff x="1272192" y="3380678"/>
            <a:chExt cx="2879072" cy="476867"/>
          </a:xfrm>
        </p:grpSpPr>
        <p:grpSp>
          <p:nvGrpSpPr>
            <p:cNvPr id="26" name="Group 25"/>
            <p:cNvGrpSpPr/>
            <p:nvPr/>
          </p:nvGrpSpPr>
          <p:grpSpPr>
            <a:xfrm>
              <a:off x="1272192" y="3380678"/>
              <a:ext cx="2565882" cy="476867"/>
              <a:chOff x="1271081" y="3274346"/>
              <a:chExt cx="3469362" cy="668610"/>
            </a:xfrm>
          </p:grpSpPr>
          <p:sp>
            <p:nvSpPr>
              <p:cNvPr id="28" name="Freeform 27"/>
              <p:cNvSpPr/>
              <p:nvPr/>
            </p:nvSpPr>
            <p:spPr>
              <a:xfrm>
                <a:off x="1271081" y="3293511"/>
                <a:ext cx="1167064" cy="649445"/>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3573379" y="3274346"/>
                <a:ext cx="1167064" cy="649443"/>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2418347" y="3289363"/>
                <a:ext cx="1167064" cy="649444"/>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7" name="Straight Arrow Connector 26"/>
            <p:cNvCxnSpPr>
              <a:stCxn id="28" idx="0"/>
            </p:cNvCxnSpPr>
            <p:nvPr/>
          </p:nvCxnSpPr>
          <p:spPr>
            <a:xfrm flipV="1">
              <a:off x="1272192" y="3610363"/>
              <a:ext cx="2879072" cy="38037"/>
            </a:xfrm>
            <a:prstGeom prst="straightConnector1">
              <a:avLst/>
            </a:prstGeom>
            <a:ln w="190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5990136" y="3728868"/>
            <a:ext cx="2879072" cy="307914"/>
            <a:chOff x="1272192" y="3380678"/>
            <a:chExt cx="2879072" cy="476867"/>
          </a:xfrm>
        </p:grpSpPr>
        <p:grpSp>
          <p:nvGrpSpPr>
            <p:cNvPr id="32" name="Group 31"/>
            <p:cNvGrpSpPr/>
            <p:nvPr/>
          </p:nvGrpSpPr>
          <p:grpSpPr>
            <a:xfrm>
              <a:off x="1272192" y="3380678"/>
              <a:ext cx="2565882" cy="476867"/>
              <a:chOff x="1271081" y="3274346"/>
              <a:chExt cx="3469362" cy="668610"/>
            </a:xfrm>
          </p:grpSpPr>
          <p:sp>
            <p:nvSpPr>
              <p:cNvPr id="34" name="Freeform 33"/>
              <p:cNvSpPr/>
              <p:nvPr/>
            </p:nvSpPr>
            <p:spPr>
              <a:xfrm>
                <a:off x="1271081" y="3293511"/>
                <a:ext cx="1167064" cy="649445"/>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3573379" y="3274346"/>
                <a:ext cx="1167064" cy="649443"/>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a:off x="2418347" y="3289363"/>
                <a:ext cx="1167064" cy="649444"/>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3" name="Straight Arrow Connector 32"/>
            <p:cNvCxnSpPr>
              <a:stCxn id="34" idx="0"/>
            </p:cNvCxnSpPr>
            <p:nvPr/>
          </p:nvCxnSpPr>
          <p:spPr>
            <a:xfrm flipV="1">
              <a:off x="1272192" y="3610363"/>
              <a:ext cx="2879072" cy="38037"/>
            </a:xfrm>
            <a:prstGeom prst="straightConnector1">
              <a:avLst/>
            </a:prstGeom>
            <a:ln w="190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2228136" y="3840920"/>
            <a:ext cx="2879072" cy="476867"/>
            <a:chOff x="1272192" y="3380678"/>
            <a:chExt cx="2879072" cy="476867"/>
          </a:xfrm>
        </p:grpSpPr>
        <p:grpSp>
          <p:nvGrpSpPr>
            <p:cNvPr id="38" name="Group 37"/>
            <p:cNvGrpSpPr/>
            <p:nvPr/>
          </p:nvGrpSpPr>
          <p:grpSpPr>
            <a:xfrm>
              <a:off x="1272192" y="3380678"/>
              <a:ext cx="2565882" cy="476867"/>
              <a:chOff x="1271081" y="3274346"/>
              <a:chExt cx="3469362" cy="668610"/>
            </a:xfrm>
          </p:grpSpPr>
          <p:sp>
            <p:nvSpPr>
              <p:cNvPr id="40" name="Freeform 39"/>
              <p:cNvSpPr/>
              <p:nvPr/>
            </p:nvSpPr>
            <p:spPr>
              <a:xfrm>
                <a:off x="1271081" y="3293511"/>
                <a:ext cx="1167064" cy="649445"/>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3573379" y="3274346"/>
                <a:ext cx="1167064" cy="649443"/>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41"/>
              <p:cNvSpPr/>
              <p:nvPr/>
            </p:nvSpPr>
            <p:spPr>
              <a:xfrm>
                <a:off x="2418347" y="3289363"/>
                <a:ext cx="1167064" cy="649444"/>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Arrow Connector 38"/>
            <p:cNvCxnSpPr>
              <a:stCxn id="40" idx="0"/>
            </p:cNvCxnSpPr>
            <p:nvPr/>
          </p:nvCxnSpPr>
          <p:spPr>
            <a:xfrm flipV="1">
              <a:off x="1272192" y="3610363"/>
              <a:ext cx="2879072" cy="38037"/>
            </a:xfrm>
            <a:prstGeom prst="straightConnector1">
              <a:avLst/>
            </a:prstGeom>
            <a:ln w="190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cxnSp>
        <p:nvCxnSpPr>
          <p:cNvPr id="44" name="Straight Connector 43"/>
          <p:cNvCxnSpPr/>
          <p:nvPr/>
        </p:nvCxnSpPr>
        <p:spPr>
          <a:xfrm>
            <a:off x="2441396" y="3452859"/>
            <a:ext cx="36095" cy="947028"/>
          </a:xfrm>
          <a:prstGeom prst="line">
            <a:avLst/>
          </a:prstGeom>
          <a:ln w="12700">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147490" y="3452859"/>
            <a:ext cx="36095" cy="947028"/>
          </a:xfrm>
          <a:prstGeom prst="line">
            <a:avLst/>
          </a:prstGeom>
          <a:ln w="12700">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294443" y="3452859"/>
            <a:ext cx="36095" cy="947028"/>
          </a:xfrm>
          <a:prstGeom prst="line">
            <a:avLst/>
          </a:prstGeom>
          <a:ln w="12700">
            <a:prstDash val="dash"/>
          </a:ln>
        </p:spPr>
        <p:style>
          <a:lnRef idx="2">
            <a:schemeClr val="accent1"/>
          </a:lnRef>
          <a:fillRef idx="0">
            <a:schemeClr val="accent1"/>
          </a:fillRef>
          <a:effectRef idx="1">
            <a:schemeClr val="accent1"/>
          </a:effectRef>
          <a:fontRef idx="minor">
            <a:schemeClr val="tx1"/>
          </a:fontRef>
        </p:style>
      </p:cxnSp>
      <p:sp>
        <p:nvSpPr>
          <p:cNvPr id="48" name="Arc 47"/>
          <p:cNvSpPr/>
          <p:nvPr/>
        </p:nvSpPr>
        <p:spPr>
          <a:xfrm>
            <a:off x="4107223" y="2076483"/>
            <a:ext cx="3813955" cy="3669186"/>
          </a:xfrm>
          <a:prstGeom prst="arc">
            <a:avLst>
              <a:gd name="adj1" fmla="val 19788073"/>
              <a:gd name="adj2" fmla="val 1889391"/>
            </a:avLst>
          </a:prstGeom>
          <a:ln w="12700">
            <a:solidFill>
              <a:schemeClr val="tx2"/>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p:cNvSpPr/>
          <p:nvPr/>
        </p:nvSpPr>
        <p:spPr>
          <a:xfrm>
            <a:off x="4183584" y="2531279"/>
            <a:ext cx="2865814" cy="2757035"/>
          </a:xfrm>
          <a:prstGeom prst="arc">
            <a:avLst>
              <a:gd name="adj1" fmla="val 19788073"/>
              <a:gd name="adj2" fmla="val 1889391"/>
            </a:avLst>
          </a:prstGeom>
          <a:ln w="12700">
            <a:solidFill>
              <a:schemeClr val="tx2"/>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p:cNvSpPr/>
          <p:nvPr/>
        </p:nvSpPr>
        <p:spPr>
          <a:xfrm>
            <a:off x="4773970" y="3225119"/>
            <a:ext cx="1417139" cy="1363348"/>
          </a:xfrm>
          <a:prstGeom prst="arc">
            <a:avLst>
              <a:gd name="adj1" fmla="val 19788073"/>
              <a:gd name="adj2" fmla="val 1889391"/>
            </a:avLst>
          </a:prstGeom>
          <a:ln w="12700">
            <a:solidFill>
              <a:schemeClr val="tx2"/>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1" name="Group 50"/>
          <p:cNvGrpSpPr/>
          <p:nvPr/>
        </p:nvGrpSpPr>
        <p:grpSpPr>
          <a:xfrm rot="796528">
            <a:off x="5929976" y="4234212"/>
            <a:ext cx="2879072" cy="307914"/>
            <a:chOff x="1272192" y="3380678"/>
            <a:chExt cx="2879072" cy="476867"/>
          </a:xfrm>
        </p:grpSpPr>
        <p:grpSp>
          <p:nvGrpSpPr>
            <p:cNvPr id="52" name="Group 51"/>
            <p:cNvGrpSpPr/>
            <p:nvPr/>
          </p:nvGrpSpPr>
          <p:grpSpPr>
            <a:xfrm>
              <a:off x="1272192" y="3380678"/>
              <a:ext cx="2565882" cy="476867"/>
              <a:chOff x="1271081" y="3274346"/>
              <a:chExt cx="3469362" cy="668610"/>
            </a:xfrm>
          </p:grpSpPr>
          <p:sp>
            <p:nvSpPr>
              <p:cNvPr id="54" name="Freeform 53"/>
              <p:cNvSpPr/>
              <p:nvPr/>
            </p:nvSpPr>
            <p:spPr>
              <a:xfrm>
                <a:off x="1271081" y="3293511"/>
                <a:ext cx="1167064" cy="649445"/>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Freeform 54"/>
              <p:cNvSpPr/>
              <p:nvPr/>
            </p:nvSpPr>
            <p:spPr>
              <a:xfrm>
                <a:off x="3573379" y="3274346"/>
                <a:ext cx="1167064" cy="649443"/>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Freeform 55"/>
              <p:cNvSpPr/>
              <p:nvPr/>
            </p:nvSpPr>
            <p:spPr>
              <a:xfrm>
                <a:off x="2418347" y="3289363"/>
                <a:ext cx="1167064" cy="649444"/>
              </a:xfrm>
              <a:custGeom>
                <a:avLst/>
                <a:gdLst>
                  <a:gd name="connsiteX0" fmla="*/ 0 w 1167064"/>
                  <a:gd name="connsiteY0" fmla="*/ 356205 h 649444"/>
                  <a:gd name="connsiteX1" fmla="*/ 348916 w 1167064"/>
                  <a:gd name="connsiteY1" fmla="*/ 7290 h 649444"/>
                  <a:gd name="connsiteX2" fmla="*/ 878306 w 1167064"/>
                  <a:gd name="connsiteY2" fmla="*/ 644963 h 649444"/>
                  <a:gd name="connsiteX3" fmla="*/ 1167064 w 1167064"/>
                  <a:gd name="connsiteY3" fmla="*/ 308079 h 649444"/>
                  <a:gd name="connsiteX4" fmla="*/ 1167064 w 1167064"/>
                  <a:gd name="connsiteY4" fmla="*/ 308079 h 64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064" h="649444">
                    <a:moveTo>
                      <a:pt x="0" y="356205"/>
                    </a:moveTo>
                    <a:cubicBezTo>
                      <a:pt x="101266" y="157684"/>
                      <a:pt x="202532" y="-40836"/>
                      <a:pt x="348916" y="7290"/>
                    </a:cubicBezTo>
                    <a:cubicBezTo>
                      <a:pt x="495300" y="55416"/>
                      <a:pt x="741948" y="594831"/>
                      <a:pt x="878306" y="644963"/>
                    </a:cubicBezTo>
                    <a:cubicBezTo>
                      <a:pt x="1014664" y="695095"/>
                      <a:pt x="1167064" y="308079"/>
                      <a:pt x="1167064" y="308079"/>
                    </a:cubicBezTo>
                    <a:lnTo>
                      <a:pt x="1167064" y="308079"/>
                    </a:lnTo>
                  </a:path>
                </a:pathLst>
              </a:cu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3" name="Straight Arrow Connector 52"/>
            <p:cNvCxnSpPr>
              <a:stCxn id="54" idx="0"/>
            </p:cNvCxnSpPr>
            <p:nvPr/>
          </p:nvCxnSpPr>
          <p:spPr>
            <a:xfrm flipV="1">
              <a:off x="1272192" y="3610363"/>
              <a:ext cx="2879072" cy="38037"/>
            </a:xfrm>
            <a:prstGeom prst="straightConnector1">
              <a:avLst/>
            </a:prstGeom>
            <a:ln w="190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2182112" y="4972995"/>
            <a:ext cx="3781934" cy="2348766"/>
            <a:chOff x="2117908" y="4509234"/>
            <a:chExt cx="3125271" cy="1940946"/>
          </a:xfrm>
        </p:grpSpPr>
        <p:grpSp>
          <p:nvGrpSpPr>
            <p:cNvPr id="57" name="Group 33"/>
            <p:cNvGrpSpPr>
              <a:grpSpLocks/>
            </p:cNvGrpSpPr>
            <p:nvPr/>
          </p:nvGrpSpPr>
          <p:grpSpPr bwMode="auto">
            <a:xfrm>
              <a:off x="2593598" y="4509234"/>
              <a:ext cx="2649581" cy="1940946"/>
              <a:chOff x="100613" y="1852936"/>
              <a:chExt cx="2649732" cy="1940946"/>
            </a:xfrm>
          </p:grpSpPr>
          <p:sp>
            <p:nvSpPr>
              <p:cNvPr id="58" name="Arc 57"/>
              <p:cNvSpPr/>
              <p:nvPr/>
            </p:nvSpPr>
            <p:spPr bwMode="auto">
              <a:xfrm flipH="1">
                <a:off x="1061957" y="1852936"/>
                <a:ext cx="1688388" cy="1940946"/>
              </a:xfrm>
              <a:prstGeom prst="arc">
                <a:avLst>
                  <a:gd name="adj1" fmla="val 19792913"/>
                  <a:gd name="adj2" fmla="val 1668153"/>
                </a:avLst>
              </a:prstGeom>
              <a:noFill/>
              <a:ln w="19050" cap="flat" cmpd="sng" algn="ctr">
                <a:solidFill>
                  <a:srgbClr val="0070C0"/>
                </a:solidFill>
                <a:prstDash val="solid"/>
                <a:round/>
                <a:headEnd type="triangle" w="med" len="med"/>
                <a:tailEnd type="none" w="med" len="med"/>
              </a:ln>
              <a:effectLst/>
            </p:spPr>
            <p:txBody>
              <a:bodyPr/>
              <a:lstStyle>
                <a:lvl1pPr eaLnBrk="0" hangingPunct="0">
                  <a:defRPr>
                    <a:solidFill>
                      <a:schemeClr val="tx1"/>
                    </a:solidFill>
                    <a:latin typeface="Arial Narrow" pitchFamily="34" charset="0"/>
                    <a:ea typeface="Osaka"/>
                    <a:cs typeface="Osaka"/>
                  </a:defRPr>
                </a:lvl1pPr>
                <a:lvl2pPr marL="742950" indent="-285750" eaLnBrk="0" hangingPunct="0">
                  <a:defRPr>
                    <a:solidFill>
                      <a:schemeClr val="tx1"/>
                    </a:solidFill>
                    <a:latin typeface="Arial Narrow" pitchFamily="34" charset="0"/>
                    <a:ea typeface="Osaka"/>
                    <a:cs typeface="Osaka"/>
                  </a:defRPr>
                </a:lvl2pPr>
                <a:lvl3pPr marL="1143000" indent="-228600" eaLnBrk="0" hangingPunct="0">
                  <a:defRPr>
                    <a:solidFill>
                      <a:schemeClr val="tx1"/>
                    </a:solidFill>
                    <a:latin typeface="Arial Narrow" pitchFamily="34" charset="0"/>
                    <a:ea typeface="Osaka"/>
                    <a:cs typeface="Osaka"/>
                  </a:defRPr>
                </a:lvl3pPr>
                <a:lvl4pPr marL="1600200" indent="-228600" eaLnBrk="0" hangingPunct="0">
                  <a:defRPr>
                    <a:solidFill>
                      <a:schemeClr val="tx1"/>
                    </a:solidFill>
                    <a:latin typeface="Arial Narrow" pitchFamily="34" charset="0"/>
                    <a:ea typeface="Osaka"/>
                    <a:cs typeface="Osaka"/>
                  </a:defRPr>
                </a:lvl4pPr>
                <a:lvl5pPr marL="2057400" indent="-228600" eaLnBrk="0" hangingPunct="0">
                  <a:defRPr>
                    <a:solidFill>
                      <a:schemeClr val="tx1"/>
                    </a:solidFill>
                    <a:latin typeface="Arial Narrow" pitchFamily="34" charset="0"/>
                    <a:ea typeface="Osaka"/>
                    <a:cs typeface="Osaka"/>
                  </a:defRPr>
                </a:lvl5pPr>
                <a:lvl6pPr marL="2514600" indent="-228600" eaLnBrk="0" fontAlgn="base" hangingPunct="0">
                  <a:spcBef>
                    <a:spcPct val="0"/>
                  </a:spcBef>
                  <a:spcAft>
                    <a:spcPct val="0"/>
                  </a:spcAft>
                  <a:defRPr>
                    <a:solidFill>
                      <a:schemeClr val="tx1"/>
                    </a:solidFill>
                    <a:latin typeface="Arial Narrow" pitchFamily="34" charset="0"/>
                    <a:ea typeface="Osaka"/>
                    <a:cs typeface="Osaka"/>
                  </a:defRPr>
                </a:lvl6pPr>
                <a:lvl7pPr marL="2971800" indent="-228600" eaLnBrk="0" fontAlgn="base" hangingPunct="0">
                  <a:spcBef>
                    <a:spcPct val="0"/>
                  </a:spcBef>
                  <a:spcAft>
                    <a:spcPct val="0"/>
                  </a:spcAft>
                  <a:defRPr>
                    <a:solidFill>
                      <a:schemeClr val="tx1"/>
                    </a:solidFill>
                    <a:latin typeface="Arial Narrow" pitchFamily="34" charset="0"/>
                    <a:ea typeface="Osaka"/>
                    <a:cs typeface="Osaka"/>
                  </a:defRPr>
                </a:lvl7pPr>
                <a:lvl8pPr marL="3429000" indent="-228600" eaLnBrk="0" fontAlgn="base" hangingPunct="0">
                  <a:spcBef>
                    <a:spcPct val="0"/>
                  </a:spcBef>
                  <a:spcAft>
                    <a:spcPct val="0"/>
                  </a:spcAft>
                  <a:defRPr>
                    <a:solidFill>
                      <a:schemeClr val="tx1"/>
                    </a:solidFill>
                    <a:latin typeface="Arial Narrow" pitchFamily="34" charset="0"/>
                    <a:ea typeface="Osaka"/>
                    <a:cs typeface="Osaka"/>
                  </a:defRPr>
                </a:lvl8pPr>
                <a:lvl9pPr marL="3886200" indent="-228600" eaLnBrk="0" fontAlgn="base" hangingPunct="0">
                  <a:spcBef>
                    <a:spcPct val="0"/>
                  </a:spcBef>
                  <a:spcAft>
                    <a:spcPct val="0"/>
                  </a:spcAft>
                  <a:defRPr>
                    <a:solidFill>
                      <a:schemeClr val="tx1"/>
                    </a:solidFill>
                    <a:latin typeface="Arial Narrow" pitchFamily="34" charset="0"/>
                    <a:ea typeface="Osaka"/>
                    <a:cs typeface="Osaka"/>
                  </a:defRPr>
                </a:lvl9pPr>
              </a:lstStyle>
              <a:p>
                <a:pPr eaLnBrk="1" hangingPunct="1"/>
                <a:endParaRPr lang="en-US" altLang="en-US"/>
              </a:p>
            </p:txBody>
          </p:sp>
          <p:sp>
            <p:nvSpPr>
              <p:cNvPr id="59" name="Arc 58"/>
              <p:cNvSpPr/>
              <p:nvPr/>
            </p:nvSpPr>
            <p:spPr bwMode="auto">
              <a:xfrm rot="363411">
                <a:off x="100613" y="2488220"/>
                <a:ext cx="1239908" cy="942975"/>
              </a:xfrm>
              <a:prstGeom prst="arc">
                <a:avLst>
                  <a:gd name="adj1" fmla="val 19966950"/>
                  <a:gd name="adj2" fmla="val 1494582"/>
                </a:avLst>
              </a:prstGeom>
              <a:noFill/>
              <a:ln w="19050" cap="flat" cmpd="sng" algn="ctr">
                <a:solidFill>
                  <a:srgbClr val="0070C0"/>
                </a:solidFill>
                <a:prstDash val="solid"/>
                <a:round/>
                <a:headEnd type="none" w="med" len="med"/>
                <a:tailEnd type="triangle" w="med" len="med"/>
              </a:ln>
              <a:effectLst/>
            </p:spPr>
            <p:txBody>
              <a:bodyPr/>
              <a:lstStyle>
                <a:lvl1pPr eaLnBrk="0" hangingPunct="0">
                  <a:defRPr>
                    <a:solidFill>
                      <a:schemeClr val="tx1"/>
                    </a:solidFill>
                    <a:latin typeface="Arial Narrow" pitchFamily="34" charset="0"/>
                    <a:ea typeface="Osaka"/>
                    <a:cs typeface="Osaka"/>
                  </a:defRPr>
                </a:lvl1pPr>
                <a:lvl2pPr marL="742950" indent="-285750" eaLnBrk="0" hangingPunct="0">
                  <a:defRPr>
                    <a:solidFill>
                      <a:schemeClr val="tx1"/>
                    </a:solidFill>
                    <a:latin typeface="Arial Narrow" pitchFamily="34" charset="0"/>
                    <a:ea typeface="Osaka"/>
                    <a:cs typeface="Osaka"/>
                  </a:defRPr>
                </a:lvl2pPr>
                <a:lvl3pPr marL="1143000" indent="-228600" eaLnBrk="0" hangingPunct="0">
                  <a:defRPr>
                    <a:solidFill>
                      <a:schemeClr val="tx1"/>
                    </a:solidFill>
                    <a:latin typeface="Arial Narrow" pitchFamily="34" charset="0"/>
                    <a:ea typeface="Osaka"/>
                    <a:cs typeface="Osaka"/>
                  </a:defRPr>
                </a:lvl3pPr>
                <a:lvl4pPr marL="1600200" indent="-228600" eaLnBrk="0" hangingPunct="0">
                  <a:defRPr>
                    <a:solidFill>
                      <a:schemeClr val="tx1"/>
                    </a:solidFill>
                    <a:latin typeface="Arial Narrow" pitchFamily="34" charset="0"/>
                    <a:ea typeface="Osaka"/>
                    <a:cs typeface="Osaka"/>
                  </a:defRPr>
                </a:lvl4pPr>
                <a:lvl5pPr marL="2057400" indent="-228600" eaLnBrk="0" hangingPunct="0">
                  <a:defRPr>
                    <a:solidFill>
                      <a:schemeClr val="tx1"/>
                    </a:solidFill>
                    <a:latin typeface="Arial Narrow" pitchFamily="34" charset="0"/>
                    <a:ea typeface="Osaka"/>
                    <a:cs typeface="Osaka"/>
                  </a:defRPr>
                </a:lvl5pPr>
                <a:lvl6pPr marL="2514600" indent="-228600" eaLnBrk="0" fontAlgn="base" hangingPunct="0">
                  <a:spcBef>
                    <a:spcPct val="0"/>
                  </a:spcBef>
                  <a:spcAft>
                    <a:spcPct val="0"/>
                  </a:spcAft>
                  <a:defRPr>
                    <a:solidFill>
                      <a:schemeClr val="tx1"/>
                    </a:solidFill>
                    <a:latin typeface="Arial Narrow" pitchFamily="34" charset="0"/>
                    <a:ea typeface="Osaka"/>
                    <a:cs typeface="Osaka"/>
                  </a:defRPr>
                </a:lvl6pPr>
                <a:lvl7pPr marL="2971800" indent="-228600" eaLnBrk="0" fontAlgn="base" hangingPunct="0">
                  <a:spcBef>
                    <a:spcPct val="0"/>
                  </a:spcBef>
                  <a:spcAft>
                    <a:spcPct val="0"/>
                  </a:spcAft>
                  <a:defRPr>
                    <a:solidFill>
                      <a:schemeClr val="tx1"/>
                    </a:solidFill>
                    <a:latin typeface="Arial Narrow" pitchFamily="34" charset="0"/>
                    <a:ea typeface="Osaka"/>
                    <a:cs typeface="Osaka"/>
                  </a:defRPr>
                </a:lvl7pPr>
                <a:lvl8pPr marL="3429000" indent="-228600" eaLnBrk="0" fontAlgn="base" hangingPunct="0">
                  <a:spcBef>
                    <a:spcPct val="0"/>
                  </a:spcBef>
                  <a:spcAft>
                    <a:spcPct val="0"/>
                  </a:spcAft>
                  <a:defRPr>
                    <a:solidFill>
                      <a:schemeClr val="tx1"/>
                    </a:solidFill>
                    <a:latin typeface="Arial Narrow" pitchFamily="34" charset="0"/>
                    <a:ea typeface="Osaka"/>
                    <a:cs typeface="Osaka"/>
                  </a:defRPr>
                </a:lvl8pPr>
                <a:lvl9pPr marL="3886200" indent="-228600" eaLnBrk="0" fontAlgn="base" hangingPunct="0">
                  <a:spcBef>
                    <a:spcPct val="0"/>
                  </a:spcBef>
                  <a:spcAft>
                    <a:spcPct val="0"/>
                  </a:spcAft>
                  <a:defRPr>
                    <a:solidFill>
                      <a:schemeClr val="tx1"/>
                    </a:solidFill>
                    <a:latin typeface="Arial Narrow" pitchFamily="34" charset="0"/>
                    <a:ea typeface="Osaka"/>
                    <a:cs typeface="Osaka"/>
                  </a:defRPr>
                </a:lvl9pPr>
              </a:lstStyle>
              <a:p>
                <a:pPr eaLnBrk="1" hangingPunct="1"/>
                <a:endParaRPr lang="en-US" altLang="en-US"/>
              </a:p>
            </p:txBody>
          </p:sp>
          <p:grpSp>
            <p:nvGrpSpPr>
              <p:cNvPr id="60" name="Group 22"/>
              <p:cNvGrpSpPr>
                <a:grpSpLocks/>
              </p:cNvGrpSpPr>
              <p:nvPr/>
            </p:nvGrpSpPr>
            <p:grpSpPr bwMode="auto">
              <a:xfrm>
                <a:off x="997786" y="2584027"/>
                <a:ext cx="396428" cy="684143"/>
                <a:chOff x="7315200" y="1905000"/>
                <a:chExt cx="405624" cy="699693"/>
              </a:xfrm>
            </p:grpSpPr>
            <p:cxnSp>
              <p:nvCxnSpPr>
                <p:cNvPr id="65" name="Straight Connector 19"/>
                <p:cNvCxnSpPr>
                  <a:cxnSpLocks noChangeShapeType="1"/>
                </p:cNvCxnSpPr>
                <p:nvPr/>
              </p:nvCxnSpPr>
              <p:spPr bwMode="auto">
                <a:xfrm>
                  <a:off x="7339824" y="2603105"/>
                  <a:ext cx="381000" cy="1588"/>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66" name="Straight Connector 20"/>
                <p:cNvCxnSpPr>
                  <a:cxnSpLocks noChangeShapeType="1"/>
                </p:cNvCxnSpPr>
                <p:nvPr/>
              </p:nvCxnSpPr>
              <p:spPr bwMode="auto">
                <a:xfrm>
                  <a:off x="7315200" y="1905000"/>
                  <a:ext cx="381000" cy="1588"/>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grpSp>
          <p:cxnSp>
            <p:nvCxnSpPr>
              <p:cNvPr id="61" name="Straight Connector 20"/>
              <p:cNvCxnSpPr>
                <a:cxnSpLocks noChangeShapeType="1"/>
              </p:cNvCxnSpPr>
              <p:nvPr/>
            </p:nvCxnSpPr>
            <p:spPr bwMode="auto">
              <a:xfrm>
                <a:off x="1099376" y="2721558"/>
                <a:ext cx="292041" cy="3057"/>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grpSp>
        <p:grpSp>
          <p:nvGrpSpPr>
            <p:cNvPr id="4" name="Group 3"/>
            <p:cNvGrpSpPr/>
            <p:nvPr/>
          </p:nvGrpSpPr>
          <p:grpSpPr>
            <a:xfrm>
              <a:off x="2117908" y="4720551"/>
              <a:ext cx="2924300" cy="1233988"/>
              <a:chOff x="2117908" y="4720551"/>
              <a:chExt cx="2924300" cy="1233988"/>
            </a:xfrm>
          </p:grpSpPr>
          <p:cxnSp>
            <p:nvCxnSpPr>
              <p:cNvPr id="75" name="Straight Arrow Connector 74"/>
              <p:cNvCxnSpPr/>
              <p:nvPr/>
            </p:nvCxnSpPr>
            <p:spPr>
              <a:xfrm>
                <a:off x="2117908" y="5582392"/>
                <a:ext cx="1287029"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V="1">
                <a:off x="3980945" y="5241877"/>
                <a:ext cx="1061263" cy="34051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3641442" y="4720551"/>
                <a:ext cx="265200" cy="381505"/>
              </a:xfrm>
              <a:prstGeom prst="rect">
                <a:avLst/>
              </a:prstGeom>
              <a:noFill/>
            </p:spPr>
            <p:txBody>
              <a:bodyPr wrap="none" rtlCol="0">
                <a:spAutoFit/>
              </a:bodyPr>
              <a:lstStyle/>
              <a:p>
                <a:r>
                  <a:rPr lang="en-US" sz="2400" i="1" dirty="0">
                    <a:latin typeface="Times New Roman" panose="02020603050405020304" pitchFamily="18" charset="0"/>
                    <a:cs typeface="Times New Roman" panose="02020603050405020304" pitchFamily="18" charset="0"/>
                  </a:rPr>
                  <a:t>e</a:t>
                </a:r>
              </a:p>
            </p:txBody>
          </p:sp>
          <p:sp>
            <p:nvSpPr>
              <p:cNvPr id="81" name="Oval 80"/>
              <p:cNvSpPr/>
              <p:nvPr/>
            </p:nvSpPr>
            <p:spPr>
              <a:xfrm>
                <a:off x="3620527" y="4947298"/>
                <a:ext cx="72153" cy="78521"/>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3692760" y="5335187"/>
                <a:ext cx="72153" cy="78521"/>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3644524" y="5876018"/>
                <a:ext cx="72153" cy="78521"/>
              </a:xfrm>
              <a:prstGeom prst="ellipse">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2559010" y="5181655"/>
                <a:ext cx="257252" cy="381505"/>
              </a:xfrm>
              <a:prstGeom prst="rect">
                <a:avLst/>
              </a:prstGeom>
              <a:noFill/>
            </p:spPr>
            <p:txBody>
              <a:bodyPr wrap="none" rtlCol="0">
                <a:spAutoFit/>
              </a:bodyPr>
              <a:lstStyle/>
              <a:p>
                <a:r>
                  <a:rPr lang="en-US" sz="2400" dirty="0">
                    <a:latin typeface="Symbol" panose="05050102010706020507" pitchFamily="18" charset="2"/>
                    <a:cs typeface="Times New Roman" panose="02020603050405020304" pitchFamily="18" charset="0"/>
                  </a:rPr>
                  <a:t>g</a:t>
                </a:r>
              </a:p>
            </p:txBody>
          </p:sp>
          <p:sp>
            <p:nvSpPr>
              <p:cNvPr id="86" name="TextBox 85"/>
              <p:cNvSpPr txBox="1"/>
              <p:nvPr/>
            </p:nvSpPr>
            <p:spPr>
              <a:xfrm>
                <a:off x="4372179" y="5033152"/>
                <a:ext cx="320836" cy="381505"/>
              </a:xfrm>
              <a:prstGeom prst="rect">
                <a:avLst/>
              </a:prstGeom>
              <a:noFill/>
            </p:spPr>
            <p:txBody>
              <a:bodyPr wrap="none" rtlCol="0">
                <a:spAutoFit/>
              </a:bodyPr>
              <a:lstStyle/>
              <a:p>
                <a:r>
                  <a:rPr lang="en-US" sz="2400" dirty="0">
                    <a:latin typeface="Symbol" panose="05050102010706020507" pitchFamily="18" charset="2"/>
                    <a:cs typeface="Times New Roman" panose="02020603050405020304" pitchFamily="18" charset="0"/>
                  </a:rPr>
                  <a:t>g</a:t>
                </a:r>
                <a:r>
                  <a:rPr lang="en-US" sz="2400" dirty="0">
                    <a:cs typeface="Times New Roman" panose="02020603050405020304" pitchFamily="18" charset="0"/>
                  </a:rPr>
                  <a:t>’</a:t>
                </a:r>
              </a:p>
            </p:txBody>
          </p:sp>
        </p:grpSp>
      </p:grpSp>
      <p:sp>
        <p:nvSpPr>
          <p:cNvPr id="6" name="TextBox 5"/>
          <p:cNvSpPr txBox="1"/>
          <p:nvPr/>
        </p:nvSpPr>
        <p:spPr>
          <a:xfrm flipH="1">
            <a:off x="6090150" y="5423435"/>
            <a:ext cx="3218158" cy="1015663"/>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Absorption spectroscopy</a:t>
            </a:r>
          </a:p>
          <a:p>
            <a:r>
              <a:rPr lang="en-US" sz="2000" dirty="0">
                <a:latin typeface="Calibri" panose="020F0502020204030204" pitchFamily="34" charset="0"/>
                <a:cs typeface="Calibri" panose="020F0502020204030204" pitchFamily="34" charset="0"/>
              </a:rPr>
              <a:t>Emission spectroscopy</a:t>
            </a:r>
          </a:p>
          <a:p>
            <a:r>
              <a:rPr lang="en-US" sz="2000" dirty="0">
                <a:latin typeface="Calibri" panose="020F0502020204030204" pitchFamily="34" charset="0"/>
                <a:cs typeface="Calibri" panose="020F0502020204030204" pitchFamily="34" charset="0"/>
              </a:rPr>
              <a:t>Photoelectron spectroscopy</a:t>
            </a:r>
          </a:p>
        </p:txBody>
      </p:sp>
      <p:sp>
        <p:nvSpPr>
          <p:cNvPr id="20" name="TextBox 19">
            <a:extLst>
              <a:ext uri="{FF2B5EF4-FFF2-40B4-BE49-F238E27FC236}">
                <a16:creationId xmlns:a16="http://schemas.microsoft.com/office/drawing/2014/main" id="{6BA04707-BF22-08CA-50BD-656D330AF822}"/>
              </a:ext>
            </a:extLst>
          </p:cNvPr>
          <p:cNvSpPr txBox="1"/>
          <p:nvPr/>
        </p:nvSpPr>
        <p:spPr>
          <a:xfrm>
            <a:off x="9344149" y="3020585"/>
            <a:ext cx="2625768" cy="734945"/>
          </a:xfrm>
          <a:prstGeom prst="rect">
            <a:avLst/>
          </a:prstGeom>
          <a:noFill/>
        </p:spPr>
        <p:txBody>
          <a:bodyPr wrap="square">
            <a:spAutoFit/>
          </a:bodyPr>
          <a:lstStyle/>
          <a:p>
            <a:pPr>
              <a:lnSpc>
                <a:spcPct val="120000"/>
              </a:lnSpc>
              <a:spcBef>
                <a:spcPts val="1200"/>
              </a:spcBef>
              <a:defRPr/>
            </a:pPr>
            <a:r>
              <a:rPr lang="en-US" sz="1800" b="1" dirty="0">
                <a:latin typeface="Calibri" panose="020F0502020204030204" pitchFamily="34" charset="0"/>
                <a:cs typeface="Calibri" panose="020F0502020204030204" pitchFamily="34" charset="0"/>
              </a:rPr>
              <a:t>Materials structure:        </a:t>
            </a:r>
            <a:r>
              <a:rPr lang="en-US" sz="1800" b="1" dirty="0">
                <a:latin typeface="Calibri" panose="020F0502020204030204" pitchFamily="34" charset="0"/>
                <a:cs typeface="Calibri" panose="020F0502020204030204" pitchFamily="34" charset="0"/>
                <a:sym typeface="Wingdings" panose="05000000000000000000" pitchFamily="2" charset="2"/>
              </a:rPr>
              <a:t> </a:t>
            </a:r>
            <a:r>
              <a:rPr lang="en-US" sz="1800" b="1" dirty="0">
                <a:latin typeface="Calibri" panose="020F0502020204030204" pitchFamily="34" charset="0"/>
                <a:cs typeface="Calibri" panose="020F0502020204030204" pitchFamily="34" charset="0"/>
              </a:rPr>
              <a:t>Where are the atoms?</a:t>
            </a:r>
          </a:p>
        </p:txBody>
      </p:sp>
      <p:sp>
        <p:nvSpPr>
          <p:cNvPr id="22" name="TextBox 21">
            <a:extLst>
              <a:ext uri="{FF2B5EF4-FFF2-40B4-BE49-F238E27FC236}">
                <a16:creationId xmlns:a16="http://schemas.microsoft.com/office/drawing/2014/main" id="{87BF9D76-4E76-8B2A-2FAF-1F802F63D67E}"/>
              </a:ext>
            </a:extLst>
          </p:cNvPr>
          <p:cNvSpPr txBox="1"/>
          <p:nvPr/>
        </p:nvSpPr>
        <p:spPr>
          <a:xfrm>
            <a:off x="9380107" y="5295123"/>
            <a:ext cx="2811893" cy="733149"/>
          </a:xfrm>
          <a:prstGeom prst="rect">
            <a:avLst/>
          </a:prstGeom>
          <a:noFill/>
        </p:spPr>
        <p:txBody>
          <a:bodyPr wrap="square">
            <a:spAutoFit/>
          </a:bodyPr>
          <a:lstStyle/>
          <a:p>
            <a:pPr>
              <a:lnSpc>
                <a:spcPct val="120000"/>
              </a:lnSpc>
              <a:spcBef>
                <a:spcPts val="1200"/>
              </a:spcBef>
              <a:defRPr/>
            </a:pPr>
            <a:r>
              <a:rPr lang="en-US" sz="1800" b="1" dirty="0">
                <a:latin typeface="Calibri" panose="020F0502020204030204" pitchFamily="34" charset="0"/>
                <a:cs typeface="Calibri" panose="020F0502020204030204" pitchFamily="34" charset="0"/>
              </a:rPr>
              <a:t>Chemical states of atoms: </a:t>
            </a:r>
            <a:r>
              <a:rPr lang="en-US" sz="1800" b="1" dirty="0">
                <a:latin typeface="Calibri" panose="020F0502020204030204" pitchFamily="34" charset="0"/>
                <a:cs typeface="Calibri" panose="020F0502020204030204" pitchFamily="34" charset="0"/>
                <a:sym typeface="Wingdings" panose="05000000000000000000" pitchFamily="2" charset="2"/>
              </a:rPr>
              <a:t> </a:t>
            </a:r>
            <a:r>
              <a:rPr lang="en-US" sz="1800" b="1" dirty="0">
                <a:latin typeface="Calibri" panose="020F0502020204030204" pitchFamily="34" charset="0"/>
                <a:cs typeface="Calibri" panose="020F0502020204030204" pitchFamily="34" charset="0"/>
              </a:rPr>
              <a:t>How are atoms bonded?</a:t>
            </a:r>
          </a:p>
        </p:txBody>
      </p:sp>
    </p:spTree>
    <p:extLst>
      <p:ext uri="{BB962C8B-B14F-4D97-AF65-F5344CB8AC3E}">
        <p14:creationId xmlns:p14="http://schemas.microsoft.com/office/powerpoint/2010/main" val="1854611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7702C5-A3B3-5232-FAA8-87DA3A647087}"/>
              </a:ext>
            </a:extLst>
          </p:cNvPr>
          <p:cNvSpPr/>
          <p:nvPr/>
        </p:nvSpPr>
        <p:spPr>
          <a:xfrm>
            <a:off x="310551" y="6151040"/>
            <a:ext cx="4735902" cy="7176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3794" name="Picture 2" descr="EM_Spectrum3-new"/>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76477" y="1521050"/>
            <a:ext cx="7664297" cy="252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p:cNvSpPr>
            <a:spLocks noGrp="1" noChangeArrowheads="1"/>
          </p:cNvSpPr>
          <p:nvPr>
            <p:ph type="title"/>
          </p:nvPr>
        </p:nvSpPr>
        <p:spPr>
          <a:xfrm>
            <a:off x="955498" y="100340"/>
            <a:ext cx="10281003" cy="1305621"/>
          </a:xfrm>
        </p:spPr>
        <p:txBody>
          <a:bodyPr>
            <a:noAutofit/>
          </a:bodyPr>
          <a:lstStyle/>
          <a:p>
            <a:pPr algn="ctr" eaLnBrk="1" hangingPunct="1"/>
            <a:r>
              <a:rPr lang="en-US" sz="4000" dirty="0">
                <a:latin typeface="Calibri" panose="020F0502020204030204" pitchFamily="34" charset="0"/>
              </a:rPr>
              <a:t>Synchrotron Light Can Extend Human Vision to See the Nano- and Atomic World</a:t>
            </a:r>
          </a:p>
        </p:txBody>
      </p:sp>
      <p:sp>
        <p:nvSpPr>
          <p:cNvPr id="4" name="TextBox 12"/>
          <p:cNvSpPr txBox="1">
            <a:spLocks noChangeArrowheads="1"/>
          </p:cNvSpPr>
          <p:nvPr/>
        </p:nvSpPr>
        <p:spPr bwMode="auto">
          <a:xfrm>
            <a:off x="8876581" y="2018102"/>
            <a:ext cx="315151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37931725" indent="-37474525" eaLnBrk="0" hangingPunct="0">
              <a:defRPr sz="2400">
                <a:solidFill>
                  <a:schemeClr val="tx1"/>
                </a:solidFill>
                <a:latin typeface="Times New Roman" pitchFamily="18" charset="0"/>
                <a:ea typeface="ＭＳ Ｐゴシック" pitchFamily="34" charset="-128"/>
              </a:defRPr>
            </a:lvl2pPr>
            <a:lvl3pPr eaLnBrk="0" hangingPunct="0">
              <a:defRPr sz="2400">
                <a:solidFill>
                  <a:schemeClr val="tx1"/>
                </a:solidFill>
                <a:latin typeface="Times New Roman" pitchFamily="18" charset="0"/>
                <a:ea typeface="ＭＳ Ｐゴシック" pitchFamily="34" charset="-128"/>
              </a:defRPr>
            </a:lvl3pPr>
            <a:lvl4pPr eaLnBrk="0" hangingPunct="0">
              <a:defRPr sz="2400">
                <a:solidFill>
                  <a:schemeClr val="tx1"/>
                </a:solidFill>
                <a:latin typeface="Times New Roman" pitchFamily="18" charset="0"/>
                <a:ea typeface="ＭＳ Ｐゴシック" pitchFamily="34" charset="-128"/>
              </a:defRPr>
            </a:lvl4pPr>
            <a:lvl5pPr eaLnBrk="0" hangingPunct="0">
              <a:defRPr sz="2400">
                <a:solidFill>
                  <a:schemeClr val="tx1"/>
                </a:solidFill>
                <a:latin typeface="Times New Roman"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182880" indent="-182880" eaLnBrk="1" fontAlgn="base" hangingPunct="1">
              <a:spcBef>
                <a:spcPct val="0"/>
              </a:spcBef>
              <a:spcAft>
                <a:spcPts val="600"/>
              </a:spcAft>
              <a:buClr>
                <a:srgbClr val="FF0000"/>
              </a:buClr>
              <a:buFont typeface="Arial" panose="020B0604020202020204" pitchFamily="34" charset="0"/>
              <a:buChar char="•"/>
              <a:defRPr/>
            </a:pPr>
            <a:r>
              <a:rPr lang="en-US" sz="2200" dirty="0">
                <a:latin typeface="Calibri" panose="020F0502020204030204" pitchFamily="34" charset="0"/>
              </a:rPr>
              <a:t>Light source extends human vision and allows us to see tiny things from microstructures to molecules and atoms</a:t>
            </a:r>
          </a:p>
        </p:txBody>
      </p:sp>
      <p:pic>
        <p:nvPicPr>
          <p:cNvPr id="9" name="Picture 8">
            <a:extLst>
              <a:ext uri="{FF2B5EF4-FFF2-40B4-BE49-F238E27FC236}">
                <a16:creationId xmlns:a16="http://schemas.microsoft.com/office/drawing/2014/main" id="{048EB85D-BC5D-BDF6-DEF0-E0E1B724BD2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53962" y="4338960"/>
            <a:ext cx="7915275" cy="2492687"/>
          </a:xfrm>
          <a:prstGeom prst="rect">
            <a:avLst/>
          </a:prstGeom>
          <a:solidFill>
            <a:schemeClr val="bg1"/>
          </a:solidFill>
        </p:spPr>
      </p:pic>
      <p:sp>
        <p:nvSpPr>
          <p:cNvPr id="10" name="TextBox 12">
            <a:extLst>
              <a:ext uri="{FF2B5EF4-FFF2-40B4-BE49-F238E27FC236}">
                <a16:creationId xmlns:a16="http://schemas.microsoft.com/office/drawing/2014/main" id="{C2FE75A7-6051-665C-D124-3312A570363D}"/>
              </a:ext>
            </a:extLst>
          </p:cNvPr>
          <p:cNvSpPr txBox="1">
            <a:spLocks noChangeArrowheads="1"/>
          </p:cNvSpPr>
          <p:nvPr/>
        </p:nvSpPr>
        <p:spPr bwMode="auto">
          <a:xfrm>
            <a:off x="8876581" y="4087705"/>
            <a:ext cx="315151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37931725" indent="-37474525" eaLnBrk="0" hangingPunct="0">
              <a:defRPr sz="2400">
                <a:solidFill>
                  <a:schemeClr val="tx1"/>
                </a:solidFill>
                <a:latin typeface="Times New Roman" pitchFamily="18" charset="0"/>
                <a:ea typeface="ＭＳ Ｐゴシック" pitchFamily="34" charset="-128"/>
              </a:defRPr>
            </a:lvl2pPr>
            <a:lvl3pPr eaLnBrk="0" hangingPunct="0">
              <a:defRPr sz="2400">
                <a:solidFill>
                  <a:schemeClr val="tx1"/>
                </a:solidFill>
                <a:latin typeface="Times New Roman" pitchFamily="18" charset="0"/>
                <a:ea typeface="ＭＳ Ｐゴシック" pitchFamily="34" charset="-128"/>
              </a:defRPr>
            </a:lvl3pPr>
            <a:lvl4pPr eaLnBrk="0" hangingPunct="0">
              <a:defRPr sz="2400">
                <a:solidFill>
                  <a:schemeClr val="tx1"/>
                </a:solidFill>
                <a:latin typeface="Times New Roman" pitchFamily="18" charset="0"/>
                <a:ea typeface="ＭＳ Ｐゴシック" pitchFamily="34" charset="-128"/>
              </a:defRPr>
            </a:lvl4pPr>
            <a:lvl5pPr eaLnBrk="0" hangingPunct="0">
              <a:defRPr sz="2400">
                <a:solidFill>
                  <a:schemeClr val="tx1"/>
                </a:solidFill>
                <a:latin typeface="Times New Roman" pitchFamily="18" charset="0"/>
                <a:ea typeface="ＭＳ Ｐゴシック" pitchFamily="34"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182880" indent="-182880" eaLnBrk="1" fontAlgn="base" hangingPunct="1">
              <a:spcBef>
                <a:spcPct val="0"/>
              </a:spcBef>
              <a:spcAft>
                <a:spcPts val="600"/>
              </a:spcAft>
              <a:buClr>
                <a:srgbClr val="FF0000"/>
              </a:buClr>
              <a:buFont typeface="Arial" panose="020B0604020202020204" pitchFamily="34" charset="0"/>
              <a:buChar char="•"/>
              <a:defRPr/>
            </a:pPr>
            <a:r>
              <a:rPr lang="en-US" sz="2200" dirty="0">
                <a:latin typeface="Calibri" panose="020F0502020204030204" pitchFamily="34" charset="0"/>
              </a:rPr>
              <a:t>Science at light sources cover very broad range of research fields </a:t>
            </a:r>
            <a:r>
              <a:rPr lang="en-US" sz="2200" dirty="0">
                <a:latin typeface="Calibri" panose="020F0502020204030204" pitchFamily="34" charset="0"/>
                <a:sym typeface="Wingdings" panose="05000000000000000000" pitchFamily="2" charset="2"/>
              </a:rPr>
              <a:t> research impact many areas in people’s lives</a:t>
            </a:r>
            <a:endParaRPr lang="en-US" sz="2200" dirty="0">
              <a:latin typeface="Calibri" panose="020F0502020204030204" pitchFamily="34" charset="0"/>
            </a:endParaRPr>
          </a:p>
        </p:txBody>
      </p:sp>
      <p:sp>
        <p:nvSpPr>
          <p:cNvPr id="2" name="Left Brace 1">
            <a:extLst>
              <a:ext uri="{FF2B5EF4-FFF2-40B4-BE49-F238E27FC236}">
                <a16:creationId xmlns:a16="http://schemas.microsoft.com/office/drawing/2014/main" id="{9C581A6F-EE77-2F51-33CD-084704C40B07}"/>
              </a:ext>
            </a:extLst>
          </p:cNvPr>
          <p:cNvSpPr/>
          <p:nvPr/>
        </p:nvSpPr>
        <p:spPr>
          <a:xfrm rot="16200000">
            <a:off x="5545735" y="1449492"/>
            <a:ext cx="231527" cy="3156451"/>
          </a:xfrm>
          <a:prstGeom prst="leftBrace">
            <a:avLst>
              <a:gd name="adj1" fmla="val 36568"/>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47A49E87-761E-23AB-87C2-4EE7BE7498D5}"/>
              </a:ext>
            </a:extLst>
          </p:cNvPr>
          <p:cNvCxnSpPr>
            <a:cxnSpLocks/>
            <a:stCxn id="2" idx="1"/>
          </p:cNvCxnSpPr>
          <p:nvPr/>
        </p:nvCxnSpPr>
        <p:spPr>
          <a:xfrm>
            <a:off x="5661499" y="3143481"/>
            <a:ext cx="0" cy="90453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61E2DC5-4CFB-607B-7B89-EFEE002C2E2B}"/>
              </a:ext>
            </a:extLst>
          </p:cNvPr>
          <p:cNvCxnSpPr>
            <a:cxnSpLocks/>
          </p:cNvCxnSpPr>
          <p:nvPr/>
        </p:nvCxnSpPr>
        <p:spPr>
          <a:xfrm flipH="1">
            <a:off x="1331444" y="4048012"/>
            <a:ext cx="4330055" cy="4863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3C3E95-F7A0-122C-62FC-31C17DA2CD75}"/>
              </a:ext>
            </a:extLst>
          </p:cNvPr>
          <p:cNvCxnSpPr>
            <a:cxnSpLocks/>
          </p:cNvCxnSpPr>
          <p:nvPr/>
        </p:nvCxnSpPr>
        <p:spPr>
          <a:xfrm>
            <a:off x="5661499" y="4048012"/>
            <a:ext cx="2401701" cy="49926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459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BE7833B-5B60-5E78-0B46-3D5E0450C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216" y="36944"/>
            <a:ext cx="7147648" cy="61730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AF1731F-21E2-0E0D-3FA6-685D8C9BE6C4}"/>
              </a:ext>
            </a:extLst>
          </p:cNvPr>
          <p:cNvSpPr txBox="1"/>
          <p:nvPr/>
        </p:nvSpPr>
        <p:spPr>
          <a:xfrm>
            <a:off x="6539343" y="6187058"/>
            <a:ext cx="3943928" cy="584775"/>
          </a:xfrm>
          <a:prstGeom prst="rect">
            <a:avLst/>
          </a:prstGeom>
          <a:noFill/>
        </p:spPr>
        <p:txBody>
          <a:bodyPr wrap="square">
            <a:spAutoFit/>
          </a:bodyPr>
          <a:lstStyle/>
          <a:p>
            <a:pPr algn="ctr"/>
            <a:r>
              <a:rPr lang="en-US" sz="1600" i="1" dirty="0">
                <a:solidFill>
                  <a:srgbClr val="0070C0"/>
                </a:solidFill>
              </a:rPr>
              <a:t>https://www.bnl.gov/nsls2/images/nsls2-beamlinesclock-jpg.jpg</a:t>
            </a:r>
          </a:p>
        </p:txBody>
      </p:sp>
      <p:sp>
        <p:nvSpPr>
          <p:cNvPr id="6" name="Content Placeholder 2">
            <a:extLst>
              <a:ext uri="{FF2B5EF4-FFF2-40B4-BE49-F238E27FC236}">
                <a16:creationId xmlns:a16="http://schemas.microsoft.com/office/drawing/2014/main" id="{29802F04-E614-C97D-8826-85B608E48841}"/>
              </a:ext>
            </a:extLst>
          </p:cNvPr>
          <p:cNvSpPr txBox="1">
            <a:spLocks/>
          </p:cNvSpPr>
          <p:nvPr/>
        </p:nvSpPr>
        <p:spPr bwMode="auto">
          <a:xfrm>
            <a:off x="570555" y="1737090"/>
            <a:ext cx="4204645" cy="3778127"/>
          </a:xfrm>
          <a:prstGeom prst="rect">
            <a:avLst/>
          </a:prstGeom>
          <a:noFill/>
        </p:spPr>
        <p:txBody>
          <a:bodyPr vert="horz" lIns="91440" tIns="45720" rIns="91440" bIns="45720" rtlCol="0" anchor="t">
            <a:noAutofit/>
          </a:bodyPr>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0" eaLnBrk="1" hangingPunct="1">
              <a:spcBef>
                <a:spcPts val="600"/>
              </a:spcBef>
              <a:buClr>
                <a:srgbClr val="FF0000"/>
              </a:buClr>
              <a:buFont typeface="Arial"/>
              <a:buChar char="•"/>
            </a:pPr>
            <a:r>
              <a:rPr lang="en-US" sz="2000" dirty="0">
                <a:cs typeface="Calibri" panose="020F0502020204030204" pitchFamily="34" charset="0"/>
              </a:rPr>
              <a:t>NSLS-II storage ring: 3 GeV, 792 m, 500 mA </a:t>
            </a:r>
          </a:p>
          <a:p>
            <a:pPr lvl="0" eaLnBrk="1" hangingPunct="1">
              <a:spcBef>
                <a:spcPts val="600"/>
              </a:spcBef>
              <a:buClr>
                <a:srgbClr val="FF0000"/>
              </a:buClr>
              <a:buFont typeface="Arial"/>
              <a:buChar char="•"/>
            </a:pPr>
            <a:r>
              <a:rPr lang="en-US" sz="2000" dirty="0">
                <a:cs typeface="Calibri" panose="020F0502020204030204" pitchFamily="34" charset="0"/>
              </a:rPr>
              <a:t>User operations started July 2015</a:t>
            </a:r>
          </a:p>
          <a:p>
            <a:pPr eaLnBrk="1" hangingPunct="1">
              <a:spcBef>
                <a:spcPts val="600"/>
              </a:spcBef>
              <a:buClr>
                <a:srgbClr val="FF0000"/>
              </a:buClr>
              <a:buFont typeface="Arial"/>
              <a:buChar char="•"/>
            </a:pPr>
            <a:r>
              <a:rPr lang="en-US" sz="2000" dirty="0">
                <a:cs typeface="Calibri" panose="020F0502020204030204" pitchFamily="34" charset="0"/>
              </a:rPr>
              <a:t>Enable research using broad spectra of light, from IR to hard  X-rays</a:t>
            </a:r>
          </a:p>
          <a:p>
            <a:pPr lvl="0" eaLnBrk="1" hangingPunct="1">
              <a:spcBef>
                <a:spcPts val="600"/>
              </a:spcBef>
              <a:buClr>
                <a:srgbClr val="FF0000"/>
              </a:buClr>
              <a:buFont typeface="Arial"/>
              <a:buChar char="•"/>
            </a:pPr>
            <a:r>
              <a:rPr lang="en-US" sz="2000" dirty="0">
                <a:cs typeface="Calibri" panose="020F0502020204030204" pitchFamily="34" charset="0"/>
              </a:rPr>
              <a:t>29 BLs in operation, 8 beamlines under development</a:t>
            </a:r>
          </a:p>
          <a:p>
            <a:pPr lvl="0" eaLnBrk="1" hangingPunct="1">
              <a:spcBef>
                <a:spcPts val="600"/>
              </a:spcBef>
              <a:buClr>
                <a:srgbClr val="FF0000"/>
              </a:buClr>
              <a:buFont typeface="Arial"/>
              <a:buChar char="•"/>
            </a:pPr>
            <a:r>
              <a:rPr lang="en-US" sz="2000" dirty="0">
                <a:cs typeface="Calibri" panose="020F0502020204030204" pitchFamily="34" charset="0"/>
              </a:rPr>
              <a:t>Capacity for ~60 BLs:  New NEXT-III project approved by DOE to develop additional up to 12 new BLs</a:t>
            </a:r>
          </a:p>
        </p:txBody>
      </p:sp>
      <p:sp>
        <p:nvSpPr>
          <p:cNvPr id="7" name="Title 1">
            <a:extLst>
              <a:ext uri="{FF2B5EF4-FFF2-40B4-BE49-F238E27FC236}">
                <a16:creationId xmlns:a16="http://schemas.microsoft.com/office/drawing/2014/main" id="{36C88EDD-12AE-9E86-92B0-DD1B8305A1BE}"/>
              </a:ext>
            </a:extLst>
          </p:cNvPr>
          <p:cNvSpPr txBox="1">
            <a:spLocks/>
          </p:cNvSpPr>
          <p:nvPr/>
        </p:nvSpPr>
        <p:spPr>
          <a:xfrm>
            <a:off x="771397" y="624649"/>
            <a:ext cx="5416967" cy="86860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indent="-228600" eaLnBrk="1" hangingPunct="1">
              <a:lnSpc>
                <a:spcPct val="100000"/>
              </a:lnSpc>
              <a:spcBef>
                <a:spcPts val="1200"/>
              </a:spcBef>
              <a:buClr>
                <a:srgbClr val="FF0000"/>
              </a:buClr>
            </a:pPr>
            <a:r>
              <a:rPr lang="en-US" sz="3600" dirty="0"/>
              <a:t>NSLS-II at a Glance</a:t>
            </a:r>
            <a:endParaRPr lang="en-US" sz="3600" dirty="0">
              <a:latin typeface="+mn-lt"/>
            </a:endParaRPr>
          </a:p>
        </p:txBody>
      </p:sp>
    </p:spTree>
    <p:extLst>
      <p:ext uri="{BB962C8B-B14F-4D97-AF65-F5344CB8AC3E}">
        <p14:creationId xmlns:p14="http://schemas.microsoft.com/office/powerpoint/2010/main" val="1215089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3953-4D51-4A32-AFD5-C5570552BECD}"/>
              </a:ext>
            </a:extLst>
          </p:cNvPr>
          <p:cNvSpPr>
            <a:spLocks noGrp="1"/>
          </p:cNvSpPr>
          <p:nvPr>
            <p:ph type="title"/>
          </p:nvPr>
        </p:nvSpPr>
        <p:spPr>
          <a:xfrm>
            <a:off x="1053780" y="313216"/>
            <a:ext cx="7570542" cy="1200624"/>
          </a:xfrm>
        </p:spPr>
        <p:txBody>
          <a:bodyPr>
            <a:normAutofit/>
          </a:bodyPr>
          <a:lstStyle/>
          <a:p>
            <a:r>
              <a:rPr lang="en-US" sz="4000" dirty="0"/>
              <a:t>NSLS-II Users</a:t>
            </a:r>
          </a:p>
        </p:txBody>
      </p:sp>
      <p:pic>
        <p:nvPicPr>
          <p:cNvPr id="4" name="Picture 3">
            <a:extLst>
              <a:ext uri="{FF2B5EF4-FFF2-40B4-BE49-F238E27FC236}">
                <a16:creationId xmlns:a16="http://schemas.microsoft.com/office/drawing/2014/main" id="{8D18DE9B-97A4-44FF-D434-82B6C9BABD0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1870" y="1641441"/>
            <a:ext cx="4485478" cy="4208943"/>
          </a:xfrm>
          <a:prstGeom prst="pentagon">
            <a:avLst/>
          </a:prstGeom>
        </p:spPr>
      </p:pic>
      <p:sp>
        <p:nvSpPr>
          <p:cNvPr id="7" name="TextBox 6">
            <a:extLst>
              <a:ext uri="{FF2B5EF4-FFF2-40B4-BE49-F238E27FC236}">
                <a16:creationId xmlns:a16="http://schemas.microsoft.com/office/drawing/2014/main" id="{D9A37491-F9C0-602B-A1A4-9EB13432AF45}"/>
              </a:ext>
            </a:extLst>
          </p:cNvPr>
          <p:cNvSpPr txBox="1"/>
          <p:nvPr/>
        </p:nvSpPr>
        <p:spPr>
          <a:xfrm>
            <a:off x="6529204" y="2168286"/>
            <a:ext cx="5186149" cy="338554"/>
          </a:xfrm>
          <a:prstGeom prst="rect">
            <a:avLst/>
          </a:prstGeom>
          <a:noFill/>
        </p:spPr>
        <p:txBody>
          <a:bodyPr wrap="square" rtlCol="0">
            <a:spAutoFit/>
          </a:bodyPr>
          <a:lstStyle/>
          <a:p>
            <a:r>
              <a:rPr lang="en-US" sz="1600" dirty="0">
                <a:solidFill>
                  <a:schemeClr val="accent3"/>
                </a:solidFill>
              </a:rPr>
              <a:t>*** RECORD NUMBER of users already in 2024***</a:t>
            </a:r>
          </a:p>
        </p:txBody>
      </p:sp>
      <p:sp>
        <p:nvSpPr>
          <p:cNvPr id="9" name="TextBox 8">
            <a:extLst>
              <a:ext uri="{FF2B5EF4-FFF2-40B4-BE49-F238E27FC236}">
                <a16:creationId xmlns:a16="http://schemas.microsoft.com/office/drawing/2014/main" id="{DB54077E-1810-08AD-EEB0-AE86307F9C50}"/>
              </a:ext>
            </a:extLst>
          </p:cNvPr>
          <p:cNvSpPr txBox="1"/>
          <p:nvPr/>
        </p:nvSpPr>
        <p:spPr>
          <a:xfrm>
            <a:off x="5902477" y="318975"/>
            <a:ext cx="3219802" cy="1754326"/>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rPr>
              <a:t>FY24 Fraction Onsite users: 76%</a:t>
            </a:r>
          </a:p>
          <a:p>
            <a:endParaRPr lang="en-US" sz="1400" u="sng" dirty="0">
              <a:latin typeface="Calibri" panose="020F0502020204030204" pitchFamily="34" charset="0"/>
              <a:ea typeface="Calibri" panose="020F0502020204030204" pitchFamily="34" charset="0"/>
            </a:endParaRPr>
          </a:p>
          <a:p>
            <a:r>
              <a:rPr lang="en-US" u="sng" dirty="0">
                <a:latin typeface="Calibri" panose="020F0502020204030204" pitchFamily="34" charset="0"/>
                <a:ea typeface="Calibri" panose="020F0502020204030204" pitchFamily="34" charset="0"/>
              </a:rPr>
              <a:t>FY24 First-time users: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On-site: 608</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Remote: 153</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Fraction onsite: 80%</a:t>
            </a:r>
          </a:p>
        </p:txBody>
      </p:sp>
      <p:sp>
        <p:nvSpPr>
          <p:cNvPr id="10" name="TextBox 9">
            <a:extLst>
              <a:ext uri="{FF2B5EF4-FFF2-40B4-BE49-F238E27FC236}">
                <a16:creationId xmlns:a16="http://schemas.microsoft.com/office/drawing/2014/main" id="{603C07E4-E8C0-83CE-32FC-8364DBB2ADBC}"/>
              </a:ext>
            </a:extLst>
          </p:cNvPr>
          <p:cNvSpPr txBox="1"/>
          <p:nvPr/>
        </p:nvSpPr>
        <p:spPr>
          <a:xfrm>
            <a:off x="8954662" y="613665"/>
            <a:ext cx="3219802" cy="1415772"/>
          </a:xfrm>
          <a:prstGeom prst="rect">
            <a:avLst/>
          </a:prstGeom>
          <a:noFill/>
        </p:spPr>
        <p:txBody>
          <a:bodyPr wrap="square">
            <a:spAutoFit/>
          </a:bodyPr>
          <a:lstStyle/>
          <a:p>
            <a:endParaRPr lang="en-US" sz="1400" dirty="0">
              <a:latin typeface="Calibri" panose="020F0502020204030204" pitchFamily="34" charset="0"/>
              <a:ea typeface="Calibri" panose="020F0502020204030204" pitchFamily="34" charset="0"/>
            </a:endParaRPr>
          </a:p>
          <a:p>
            <a:r>
              <a:rPr lang="en-US" u="sng" dirty="0">
                <a:latin typeface="Calibri" panose="020F0502020204030204" pitchFamily="34" charset="0"/>
                <a:ea typeface="Calibri" panose="020F0502020204030204" pitchFamily="34" charset="0"/>
              </a:rPr>
              <a:t>FY24 User visits (no staff):</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On-site: 4109</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Remote: 1689</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Fraction on-site: 71%</a:t>
            </a:r>
          </a:p>
        </p:txBody>
      </p:sp>
      <p:pic>
        <p:nvPicPr>
          <p:cNvPr id="3" name="Picture 2">
            <a:extLst>
              <a:ext uri="{FF2B5EF4-FFF2-40B4-BE49-F238E27FC236}">
                <a16:creationId xmlns:a16="http://schemas.microsoft.com/office/drawing/2014/main" id="{2F0781BE-2D8E-01BE-3D24-27C2A6203A82}"/>
              </a:ext>
            </a:extLst>
          </p:cNvPr>
          <p:cNvPicPr>
            <a:picLocks noChangeAspect="1"/>
          </p:cNvPicPr>
          <p:nvPr/>
        </p:nvPicPr>
        <p:blipFill>
          <a:blip r:embed="rId4"/>
          <a:stretch>
            <a:fillRect/>
          </a:stretch>
        </p:blipFill>
        <p:spPr>
          <a:xfrm>
            <a:off x="4747829" y="3033685"/>
            <a:ext cx="7444171" cy="3796693"/>
          </a:xfrm>
          <a:prstGeom prst="rect">
            <a:avLst/>
          </a:prstGeom>
        </p:spPr>
      </p:pic>
      <p:sp>
        <p:nvSpPr>
          <p:cNvPr id="11" name="TextBox 10">
            <a:extLst>
              <a:ext uri="{FF2B5EF4-FFF2-40B4-BE49-F238E27FC236}">
                <a16:creationId xmlns:a16="http://schemas.microsoft.com/office/drawing/2014/main" id="{C7ADB568-326F-4466-188F-E7DF1DC8DC56}"/>
              </a:ext>
            </a:extLst>
          </p:cNvPr>
          <p:cNvSpPr txBox="1"/>
          <p:nvPr/>
        </p:nvSpPr>
        <p:spPr>
          <a:xfrm>
            <a:off x="7564736" y="2472766"/>
            <a:ext cx="24829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466"/>
                </a:solidFill>
                <a:effectLst/>
                <a:uLnTx/>
                <a:uFillTx/>
                <a:latin typeface="Arial" panose="020B0604020202020204"/>
                <a:ea typeface="+mn-ea"/>
                <a:cs typeface="+mn-cs"/>
              </a:rPr>
              <a:t>22% increase over 2023</a:t>
            </a:r>
          </a:p>
        </p:txBody>
      </p:sp>
      <p:sp>
        <p:nvSpPr>
          <p:cNvPr id="5" name="TextBox 4">
            <a:extLst>
              <a:ext uri="{FF2B5EF4-FFF2-40B4-BE49-F238E27FC236}">
                <a16:creationId xmlns:a16="http://schemas.microsoft.com/office/drawing/2014/main" id="{9D5A3A68-33C4-DEC3-1BE3-3B561342E3A5}"/>
              </a:ext>
            </a:extLst>
          </p:cNvPr>
          <p:cNvSpPr txBox="1"/>
          <p:nvPr/>
        </p:nvSpPr>
        <p:spPr>
          <a:xfrm>
            <a:off x="7776661" y="2879772"/>
            <a:ext cx="2059092" cy="307777"/>
          </a:xfrm>
          <a:prstGeom prst="rect">
            <a:avLst/>
          </a:prstGeom>
          <a:noFill/>
        </p:spPr>
        <p:txBody>
          <a:bodyPr wrap="square" rtlCol="0">
            <a:spAutoFit/>
          </a:bodyPr>
          <a:lstStyle/>
          <a:p>
            <a:pPr algn="ctr">
              <a:defRPr/>
            </a:pPr>
            <a:r>
              <a:rPr lang="en-US" sz="1400" i="1" dirty="0">
                <a:solidFill>
                  <a:srgbClr val="000000"/>
                </a:solidFill>
                <a:latin typeface="Calibri" panose="020F0502020204030204"/>
              </a:rPr>
              <a:t>As of September 30, 2024</a:t>
            </a:r>
          </a:p>
        </p:txBody>
      </p:sp>
      <p:cxnSp>
        <p:nvCxnSpPr>
          <p:cNvPr id="8" name="Straight Arrow Connector 7">
            <a:extLst>
              <a:ext uri="{FF2B5EF4-FFF2-40B4-BE49-F238E27FC236}">
                <a16:creationId xmlns:a16="http://schemas.microsoft.com/office/drawing/2014/main" id="{52B7E085-1CFD-7F70-6FCA-C7843E500697}"/>
              </a:ext>
            </a:extLst>
          </p:cNvPr>
          <p:cNvCxnSpPr>
            <a:cxnSpLocks/>
          </p:cNvCxnSpPr>
          <p:nvPr/>
        </p:nvCxnSpPr>
        <p:spPr>
          <a:xfrm>
            <a:off x="11100759" y="2597511"/>
            <a:ext cx="374749" cy="598589"/>
          </a:xfrm>
          <a:prstGeom prst="straightConnector1">
            <a:avLst/>
          </a:prstGeom>
          <a:ln w="19050">
            <a:solidFill>
              <a:schemeClr val="accent3"/>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65711029"/>
      </p:ext>
    </p:extLst>
  </p:cSld>
  <p:clrMapOvr>
    <a:masterClrMapping/>
  </p:clrMapOvr>
</p:sld>
</file>

<file path=ppt/theme/theme1.xml><?xml version="1.0" encoding="utf-8"?>
<a:theme xmlns:a="http://schemas.openxmlformats.org/drawingml/2006/main" name="1_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LS-II_PPT_Template_Widescreen_wFooter_new" id="{B29EAB64-E8F0-FF4B-A307-BB39ADC8A07F}" vid="{372C21F3-BA56-7F48-8A9C-8C3D97E319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NSLS-II_PPT_Template_Widescreen</Template>
  <TotalTime>33086</TotalTime>
  <Words>2649</Words>
  <Application>Microsoft Office PowerPoint</Application>
  <PresentationFormat>Widescreen</PresentationFormat>
  <Paragraphs>261</Paragraphs>
  <Slides>27</Slides>
  <Notes>10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43" baseType="lpstr">
      <vt:lpstr>-apple-system</vt:lpstr>
      <vt:lpstr>Arial,Sans-Serif</vt:lpstr>
      <vt:lpstr>Corbel-Bold</vt:lpstr>
      <vt:lpstr>DengXian</vt:lpstr>
      <vt:lpstr>Harding</vt:lpstr>
      <vt:lpstr>MinionPro-Regular</vt:lpstr>
      <vt:lpstr>Arial</vt:lpstr>
      <vt:lpstr>Calibri</vt:lpstr>
      <vt:lpstr>georgia</vt:lpstr>
      <vt:lpstr>Symbol</vt:lpstr>
      <vt:lpstr>Tahoma</vt:lpstr>
      <vt:lpstr>Times New Roman</vt:lpstr>
      <vt:lpstr>Verdana</vt:lpstr>
      <vt:lpstr>Wingdings</vt:lpstr>
      <vt:lpstr>1_BNL</vt:lpstr>
      <vt:lpstr>Acrobat Document</vt:lpstr>
      <vt:lpstr>Societal and Economic Impact of a Synchrotron Light Source</vt:lpstr>
      <vt:lpstr>Outline</vt:lpstr>
      <vt:lpstr>Brookhaven National Laboratory</vt:lpstr>
      <vt:lpstr>PowerPoint Presentation</vt:lpstr>
      <vt:lpstr>PowerPoint Presentation</vt:lpstr>
      <vt:lpstr>Why X-rays?  X-rays as Waves or as Particles</vt:lpstr>
      <vt:lpstr>Synchrotron Light Can Extend Human Vision to See the Nano- and Atomic World</vt:lpstr>
      <vt:lpstr>PowerPoint Presentation</vt:lpstr>
      <vt:lpstr>NSLS-II Users</vt:lpstr>
      <vt:lpstr>PowerPoint Presentation</vt:lpstr>
      <vt:lpstr>PowerPoint Presentation</vt:lpstr>
      <vt:lpstr>Unblurring X-ray Absorption Spectra with X-ray Emission Spectroscopy (XES)</vt:lpstr>
      <vt:lpstr>Toxic Metals in Soldiers’ Lungs From Burn Pit Exposure</vt:lpstr>
      <vt:lpstr>Light Source: Ideal Infrastructure to Address UN Sustainable Development Goals </vt:lpstr>
      <vt:lpstr>PowerPoint Presentation</vt:lpstr>
      <vt:lpstr>PowerPoint Presentation</vt:lpstr>
      <vt:lpstr>PowerPoint Presentation</vt:lpstr>
      <vt:lpstr>PowerPoint Presentation</vt:lpstr>
      <vt:lpstr>NSLS-II Online Course on Synchrotrons to HBCUs, MSIs, and LAAAMP Schools</vt:lpstr>
      <vt:lpstr>Lightsource Users’ Contribution to Local Economy</vt:lpstr>
      <vt:lpstr>PowerPoint Presentation</vt:lpstr>
      <vt:lpstr>PowerPoint Presentation</vt:lpstr>
      <vt:lpstr>Sustainable Partnerships</vt:lpstr>
      <vt:lpstr>PowerPoint Presentation</vt:lpstr>
      <vt:lpstr>Summary</vt:lpstr>
      <vt:lpstr>Thank You!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New Look</dc:title>
  <dc:subject/>
  <dc:creator>Laasch, Ricarda</dc:creator>
  <cp:keywords/>
  <dc:description/>
  <cp:lastModifiedBy>Qun Shen</cp:lastModifiedBy>
  <cp:revision>37</cp:revision>
  <dcterms:created xsi:type="dcterms:W3CDTF">2021-12-01T19:43:10Z</dcterms:created>
  <dcterms:modified xsi:type="dcterms:W3CDTF">2024-11-18T06:34:34Z</dcterms:modified>
  <cp:category/>
</cp:coreProperties>
</file>