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6"/>
  </p:notesMasterIdLst>
  <p:handoutMasterIdLst>
    <p:handoutMasterId r:id="rId7"/>
  </p:handoutMasterIdLst>
  <p:sldIdLst>
    <p:sldId id="463" r:id="rId3"/>
    <p:sldId id="465" r:id="rId4"/>
    <p:sldId id="466" r:id="rId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5" autoAdjust="0"/>
    <p:restoredTop sz="50000" autoAdjust="0"/>
  </p:normalViewPr>
  <p:slideViewPr>
    <p:cSldViewPr snapToGrid="0" snapToObjects="1">
      <p:cViewPr varScale="1">
        <p:scale>
          <a:sx n="124" d="100"/>
          <a:sy n="124" d="100"/>
        </p:scale>
        <p:origin x="18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34F49EF-FB26-CF4E-9896-E79658AE4D8C}" type="datetimeFigureOut">
              <a:rPr lang="en-US"/>
              <a:pPr>
                <a:defRPr/>
              </a:pPr>
              <a:t>11/17/24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9129541-F661-B445-8351-D5BAC7A93677}" type="slidenum">
              <a:rPr lang="en-US"/>
              <a:pPr>
                <a:defRPr/>
              </a:pPr>
              <a:t>‹#›</a:t>
            </a:fld>
            <a:endParaRPr lang="en-US"/>
          </a:p>
        </p:txBody>
      </p:sp>
    </p:spTree>
    <p:extLst>
      <p:ext uri="{BB962C8B-B14F-4D97-AF65-F5344CB8AC3E}">
        <p14:creationId xmlns:p14="http://schemas.microsoft.com/office/powerpoint/2010/main" val="4107220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3F497F6-05BB-A843-B786-9B1871876D15}" type="datetimeFigureOut">
              <a:rPr lang="en-US"/>
              <a:pPr>
                <a:defRPr/>
              </a:pPr>
              <a:t>11/17/24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55E49ED-6EFD-6445-9A67-5D378F072788}" type="slidenum">
              <a:rPr lang="en-US"/>
              <a:pPr>
                <a:defRPr/>
              </a:pPr>
              <a:t>‹#›</a:t>
            </a:fld>
            <a:endParaRPr lang="en-US"/>
          </a:p>
        </p:txBody>
      </p:sp>
    </p:spTree>
    <p:extLst>
      <p:ext uri="{BB962C8B-B14F-4D97-AF65-F5344CB8AC3E}">
        <p14:creationId xmlns:p14="http://schemas.microsoft.com/office/powerpoint/2010/main" val="23446243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ZA"/>
              <a:t>18-Nov-2024</a:t>
            </a:r>
            <a:endParaRPr lang="en-US" dirty="0"/>
          </a:p>
        </p:txBody>
      </p:sp>
      <p:sp>
        <p:nvSpPr>
          <p:cNvPr id="5" name="Footer Placeholder 4"/>
          <p:cNvSpPr>
            <a:spLocks noGrp="1"/>
          </p:cNvSpPr>
          <p:nvPr>
            <p:ph type="ftr" sz="quarter" idx="11"/>
          </p:nvPr>
        </p:nvSpPr>
        <p:spPr>
          <a:xfrm>
            <a:off x="1561256" y="6587067"/>
            <a:ext cx="6211144" cy="270933"/>
          </a:xfrm>
        </p:spPr>
        <p:txBody>
          <a:bodyPr/>
          <a:lstStyle>
            <a:lvl1pPr>
              <a:defRPr/>
            </a:lvl1pPr>
          </a:lstStyle>
          <a:p>
            <a:pPr>
              <a:defRPr/>
            </a:pPr>
            <a:r>
              <a:rPr lang="en-ZA"/>
              <a:t>The African Light Source : AfLS7-2024 : Opening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99B65E-74F1-5F4B-897B-7BF665B639FA}" type="slidenum">
              <a:rPr lang="en-US"/>
              <a:pPr>
                <a:defRPr/>
              </a:pPr>
              <a:t>‹#›</a:t>
            </a:fld>
            <a:endParaRPr lang="en-US"/>
          </a:p>
        </p:txBody>
      </p:sp>
    </p:spTree>
    <p:extLst>
      <p:ext uri="{BB962C8B-B14F-4D97-AF65-F5344CB8AC3E}">
        <p14:creationId xmlns:p14="http://schemas.microsoft.com/office/powerpoint/2010/main" val="4038908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ZA"/>
              <a:t>18-Nov-2024</a:t>
            </a:r>
            <a:endParaRPr lang="en-US"/>
          </a:p>
        </p:txBody>
      </p:sp>
      <p:sp>
        <p:nvSpPr>
          <p:cNvPr id="5" name="Footer Placeholder 4"/>
          <p:cNvSpPr>
            <a:spLocks noGrp="1"/>
          </p:cNvSpPr>
          <p:nvPr>
            <p:ph type="ftr" sz="quarter" idx="11"/>
          </p:nvPr>
        </p:nvSpPr>
        <p:spPr/>
        <p:txBody>
          <a:bodyPr/>
          <a:lstStyle>
            <a:lvl1pPr>
              <a:defRPr/>
            </a:lvl1pPr>
          </a:lstStyle>
          <a:p>
            <a:pPr>
              <a:defRPr/>
            </a:pPr>
            <a:r>
              <a:rPr lang="en-ZA"/>
              <a:t>The African Light Source : AfLS7-2024 : Opening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99B65E-74F1-5F4B-897B-7BF665B639FA}" type="slidenum">
              <a:rPr lang="en-US"/>
              <a:pPr>
                <a:defRPr/>
              </a:pPr>
              <a:t>‹#›</a:t>
            </a:fld>
            <a:endParaRPr lang="en-US"/>
          </a:p>
        </p:txBody>
      </p:sp>
    </p:spTree>
    <p:extLst>
      <p:ext uri="{BB962C8B-B14F-4D97-AF65-F5344CB8AC3E}">
        <p14:creationId xmlns:p14="http://schemas.microsoft.com/office/powerpoint/2010/main" val="1435683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ZA"/>
              <a:t>18-Nov-2024</a:t>
            </a:r>
            <a:endParaRPr lang="en-US"/>
          </a:p>
        </p:txBody>
      </p:sp>
      <p:sp>
        <p:nvSpPr>
          <p:cNvPr id="5" name="Footer Placeholder 4"/>
          <p:cNvSpPr>
            <a:spLocks noGrp="1"/>
          </p:cNvSpPr>
          <p:nvPr>
            <p:ph type="ftr" sz="quarter" idx="11"/>
          </p:nvPr>
        </p:nvSpPr>
        <p:spPr/>
        <p:txBody>
          <a:bodyPr/>
          <a:lstStyle>
            <a:lvl1pPr>
              <a:defRPr/>
            </a:lvl1pPr>
          </a:lstStyle>
          <a:p>
            <a:pPr>
              <a:defRPr/>
            </a:pPr>
            <a:r>
              <a:rPr lang="en-ZA"/>
              <a:t>The African Light Source : AfLS7-2024 : Opening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C53846-7C7C-4F42-8496-5B9359BFCA2C}" type="slidenum">
              <a:rPr lang="en-US"/>
              <a:pPr>
                <a:defRPr/>
              </a:pPr>
              <a:t>‹#›</a:t>
            </a:fld>
            <a:endParaRPr lang="en-US"/>
          </a:p>
        </p:txBody>
      </p:sp>
    </p:spTree>
    <p:extLst>
      <p:ext uri="{BB962C8B-B14F-4D97-AF65-F5344CB8AC3E}">
        <p14:creationId xmlns:p14="http://schemas.microsoft.com/office/powerpoint/2010/main" val="1552196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124744"/>
            <a:ext cx="4038600" cy="5112568"/>
          </a:xfrm>
          <a:ln cap="flat">
            <a:solidFill>
              <a:schemeClr val="tx1"/>
            </a:solidFill>
          </a:ln>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4744"/>
            <a:ext cx="4038600" cy="5112568"/>
          </a:xfrm>
          <a:ln cap="flat">
            <a:solidFill>
              <a:schemeClr val="tx1"/>
            </a:solidFill>
          </a:ln>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ZA"/>
              <a:t>18-Nov-2024</a:t>
            </a:r>
            <a:endParaRPr lang="en-US"/>
          </a:p>
        </p:txBody>
      </p:sp>
      <p:sp>
        <p:nvSpPr>
          <p:cNvPr id="6" name="Footer Placeholder 4"/>
          <p:cNvSpPr>
            <a:spLocks noGrp="1"/>
          </p:cNvSpPr>
          <p:nvPr>
            <p:ph type="ftr" sz="quarter" idx="11"/>
          </p:nvPr>
        </p:nvSpPr>
        <p:spPr/>
        <p:txBody>
          <a:bodyPr/>
          <a:lstStyle>
            <a:lvl1pPr>
              <a:defRPr/>
            </a:lvl1pPr>
          </a:lstStyle>
          <a:p>
            <a:pPr>
              <a:defRPr/>
            </a:pPr>
            <a:r>
              <a:rPr lang="en-ZA"/>
              <a:t>The African Light Source : AfLS7-2024 : Opening</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F837EE-810E-C943-B3C0-7F8D0FAB6307}" type="slidenum">
              <a:rPr lang="en-US"/>
              <a:pPr>
                <a:defRPr/>
              </a:pPr>
              <a:t>‹#›</a:t>
            </a:fld>
            <a:endParaRPr lang="en-US"/>
          </a:p>
        </p:txBody>
      </p:sp>
    </p:spTree>
    <p:extLst>
      <p:ext uri="{BB962C8B-B14F-4D97-AF65-F5344CB8AC3E}">
        <p14:creationId xmlns:p14="http://schemas.microsoft.com/office/powerpoint/2010/main" val="34687627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ZA"/>
              <a:t>18-Nov-2024</a:t>
            </a:r>
            <a:endParaRPr lang="en-US"/>
          </a:p>
        </p:txBody>
      </p:sp>
      <p:sp>
        <p:nvSpPr>
          <p:cNvPr id="4" name="Footer Placeholder 4"/>
          <p:cNvSpPr>
            <a:spLocks noGrp="1"/>
          </p:cNvSpPr>
          <p:nvPr>
            <p:ph type="ftr" sz="quarter" idx="11"/>
          </p:nvPr>
        </p:nvSpPr>
        <p:spPr/>
        <p:txBody>
          <a:bodyPr/>
          <a:lstStyle>
            <a:lvl1pPr>
              <a:defRPr/>
            </a:lvl1pPr>
          </a:lstStyle>
          <a:p>
            <a:pPr>
              <a:defRPr/>
            </a:pPr>
            <a:r>
              <a:rPr lang="en-ZA"/>
              <a:t>The African Light Source : AfLS7-2024 : Opening</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812FCC8-0BCA-A24D-913B-E0EEC41D3F69}" type="slidenum">
              <a:rPr lang="en-US"/>
              <a:pPr>
                <a:defRPr/>
              </a:pPr>
              <a:t>‹#›</a:t>
            </a:fld>
            <a:endParaRPr lang="en-US"/>
          </a:p>
        </p:txBody>
      </p:sp>
    </p:spTree>
    <p:extLst>
      <p:ext uri="{BB962C8B-B14F-4D97-AF65-F5344CB8AC3E}">
        <p14:creationId xmlns:p14="http://schemas.microsoft.com/office/powerpoint/2010/main" val="27675219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7" name="Picture Placeholder 6"/>
          <p:cNvSpPr>
            <a:spLocks noGrp="1"/>
          </p:cNvSpPr>
          <p:nvPr>
            <p:ph type="pic" sz="quarter" idx="13"/>
          </p:nvPr>
        </p:nvSpPr>
        <p:spPr>
          <a:xfrm>
            <a:off x="1691680" y="980728"/>
            <a:ext cx="5760169" cy="4319686"/>
          </a:xfrm>
        </p:spPr>
        <p:txBody>
          <a:bodyPr rtlCol="0">
            <a:normAutofit/>
          </a:bodyPr>
          <a:lstStyle/>
          <a:p>
            <a:pPr lvl="0"/>
            <a:r>
              <a:rPr lang="en-US" noProof="0"/>
              <a:t>Drag picture to placeholder or click icon to add</a:t>
            </a:r>
          </a:p>
        </p:txBody>
      </p:sp>
      <p:sp>
        <p:nvSpPr>
          <p:cNvPr id="4" name="Date Placeholder 3"/>
          <p:cNvSpPr>
            <a:spLocks noGrp="1"/>
          </p:cNvSpPr>
          <p:nvPr>
            <p:ph type="dt" sz="half" idx="14"/>
          </p:nvPr>
        </p:nvSpPr>
        <p:spPr/>
        <p:txBody>
          <a:bodyPr/>
          <a:lstStyle>
            <a:lvl1pPr>
              <a:defRPr/>
            </a:lvl1pPr>
          </a:lstStyle>
          <a:p>
            <a:pPr>
              <a:defRPr/>
            </a:pPr>
            <a:r>
              <a:rPr lang="en-ZA"/>
              <a:t>18-Nov-2024</a:t>
            </a:r>
            <a:endParaRPr lang="en-US"/>
          </a:p>
        </p:txBody>
      </p:sp>
      <p:sp>
        <p:nvSpPr>
          <p:cNvPr id="5" name="Footer Placeholder 4"/>
          <p:cNvSpPr>
            <a:spLocks noGrp="1"/>
          </p:cNvSpPr>
          <p:nvPr>
            <p:ph type="ftr" sz="quarter" idx="15"/>
          </p:nvPr>
        </p:nvSpPr>
        <p:spPr/>
        <p:txBody>
          <a:bodyPr/>
          <a:lstStyle>
            <a:lvl1pPr>
              <a:defRPr/>
            </a:lvl1pPr>
          </a:lstStyle>
          <a:p>
            <a:pPr>
              <a:defRPr/>
            </a:pPr>
            <a:r>
              <a:rPr lang="en-ZA"/>
              <a:t>The African Light Source : AfLS7-2024 : Opening</a:t>
            </a: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8654105F-20BC-C44B-B8CA-73DDBC2EEEF4}" type="slidenum">
              <a:rPr lang="en-US"/>
              <a:pPr>
                <a:defRPr/>
              </a:pPr>
              <a:t>‹#›</a:t>
            </a:fld>
            <a:endParaRPr lang="en-US"/>
          </a:p>
        </p:txBody>
      </p:sp>
    </p:spTree>
    <p:extLst>
      <p:ext uri="{BB962C8B-B14F-4D97-AF65-F5344CB8AC3E}">
        <p14:creationId xmlns:p14="http://schemas.microsoft.com/office/powerpoint/2010/main" val="115641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ZA"/>
              <a:t>18-Nov-2024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ZA"/>
              <a:t>The African Light Source : AfLS7-2024 : Opening</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942EBEC-E32B-634C-BC38-F0737716B542}" type="slidenum">
              <a:rPr lang="en-US"/>
              <a:pPr>
                <a:defRPr/>
              </a:pPr>
              <a:t>‹#›</a:t>
            </a:fld>
            <a:endParaRPr lang="en-US"/>
          </a:p>
        </p:txBody>
      </p:sp>
    </p:spTree>
    <p:extLst>
      <p:ext uri="{BB962C8B-B14F-4D97-AF65-F5344CB8AC3E}">
        <p14:creationId xmlns:p14="http://schemas.microsoft.com/office/powerpoint/2010/main" val="2871302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ZA"/>
              <a:t>18-Nov-2024</a:t>
            </a:r>
            <a:endParaRPr lang="en-US"/>
          </a:p>
        </p:txBody>
      </p:sp>
      <p:sp>
        <p:nvSpPr>
          <p:cNvPr id="3" name="Footer Placeholder 4"/>
          <p:cNvSpPr>
            <a:spLocks noGrp="1"/>
          </p:cNvSpPr>
          <p:nvPr>
            <p:ph type="ftr" sz="quarter" idx="11"/>
          </p:nvPr>
        </p:nvSpPr>
        <p:spPr/>
        <p:txBody>
          <a:bodyPr/>
          <a:lstStyle>
            <a:lvl1pPr>
              <a:defRPr/>
            </a:lvl1pPr>
          </a:lstStyle>
          <a:p>
            <a:pPr>
              <a:defRPr/>
            </a:pPr>
            <a:r>
              <a:rPr lang="en-ZA"/>
              <a:t>The African Light Source : AfLS7-2024 : Opening</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8820BB4-79DF-0F42-A2BE-C7D09963925A}" type="slidenum">
              <a:rPr lang="en-US"/>
              <a:pPr>
                <a:defRPr/>
              </a:pPr>
              <a:t>‹#›</a:t>
            </a:fld>
            <a:endParaRPr lang="en-US"/>
          </a:p>
        </p:txBody>
      </p:sp>
      <p:sp>
        <p:nvSpPr>
          <p:cNvPr id="5" name="Title Placeholder 1"/>
          <p:cNvSpPr>
            <a:spLocks noGrp="1"/>
          </p:cNvSpPr>
          <p:nvPr>
            <p:ph type="title"/>
          </p:nvPr>
        </p:nvSpPr>
        <p:spPr>
          <a:xfrm>
            <a:off x="0" y="107950"/>
            <a:ext cx="8010525" cy="423863"/>
          </a:xfrm>
          <a:prstGeom prst="rect">
            <a:avLst/>
          </a:prstGeom>
          <a:gradFill flip="none" rotWithShape="1">
            <a:gsLst>
              <a:gs pos="50000">
                <a:srgbClr val="FF6600"/>
              </a:gs>
              <a:gs pos="100000">
                <a:srgbClr val="FFFFFF">
                  <a:alpha val="75000"/>
                </a:srgbClr>
              </a:gs>
            </a:gsLst>
            <a:lin ang="0" scaled="1"/>
            <a:tileRect/>
          </a:gradFill>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134637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2260600"/>
            <a:ext cx="8229600" cy="386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US" dirty="0"/>
          </a:p>
        </p:txBody>
      </p:sp>
      <p:sp>
        <p:nvSpPr>
          <p:cNvPr id="4" name="Date Placeholder 3"/>
          <p:cNvSpPr>
            <a:spLocks noGrp="1"/>
          </p:cNvSpPr>
          <p:nvPr>
            <p:ph type="dt" sz="half" idx="2"/>
          </p:nvPr>
        </p:nvSpPr>
        <p:spPr>
          <a:xfrm>
            <a:off x="12700" y="6587067"/>
            <a:ext cx="1358900" cy="270933"/>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ea typeface="+mn-ea"/>
                <a:cs typeface="+mn-cs"/>
              </a:defRPr>
            </a:lvl1pPr>
          </a:lstStyle>
          <a:p>
            <a:pPr>
              <a:defRPr/>
            </a:pPr>
            <a:r>
              <a:rPr lang="en-ZA"/>
              <a:t>18-Nov-2024</a:t>
            </a:r>
            <a:endParaRPr lang="en-US" dirty="0"/>
          </a:p>
        </p:txBody>
      </p:sp>
      <p:sp>
        <p:nvSpPr>
          <p:cNvPr id="5" name="Footer Placeholder 4"/>
          <p:cNvSpPr>
            <a:spLocks noGrp="1"/>
          </p:cNvSpPr>
          <p:nvPr>
            <p:ph type="ftr" sz="quarter" idx="3"/>
          </p:nvPr>
        </p:nvSpPr>
        <p:spPr>
          <a:xfrm>
            <a:off x="1561256" y="6587067"/>
            <a:ext cx="6671732" cy="270933"/>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ea typeface="+mn-ea"/>
                <a:cs typeface="+mn-cs"/>
              </a:defRPr>
            </a:lvl1pPr>
          </a:lstStyle>
          <a:p>
            <a:pPr>
              <a:defRPr/>
            </a:pPr>
            <a:r>
              <a:rPr lang="en-ZA"/>
              <a:t>The African Light Source : AfLS7-2024 : Opening</a:t>
            </a:r>
            <a:endParaRPr lang="en-US" dirty="0"/>
          </a:p>
        </p:txBody>
      </p:sp>
      <p:sp>
        <p:nvSpPr>
          <p:cNvPr id="6" name="Slide Number Placeholder 5"/>
          <p:cNvSpPr>
            <a:spLocks noGrp="1"/>
          </p:cNvSpPr>
          <p:nvPr>
            <p:ph type="sldNum" sz="quarter" idx="4"/>
          </p:nvPr>
        </p:nvSpPr>
        <p:spPr>
          <a:xfrm>
            <a:off x="8686800" y="6587067"/>
            <a:ext cx="457200" cy="266171"/>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ea typeface="+mn-ea"/>
                <a:cs typeface="+mn-cs"/>
              </a:defRPr>
            </a:lvl1pPr>
          </a:lstStyle>
          <a:p>
            <a:pPr>
              <a:defRPr/>
            </a:pPr>
            <a:fld id="{CC6FDDF5-ED94-A942-98BA-E67C1C676D12}" type="slidenum">
              <a:rPr lang="en-US"/>
              <a:pPr>
                <a:defRPr/>
              </a:pPr>
              <a:t>‹#›</a:t>
            </a:fld>
            <a:endParaRPr lang="en-US" dirty="0"/>
          </a:p>
        </p:txBody>
      </p:sp>
      <p:cxnSp>
        <p:nvCxnSpPr>
          <p:cNvPr id="9" name="Straight Connector 8"/>
          <p:cNvCxnSpPr/>
          <p:nvPr/>
        </p:nvCxnSpPr>
        <p:spPr>
          <a:xfrm>
            <a:off x="12700" y="6587067"/>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orange, person&#10;&#10;Description automatically generated">
            <a:extLst>
              <a:ext uri="{FF2B5EF4-FFF2-40B4-BE49-F238E27FC236}">
                <a16:creationId xmlns:a16="http://schemas.microsoft.com/office/drawing/2014/main" id="{B8CBFB61-17D1-4A4C-87FA-9367012F91E4}"/>
              </a:ext>
            </a:extLst>
          </p:cNvPr>
          <p:cNvPicPr>
            <a:picLocks noChangeAspect="1"/>
          </p:cNvPicPr>
          <p:nvPr userDrawn="1"/>
        </p:nvPicPr>
        <p:blipFill>
          <a:blip r:embed="rId3"/>
          <a:stretch>
            <a:fillRect/>
          </a:stretch>
        </p:blipFill>
        <p:spPr>
          <a:xfrm>
            <a:off x="12700" y="0"/>
            <a:ext cx="9131300" cy="1317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p:txStyles>
    <p:titleStyle>
      <a:lvl1pPr algn="l" defTabSz="457200" rtl="0" eaLnBrk="0" fontAlgn="base" hangingPunct="0">
        <a:spcBef>
          <a:spcPct val="0"/>
        </a:spcBef>
        <a:spcAft>
          <a:spcPct val="0"/>
        </a:spcAft>
        <a:defRPr sz="2400" i="1" kern="1200">
          <a:solidFill>
            <a:schemeClr val="tx1"/>
          </a:solidFill>
          <a:latin typeface="+mj-lt"/>
          <a:ea typeface="ＭＳ Ｐゴシック" charset="0"/>
          <a:cs typeface="Bookman Old Style"/>
        </a:defRPr>
      </a:lvl1pPr>
      <a:lvl2pPr algn="l" defTabSz="457200" rtl="0" eaLnBrk="0" fontAlgn="base" hangingPunct="0">
        <a:spcBef>
          <a:spcPct val="0"/>
        </a:spcBef>
        <a:spcAft>
          <a:spcPct val="0"/>
        </a:spcAft>
        <a:defRPr sz="2400" i="1">
          <a:solidFill>
            <a:schemeClr val="tx1"/>
          </a:solidFill>
          <a:latin typeface="Calibri" charset="0"/>
          <a:ea typeface="ＭＳ Ｐゴシック" charset="0"/>
        </a:defRPr>
      </a:lvl2pPr>
      <a:lvl3pPr algn="l" defTabSz="457200" rtl="0" eaLnBrk="0" fontAlgn="base" hangingPunct="0">
        <a:spcBef>
          <a:spcPct val="0"/>
        </a:spcBef>
        <a:spcAft>
          <a:spcPct val="0"/>
        </a:spcAft>
        <a:defRPr sz="2400" i="1">
          <a:solidFill>
            <a:schemeClr val="tx1"/>
          </a:solidFill>
          <a:latin typeface="Calibri" charset="0"/>
          <a:ea typeface="ＭＳ Ｐゴシック" charset="0"/>
        </a:defRPr>
      </a:lvl3pPr>
      <a:lvl4pPr algn="l" defTabSz="457200" rtl="0" eaLnBrk="0" fontAlgn="base" hangingPunct="0">
        <a:spcBef>
          <a:spcPct val="0"/>
        </a:spcBef>
        <a:spcAft>
          <a:spcPct val="0"/>
        </a:spcAft>
        <a:defRPr sz="2400" i="1">
          <a:solidFill>
            <a:schemeClr val="tx1"/>
          </a:solidFill>
          <a:latin typeface="Calibri" charset="0"/>
          <a:ea typeface="ＭＳ Ｐゴシック" charset="0"/>
        </a:defRPr>
      </a:lvl4pPr>
      <a:lvl5pPr algn="l" defTabSz="457200" rtl="0" eaLnBrk="0" fontAlgn="base" hangingPunct="0">
        <a:spcBef>
          <a:spcPct val="0"/>
        </a:spcBef>
        <a:spcAft>
          <a:spcPct val="0"/>
        </a:spcAft>
        <a:defRPr sz="2400" i="1">
          <a:solidFill>
            <a:schemeClr val="tx1"/>
          </a:solidFill>
          <a:latin typeface="Calibri" charset="0"/>
          <a:ea typeface="ＭＳ Ｐゴシック" charset="0"/>
        </a:defRPr>
      </a:lvl5pPr>
      <a:lvl6pPr marL="457200" algn="l" defTabSz="457200" rtl="0" fontAlgn="base">
        <a:spcBef>
          <a:spcPct val="0"/>
        </a:spcBef>
        <a:spcAft>
          <a:spcPct val="0"/>
        </a:spcAft>
        <a:defRPr sz="2400" i="1">
          <a:solidFill>
            <a:schemeClr val="tx1"/>
          </a:solidFill>
          <a:latin typeface="Calibri" charset="0"/>
          <a:ea typeface="ＭＳ Ｐゴシック" charset="0"/>
        </a:defRPr>
      </a:lvl6pPr>
      <a:lvl7pPr marL="914400" algn="l" defTabSz="457200" rtl="0" fontAlgn="base">
        <a:spcBef>
          <a:spcPct val="0"/>
        </a:spcBef>
        <a:spcAft>
          <a:spcPct val="0"/>
        </a:spcAft>
        <a:defRPr sz="2400" i="1">
          <a:solidFill>
            <a:schemeClr val="tx1"/>
          </a:solidFill>
          <a:latin typeface="Calibri" charset="0"/>
          <a:ea typeface="ＭＳ Ｐゴシック" charset="0"/>
        </a:defRPr>
      </a:lvl7pPr>
      <a:lvl8pPr marL="1371600" algn="l" defTabSz="457200" rtl="0" fontAlgn="base">
        <a:spcBef>
          <a:spcPct val="0"/>
        </a:spcBef>
        <a:spcAft>
          <a:spcPct val="0"/>
        </a:spcAft>
        <a:defRPr sz="2400" i="1">
          <a:solidFill>
            <a:schemeClr val="tx1"/>
          </a:solidFill>
          <a:latin typeface="Calibri" charset="0"/>
          <a:ea typeface="ＭＳ Ｐゴシック" charset="0"/>
        </a:defRPr>
      </a:lvl8pPr>
      <a:lvl9pPr marL="1828800" algn="l" defTabSz="457200" rtl="0" fontAlgn="base">
        <a:spcBef>
          <a:spcPct val="0"/>
        </a:spcBef>
        <a:spcAft>
          <a:spcPct val="0"/>
        </a:spcAft>
        <a:defRPr sz="2400" i="1">
          <a:solidFill>
            <a:schemeClr val="tx1"/>
          </a:solidFill>
          <a:latin typeface="Calibri" charset="0"/>
          <a:ea typeface="ＭＳ Ｐゴシック" charset="0"/>
        </a:defRPr>
      </a:lvl9pPr>
    </p:titleStyle>
    <p:bodyStyle>
      <a:lvl1pPr marL="0" indent="0" algn="l" defTabSz="457200" rtl="0" eaLnBrk="0" fontAlgn="base" hangingPunct="0">
        <a:spcBef>
          <a:spcPct val="20000"/>
        </a:spcBef>
        <a:spcAft>
          <a:spcPct val="0"/>
        </a:spcAft>
        <a:buFont typeface="Arial" charset="0"/>
        <a:buNone/>
        <a:defRPr sz="3200" kern="1200" baseline="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2260600"/>
            <a:ext cx="8229600" cy="386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US" dirty="0"/>
          </a:p>
        </p:txBody>
      </p:sp>
      <p:sp>
        <p:nvSpPr>
          <p:cNvPr id="4" name="Date Placeholder 3"/>
          <p:cNvSpPr>
            <a:spLocks noGrp="1"/>
          </p:cNvSpPr>
          <p:nvPr>
            <p:ph type="dt" sz="half" idx="2"/>
          </p:nvPr>
        </p:nvSpPr>
        <p:spPr>
          <a:xfrm>
            <a:off x="12700" y="6553201"/>
            <a:ext cx="1367367" cy="304800"/>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ea typeface="+mn-ea"/>
                <a:cs typeface="+mn-cs"/>
              </a:defRPr>
            </a:lvl1pPr>
          </a:lstStyle>
          <a:p>
            <a:pPr>
              <a:defRPr/>
            </a:pPr>
            <a:r>
              <a:rPr lang="en-ZA"/>
              <a:t>18-Nov-2024</a:t>
            </a:r>
            <a:endParaRPr lang="en-US" dirty="0"/>
          </a:p>
        </p:txBody>
      </p:sp>
      <p:sp>
        <p:nvSpPr>
          <p:cNvPr id="5" name="Footer Placeholder 4"/>
          <p:cNvSpPr>
            <a:spLocks noGrp="1"/>
          </p:cNvSpPr>
          <p:nvPr>
            <p:ph type="ftr" sz="quarter" idx="3"/>
          </p:nvPr>
        </p:nvSpPr>
        <p:spPr>
          <a:xfrm>
            <a:off x="1591733" y="6548439"/>
            <a:ext cx="6587067" cy="304799"/>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ea typeface="+mn-ea"/>
                <a:cs typeface="+mn-cs"/>
              </a:defRPr>
            </a:lvl1pPr>
          </a:lstStyle>
          <a:p>
            <a:pPr>
              <a:defRPr/>
            </a:pPr>
            <a:r>
              <a:rPr lang="en-ZA"/>
              <a:t>The African Light Source : AfLS7-2024 : Opening</a:t>
            </a:r>
            <a:endParaRPr lang="en-US" dirty="0"/>
          </a:p>
        </p:txBody>
      </p:sp>
      <p:sp>
        <p:nvSpPr>
          <p:cNvPr id="6" name="Slide Number Placeholder 5"/>
          <p:cNvSpPr>
            <a:spLocks noGrp="1"/>
          </p:cNvSpPr>
          <p:nvPr>
            <p:ph type="sldNum" sz="quarter" idx="4"/>
          </p:nvPr>
        </p:nvSpPr>
        <p:spPr>
          <a:xfrm>
            <a:off x="8686800" y="6553201"/>
            <a:ext cx="457200" cy="30003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ea typeface="+mn-ea"/>
                <a:cs typeface="+mn-cs"/>
              </a:defRPr>
            </a:lvl1pPr>
          </a:lstStyle>
          <a:p>
            <a:pPr>
              <a:defRPr/>
            </a:pPr>
            <a:fld id="{CC6FDDF5-ED94-A942-98BA-E67C1C676D12}" type="slidenum">
              <a:rPr lang="en-US"/>
              <a:pPr>
                <a:defRPr/>
              </a:pPr>
              <a:t>‹#›</a:t>
            </a:fld>
            <a:endParaRPr lang="en-US" dirty="0"/>
          </a:p>
        </p:txBody>
      </p:sp>
      <p:cxnSp>
        <p:nvCxnSpPr>
          <p:cNvPr id="9" name="Straight Connector 8"/>
          <p:cNvCxnSpPr/>
          <p:nvPr userDrawn="1"/>
        </p:nvCxnSpPr>
        <p:spPr>
          <a:xfrm>
            <a:off x="12700" y="6553201"/>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orange, person&#10;&#10;Description automatically generated">
            <a:extLst>
              <a:ext uri="{FF2B5EF4-FFF2-40B4-BE49-F238E27FC236}">
                <a16:creationId xmlns:a16="http://schemas.microsoft.com/office/drawing/2014/main" id="{52F7B386-BC12-B445-8E14-7E9172A493A0}"/>
              </a:ext>
            </a:extLst>
          </p:cNvPr>
          <p:cNvPicPr>
            <a:picLocks noChangeAspect="1"/>
          </p:cNvPicPr>
          <p:nvPr userDrawn="1"/>
        </p:nvPicPr>
        <p:blipFill>
          <a:blip r:embed="rId9"/>
          <a:stretch>
            <a:fillRect/>
          </a:stretch>
        </p:blipFill>
        <p:spPr>
          <a:xfrm>
            <a:off x="12700" y="0"/>
            <a:ext cx="9131300" cy="1317516"/>
          </a:xfrm>
          <a:prstGeom prst="rect">
            <a:avLst/>
          </a:prstGeom>
        </p:spPr>
      </p:pic>
    </p:spTree>
    <p:extLst>
      <p:ext uri="{BB962C8B-B14F-4D97-AF65-F5344CB8AC3E}">
        <p14:creationId xmlns:p14="http://schemas.microsoft.com/office/powerpoint/2010/main" val="10896887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p:txStyles>
    <p:titleStyle>
      <a:lvl1pPr algn="l" defTabSz="457200" rtl="0" eaLnBrk="0" fontAlgn="base" hangingPunct="0">
        <a:spcBef>
          <a:spcPct val="0"/>
        </a:spcBef>
        <a:spcAft>
          <a:spcPct val="0"/>
        </a:spcAft>
        <a:defRPr sz="2400" i="1" kern="1200">
          <a:solidFill>
            <a:schemeClr val="tx1"/>
          </a:solidFill>
          <a:latin typeface="+mj-lt"/>
          <a:ea typeface="ＭＳ Ｐゴシック" charset="0"/>
          <a:cs typeface="Bookman Old Style"/>
        </a:defRPr>
      </a:lvl1pPr>
      <a:lvl2pPr algn="l" defTabSz="457200" rtl="0" eaLnBrk="0" fontAlgn="base" hangingPunct="0">
        <a:spcBef>
          <a:spcPct val="0"/>
        </a:spcBef>
        <a:spcAft>
          <a:spcPct val="0"/>
        </a:spcAft>
        <a:defRPr sz="2400" i="1">
          <a:solidFill>
            <a:schemeClr val="tx1"/>
          </a:solidFill>
          <a:latin typeface="Calibri" charset="0"/>
          <a:ea typeface="ＭＳ Ｐゴシック" charset="0"/>
        </a:defRPr>
      </a:lvl2pPr>
      <a:lvl3pPr algn="l" defTabSz="457200" rtl="0" eaLnBrk="0" fontAlgn="base" hangingPunct="0">
        <a:spcBef>
          <a:spcPct val="0"/>
        </a:spcBef>
        <a:spcAft>
          <a:spcPct val="0"/>
        </a:spcAft>
        <a:defRPr sz="2400" i="1">
          <a:solidFill>
            <a:schemeClr val="tx1"/>
          </a:solidFill>
          <a:latin typeface="Calibri" charset="0"/>
          <a:ea typeface="ＭＳ Ｐゴシック" charset="0"/>
        </a:defRPr>
      </a:lvl3pPr>
      <a:lvl4pPr algn="l" defTabSz="457200" rtl="0" eaLnBrk="0" fontAlgn="base" hangingPunct="0">
        <a:spcBef>
          <a:spcPct val="0"/>
        </a:spcBef>
        <a:spcAft>
          <a:spcPct val="0"/>
        </a:spcAft>
        <a:defRPr sz="2400" i="1">
          <a:solidFill>
            <a:schemeClr val="tx1"/>
          </a:solidFill>
          <a:latin typeface="Calibri" charset="0"/>
          <a:ea typeface="ＭＳ Ｐゴシック" charset="0"/>
        </a:defRPr>
      </a:lvl4pPr>
      <a:lvl5pPr algn="l" defTabSz="457200" rtl="0" eaLnBrk="0" fontAlgn="base" hangingPunct="0">
        <a:spcBef>
          <a:spcPct val="0"/>
        </a:spcBef>
        <a:spcAft>
          <a:spcPct val="0"/>
        </a:spcAft>
        <a:defRPr sz="2400" i="1">
          <a:solidFill>
            <a:schemeClr val="tx1"/>
          </a:solidFill>
          <a:latin typeface="Calibri" charset="0"/>
          <a:ea typeface="ＭＳ Ｐゴシック" charset="0"/>
        </a:defRPr>
      </a:lvl5pPr>
      <a:lvl6pPr marL="457200" algn="l" defTabSz="457200" rtl="0" fontAlgn="base">
        <a:spcBef>
          <a:spcPct val="0"/>
        </a:spcBef>
        <a:spcAft>
          <a:spcPct val="0"/>
        </a:spcAft>
        <a:defRPr sz="2400" i="1">
          <a:solidFill>
            <a:schemeClr val="tx1"/>
          </a:solidFill>
          <a:latin typeface="Calibri" charset="0"/>
          <a:ea typeface="ＭＳ Ｐゴシック" charset="0"/>
        </a:defRPr>
      </a:lvl6pPr>
      <a:lvl7pPr marL="914400" algn="l" defTabSz="457200" rtl="0" fontAlgn="base">
        <a:spcBef>
          <a:spcPct val="0"/>
        </a:spcBef>
        <a:spcAft>
          <a:spcPct val="0"/>
        </a:spcAft>
        <a:defRPr sz="2400" i="1">
          <a:solidFill>
            <a:schemeClr val="tx1"/>
          </a:solidFill>
          <a:latin typeface="Calibri" charset="0"/>
          <a:ea typeface="ＭＳ Ｐゴシック" charset="0"/>
        </a:defRPr>
      </a:lvl7pPr>
      <a:lvl8pPr marL="1371600" algn="l" defTabSz="457200" rtl="0" fontAlgn="base">
        <a:spcBef>
          <a:spcPct val="0"/>
        </a:spcBef>
        <a:spcAft>
          <a:spcPct val="0"/>
        </a:spcAft>
        <a:defRPr sz="2400" i="1">
          <a:solidFill>
            <a:schemeClr val="tx1"/>
          </a:solidFill>
          <a:latin typeface="Calibri" charset="0"/>
          <a:ea typeface="ＭＳ Ｐゴシック" charset="0"/>
        </a:defRPr>
      </a:lvl8pPr>
      <a:lvl9pPr marL="1828800" algn="l" defTabSz="457200" rtl="0" fontAlgn="base">
        <a:spcBef>
          <a:spcPct val="0"/>
        </a:spcBef>
        <a:spcAft>
          <a:spcPct val="0"/>
        </a:spcAft>
        <a:defRPr sz="2400" i="1">
          <a:solidFill>
            <a:schemeClr val="tx1"/>
          </a:solidFill>
          <a:latin typeface="Calibri" charset="0"/>
          <a:ea typeface="ＭＳ Ｐゴシック" charset="0"/>
        </a:defRPr>
      </a:lvl9pPr>
    </p:titleStyle>
    <p:bodyStyle>
      <a:lvl1pPr marL="0" indent="0" algn="l" defTabSz="457200" rtl="0" eaLnBrk="0" fontAlgn="base" hangingPunct="0">
        <a:spcBef>
          <a:spcPct val="20000"/>
        </a:spcBef>
        <a:spcAft>
          <a:spcPct val="0"/>
        </a:spcAft>
        <a:buFont typeface="Arial" charset="0"/>
        <a:buNone/>
        <a:defRPr sz="3200" kern="1200" baseline="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ZA"/>
              <a:t>18-Nov-2024</a:t>
            </a:r>
            <a:endParaRPr lang="en-US" dirty="0"/>
          </a:p>
        </p:txBody>
      </p:sp>
      <p:sp>
        <p:nvSpPr>
          <p:cNvPr id="4" name="Footer Placeholder 3"/>
          <p:cNvSpPr>
            <a:spLocks noGrp="1"/>
          </p:cNvSpPr>
          <p:nvPr>
            <p:ph type="ftr" sz="quarter" idx="11"/>
          </p:nvPr>
        </p:nvSpPr>
        <p:spPr/>
        <p:txBody>
          <a:bodyPr/>
          <a:lstStyle/>
          <a:p>
            <a:pPr>
              <a:defRPr/>
            </a:pPr>
            <a:r>
              <a:rPr lang="en-ZA"/>
              <a:t>The African Light Source : AfLS7-2024 : Opening</a:t>
            </a:r>
            <a:endParaRPr lang="en-US" dirty="0"/>
          </a:p>
        </p:txBody>
      </p:sp>
      <p:sp>
        <p:nvSpPr>
          <p:cNvPr id="2" name="Slide Number Placeholder 1">
            <a:extLst>
              <a:ext uri="{FF2B5EF4-FFF2-40B4-BE49-F238E27FC236}">
                <a16:creationId xmlns:a16="http://schemas.microsoft.com/office/drawing/2014/main" id="{C4A0D404-46E1-3A4D-9C31-B1089F5DC021}"/>
              </a:ext>
            </a:extLst>
          </p:cNvPr>
          <p:cNvSpPr>
            <a:spLocks noGrp="1"/>
          </p:cNvSpPr>
          <p:nvPr>
            <p:ph type="sldNum" sz="quarter" idx="12"/>
          </p:nvPr>
        </p:nvSpPr>
        <p:spPr/>
        <p:txBody>
          <a:bodyPr/>
          <a:lstStyle/>
          <a:p>
            <a:pPr>
              <a:defRPr/>
            </a:pPr>
            <a:fld id="{3899B65E-74F1-5F4B-897B-7BF665B639FA}" type="slidenum">
              <a:rPr lang="en-US" smtClean="0"/>
              <a:pPr>
                <a:defRPr/>
              </a:pPr>
              <a:t>1</a:t>
            </a:fld>
            <a:endParaRPr lang="en-US"/>
          </a:p>
        </p:txBody>
      </p:sp>
      <p:sp>
        <p:nvSpPr>
          <p:cNvPr id="17" name="Rectangle 5">
            <a:extLst>
              <a:ext uri="{FF2B5EF4-FFF2-40B4-BE49-F238E27FC236}">
                <a16:creationId xmlns:a16="http://schemas.microsoft.com/office/drawing/2014/main" id="{052694EC-6145-7C49-BFD1-1645C0EC351C}"/>
              </a:ext>
            </a:extLst>
          </p:cNvPr>
          <p:cNvSpPr>
            <a:spLocks noChangeArrowheads="1"/>
          </p:cNvSpPr>
          <p:nvPr/>
        </p:nvSpPr>
        <p:spPr bwMode="auto">
          <a:xfrm>
            <a:off x="1998881" y="198061"/>
            <a:ext cx="476181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GB" b="1" dirty="0"/>
              <a:t>The African Light Source AfLS7-2024</a:t>
            </a:r>
          </a:p>
          <a:p>
            <a:pPr algn="ctr"/>
            <a:r>
              <a:rPr lang="en-GB" sz="1800" dirty="0"/>
              <a:t>Virtual Event : 18-22 Nov 2024</a:t>
            </a:r>
          </a:p>
        </p:txBody>
      </p:sp>
      <p:sp>
        <p:nvSpPr>
          <p:cNvPr id="21" name="Rectangle 6">
            <a:extLst>
              <a:ext uri="{FF2B5EF4-FFF2-40B4-BE49-F238E27FC236}">
                <a16:creationId xmlns:a16="http://schemas.microsoft.com/office/drawing/2014/main" id="{818B8882-6132-504D-A448-34DFA2D3CC6D}"/>
              </a:ext>
            </a:extLst>
          </p:cNvPr>
          <p:cNvSpPr>
            <a:spLocks noChangeArrowheads="1"/>
          </p:cNvSpPr>
          <p:nvPr/>
        </p:nvSpPr>
        <p:spPr bwMode="auto">
          <a:xfrm>
            <a:off x="0" y="1901055"/>
            <a:ext cx="419970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The AfLS African ceremonial calling stick summons us from around the world to participate in these </a:t>
            </a:r>
            <a:r>
              <a:rPr lang="en-US" altLang="en-US" sz="1200" dirty="0">
                <a:solidFill>
                  <a:srgbClr val="343434"/>
                </a:solidFill>
                <a:ea typeface="MS Mincho" panose="02020609040205080304" pitchFamily="49" charset="-128"/>
                <a:cs typeface="Arial" panose="020B0604020202020204" pitchFamily="34" charset="0"/>
              </a:rPr>
              <a:t>H</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istoric Events.</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solidFill>
                <a:srgbClr val="343434"/>
              </a:solidFill>
              <a:ea typeface="MS Mincho" panose="02020609040205080304" pitchFamily="49"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From within Africa, it first called us</a:t>
            </a:r>
            <a:r>
              <a:rPr lang="en-US" altLang="en-US" sz="1200" dirty="0">
                <a:solidFill>
                  <a:srgbClr val="343434"/>
                </a:solidFill>
                <a:ea typeface="MS Mincho" panose="02020609040205080304" pitchFamily="49" charset="-128"/>
                <a:cs typeface="Arial" panose="020B0604020202020204" pitchFamily="34" charset="0"/>
              </a:rPr>
              <a:t> -</a:t>
            </a:r>
            <a:endPar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AfLS1 in Grenoble in November 2015.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AfLS2 in Ghana in Jan 2019.</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AfLS3 1</a:t>
            </a:r>
            <a:r>
              <a:rPr kumimoji="0" lang="en-US" altLang="en-US" sz="1200" b="0" i="0" u="none" strike="noStrike" cap="none" normalizeH="0" baseline="30000" dirty="0">
                <a:ln>
                  <a:noFill/>
                </a:ln>
                <a:solidFill>
                  <a:srgbClr val="343434"/>
                </a:solidFill>
                <a:effectLst/>
                <a:ea typeface="MS Mincho" panose="02020609040205080304" pitchFamily="49" charset="-128"/>
                <a:cs typeface="Arial" panose="020B0604020202020204" pitchFamily="34" charset="0"/>
              </a:rPr>
              <a:t>st</a:t>
            </a: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 Virtual Workshop in </a:t>
            </a:r>
            <a:r>
              <a:rPr kumimoji="0" lang="en-US" altLang="en-US" sz="1200" b="0" i="0" u="none" strike="noStrike" cap="none" normalizeH="0" baseline="0">
                <a:ln>
                  <a:noFill/>
                </a:ln>
                <a:solidFill>
                  <a:srgbClr val="343434"/>
                </a:solidFill>
                <a:effectLst/>
                <a:ea typeface="MS Mincho" panose="02020609040205080304" pitchFamily="49" charset="-128"/>
                <a:cs typeface="Arial" panose="020B0604020202020204" pitchFamily="34" charset="0"/>
              </a:rPr>
              <a:t>Nov 2020 -  </a:t>
            </a: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COVID.</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AfLS4 in Benin in November 2021</a:t>
            </a:r>
            <a:r>
              <a:rPr lang="en-US" altLang="en-US" sz="1200" dirty="0">
                <a:solidFill>
                  <a:srgbClr val="343434"/>
                </a:solidFill>
                <a:ea typeface="MS Mincho" panose="02020609040205080304" pitchFamily="49" charset="-128"/>
                <a:cs typeface="Arial" panose="020B0604020202020204" pitchFamily="34" charset="0"/>
              </a:rPr>
              <a:t> (virtual)</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200" dirty="0">
                <a:solidFill>
                  <a:srgbClr val="343434"/>
                </a:solidFill>
                <a:ea typeface="MS Mincho" panose="02020609040205080304" pitchFamily="49" charset="-128"/>
                <a:cs typeface="Arial" panose="020B0604020202020204" pitchFamily="34" charset="0"/>
              </a:rPr>
              <a:t>AfLS5 in Botswana in November 2022 (virtual).</a:t>
            </a:r>
          </a:p>
          <a:p>
            <a:pPr marL="171450" indent="-171450" algn="just" defTabSz="914400">
              <a:buFont typeface="Arial" panose="020B0604020202020204" pitchFamily="34" charset="0"/>
              <a:buChar char="•"/>
            </a:pPr>
            <a:r>
              <a:rPr lang="en-US" altLang="en-US" sz="1200" dirty="0">
                <a:solidFill>
                  <a:srgbClr val="343434"/>
                </a:solidFill>
                <a:ea typeface="MS Mincho" panose="02020609040205080304" pitchFamily="49" charset="-128"/>
                <a:cs typeface="Arial" panose="020B0604020202020204" pitchFamily="34" charset="0"/>
              </a:rPr>
              <a:t>AfLS6 November 2023 (virtual).</a:t>
            </a:r>
          </a:p>
          <a:p>
            <a:pPr marL="171450" indent="-171450" algn="just" defTabSz="914400">
              <a:buFont typeface="Arial" panose="020B0604020202020204" pitchFamily="34" charset="0"/>
              <a:buChar char="•"/>
            </a:pPr>
            <a:r>
              <a:rPr lang="en-US" altLang="en-US" sz="1200" dirty="0">
                <a:solidFill>
                  <a:srgbClr val="343434"/>
                </a:solidFill>
                <a:ea typeface="MS Mincho" panose="02020609040205080304" pitchFamily="49" charset="-128"/>
                <a:cs typeface="Arial" panose="020B0604020202020204" pitchFamily="34" charset="0"/>
              </a:rPr>
              <a:t>AfLS7 November 2024 Johannesburg (hybrid).</a:t>
            </a:r>
            <a:endPar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The AfLS ceremonial calling stick hails from ancient Ashanti culture. Normally, it would be planted at a nexus of roads, where all would pass and note its message boards. For the AfLS, the message is the vision </a:t>
            </a:r>
            <a:r>
              <a:rPr lang="en-US" altLang="en-US" sz="1200" dirty="0">
                <a:solidFill>
                  <a:srgbClr val="343434"/>
                </a:solidFill>
                <a:ea typeface="MS Mincho" panose="02020609040205080304" pitchFamily="49" charset="-128"/>
                <a:cs typeface="Arial" panose="020B0604020202020204" pitchFamily="34" charset="0"/>
              </a:rPr>
              <a:t>of</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 an Advanced </a:t>
            </a:r>
            <a:r>
              <a:rPr lang="en-US" altLang="en-US" sz="1200" dirty="0">
                <a:solidFill>
                  <a:srgbClr val="343434"/>
                </a:solidFill>
                <a:ea typeface="MS Mincho" panose="02020609040205080304" pitchFamily="49" charset="-128"/>
                <a:cs typeface="Arial" panose="020B0604020202020204" pitchFamily="34" charset="0"/>
              </a:rPr>
              <a:t>L</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ight </a:t>
            </a:r>
            <a:r>
              <a:rPr lang="en-US" altLang="en-US" sz="1200" dirty="0">
                <a:solidFill>
                  <a:srgbClr val="343434"/>
                </a:solidFill>
                <a:ea typeface="MS Mincho" panose="02020609040205080304" pitchFamily="49" charset="-128"/>
                <a:cs typeface="Arial" panose="020B0604020202020204" pitchFamily="34" charset="0"/>
              </a:rPr>
              <a:t>S</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ource in Africa, delivering new scientific discoveries, of great relevance to Africa, and also the world.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dirty="0">
                <a:solidFill>
                  <a:srgbClr val="343434"/>
                </a:solidFill>
                <a:ea typeface="MS Mincho" panose="02020609040205080304" pitchFamily="49" charset="-128"/>
                <a:cs typeface="Arial" panose="020B0604020202020204" pitchFamily="34" charset="0"/>
              </a:rPr>
              <a:t>The stick has the gravitas of a scepter. It depicts both genders equally Symbolically we have, inclusivity, and ubuntu. All are invited, and all will build the </a:t>
            </a:r>
            <a:r>
              <a:rPr lang="en-US" altLang="en-US" sz="1200" dirty="0" err="1">
                <a:solidFill>
                  <a:srgbClr val="343434"/>
                </a:solidFill>
                <a:ea typeface="MS Mincho" panose="02020609040205080304" pitchFamily="49" charset="-128"/>
                <a:cs typeface="Arial" panose="020B0604020202020204" pitchFamily="34" charset="0"/>
              </a:rPr>
              <a:t>AfLS</a:t>
            </a:r>
            <a:r>
              <a:rPr lang="en-US" altLang="en-US" sz="1200" dirty="0">
                <a:solidFill>
                  <a:srgbClr val="343434"/>
                </a:solidFill>
                <a:ea typeface="MS Mincho" panose="02020609040205080304" pitchFamily="49" charset="-128"/>
                <a:cs typeface="Arial" panose="020B0604020202020204" pitchFamily="34" charset="0"/>
              </a:rPr>
              <a:t> together. </a:t>
            </a:r>
          </a:p>
        </p:txBody>
      </p:sp>
      <p:pic>
        <p:nvPicPr>
          <p:cNvPr id="24" name="Picture 23" descr="2015_11_18_AFLS_LR_03.jpg">
            <a:extLst>
              <a:ext uri="{FF2B5EF4-FFF2-40B4-BE49-F238E27FC236}">
                <a16:creationId xmlns:a16="http://schemas.microsoft.com/office/drawing/2014/main" id="{78CECA34-BE65-3A4D-BCB8-FF5B793EE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790" y="1912347"/>
            <a:ext cx="4751510" cy="3830905"/>
          </a:xfrm>
          <a:prstGeom prst="rect">
            <a:avLst/>
          </a:prstGeom>
        </p:spPr>
      </p:pic>
      <p:sp>
        <p:nvSpPr>
          <p:cNvPr id="22" name="TextBox 21">
            <a:extLst>
              <a:ext uri="{FF2B5EF4-FFF2-40B4-BE49-F238E27FC236}">
                <a16:creationId xmlns:a16="http://schemas.microsoft.com/office/drawing/2014/main" id="{B8279D78-142B-6B49-B2EF-7EFD93F81C4B}"/>
              </a:ext>
            </a:extLst>
          </p:cNvPr>
          <p:cNvSpPr txBox="1"/>
          <p:nvPr/>
        </p:nvSpPr>
        <p:spPr>
          <a:xfrm>
            <a:off x="0" y="5998387"/>
            <a:ext cx="7938905" cy="461665"/>
          </a:xfrm>
          <a:prstGeom prst="rect">
            <a:avLst/>
          </a:prstGeom>
          <a:noFill/>
        </p:spPr>
        <p:txBody>
          <a:bodyPr wrap="none" rtlCol="0">
            <a:spAutoFit/>
          </a:bodyPr>
          <a:lstStyle/>
          <a:p>
            <a:r>
              <a:rPr lang="en-US" altLang="en-US" sz="1200" dirty="0">
                <a:solidFill>
                  <a:srgbClr val="343434"/>
                </a:solidFill>
                <a:ea typeface="MS Mincho" panose="02020609040205080304" pitchFamily="49" charset="-128"/>
                <a:cs typeface="Arial" panose="020B0604020202020204" pitchFamily="34" charset="0"/>
              </a:rPr>
              <a:t>At the end of these proceedings, it will call us again to the next conference …….</a:t>
            </a:r>
          </a:p>
          <a:p>
            <a:r>
              <a:rPr lang="en-US" altLang="en-US" sz="1200" b="1" dirty="0">
                <a:solidFill>
                  <a:srgbClr val="343434"/>
                </a:solidFill>
                <a:latin typeface="Arial" panose="020B0604020202020204" pitchFamily="34" charset="0"/>
                <a:ea typeface="MS Mincho" panose="02020609040205080304" pitchFamily="49" charset="-128"/>
                <a:cs typeface="Arial" panose="020B0604020202020204" pitchFamily="34" charset="0"/>
              </a:rPr>
              <a:t>The calling stick final resting place is the future </a:t>
            </a:r>
            <a:r>
              <a:rPr lang="en-US" altLang="en-US" sz="1200" b="1" dirty="0" err="1">
                <a:solidFill>
                  <a:srgbClr val="343434"/>
                </a:solidFill>
                <a:latin typeface="Arial" panose="020B0604020202020204" pitchFamily="34" charset="0"/>
                <a:ea typeface="MS Mincho" panose="02020609040205080304" pitchFamily="49" charset="-128"/>
                <a:cs typeface="Arial" panose="020B0604020202020204" pitchFamily="34" charset="0"/>
              </a:rPr>
              <a:t>AfLS</a:t>
            </a:r>
            <a:r>
              <a:rPr lang="en-US" altLang="en-US" sz="1200" b="1" dirty="0">
                <a:solidFill>
                  <a:srgbClr val="343434"/>
                </a:solidFill>
                <a:latin typeface="Arial" panose="020B0604020202020204" pitchFamily="34" charset="0"/>
                <a:ea typeface="MS Mincho" panose="02020609040205080304" pitchFamily="49" charset="-128"/>
                <a:cs typeface="Arial" panose="020B0604020202020204" pitchFamily="34" charset="0"/>
              </a:rPr>
              <a:t> facility, where it will still call all people to its campus.</a:t>
            </a:r>
          </a:p>
        </p:txBody>
      </p:sp>
      <p:sp>
        <p:nvSpPr>
          <p:cNvPr id="25" name="TextBox 24">
            <a:extLst>
              <a:ext uri="{FF2B5EF4-FFF2-40B4-BE49-F238E27FC236}">
                <a16:creationId xmlns:a16="http://schemas.microsoft.com/office/drawing/2014/main" id="{A5E7E85F-3B35-8C49-B9C5-DE35F4D2F1F2}"/>
              </a:ext>
            </a:extLst>
          </p:cNvPr>
          <p:cNvSpPr txBox="1"/>
          <p:nvPr/>
        </p:nvSpPr>
        <p:spPr>
          <a:xfrm>
            <a:off x="12700" y="1377633"/>
            <a:ext cx="4350165" cy="461665"/>
          </a:xfrm>
          <a:prstGeom prst="rect">
            <a:avLst/>
          </a:prstGeom>
          <a:noFill/>
        </p:spPr>
        <p:txBody>
          <a:bodyPr wrap="none" rtlCol="0">
            <a:spAutoFit/>
          </a:bodyPr>
          <a:lstStyle/>
          <a:p>
            <a:r>
              <a:rPr lang="en-GB" b="1" dirty="0"/>
              <a:t>The </a:t>
            </a:r>
            <a:r>
              <a:rPr lang="en-GB" b="1" dirty="0" err="1"/>
              <a:t>AfLS</a:t>
            </a:r>
            <a:r>
              <a:rPr lang="en-GB" b="1" dirty="0"/>
              <a:t> Ceremonial calling stick</a:t>
            </a:r>
          </a:p>
        </p:txBody>
      </p:sp>
    </p:spTree>
    <p:extLst>
      <p:ext uri="{BB962C8B-B14F-4D97-AF65-F5344CB8AC3E}">
        <p14:creationId xmlns:p14="http://schemas.microsoft.com/office/powerpoint/2010/main" val="1320991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sign posing for the camera&#10;&#10;Description automatically generated">
            <a:extLst>
              <a:ext uri="{FF2B5EF4-FFF2-40B4-BE49-F238E27FC236}">
                <a16:creationId xmlns:a16="http://schemas.microsoft.com/office/drawing/2014/main" id="{0D3304D4-DB83-2748-96FD-462DE40E2709}"/>
              </a:ext>
            </a:extLst>
          </p:cNvPr>
          <p:cNvPicPr>
            <a:picLocks noChangeAspect="1"/>
          </p:cNvPicPr>
          <p:nvPr/>
        </p:nvPicPr>
        <p:blipFill rotWithShape="1">
          <a:blip r:embed="rId2"/>
          <a:srcRect l="18170" t="19001" r="7965" b="7998"/>
          <a:stretch/>
        </p:blipFill>
        <p:spPr>
          <a:xfrm>
            <a:off x="5662187" y="1406632"/>
            <a:ext cx="3253213" cy="2411397"/>
          </a:xfrm>
          <a:prstGeom prst="rect">
            <a:avLst/>
          </a:prstGeom>
        </p:spPr>
      </p:pic>
      <p:sp>
        <p:nvSpPr>
          <p:cNvPr id="3" name="Date Placeholder 2"/>
          <p:cNvSpPr>
            <a:spLocks noGrp="1"/>
          </p:cNvSpPr>
          <p:nvPr>
            <p:ph type="dt" sz="half" idx="10"/>
          </p:nvPr>
        </p:nvSpPr>
        <p:spPr/>
        <p:txBody>
          <a:bodyPr/>
          <a:lstStyle/>
          <a:p>
            <a:pPr>
              <a:defRPr/>
            </a:pPr>
            <a:r>
              <a:rPr lang="en-ZA"/>
              <a:t>18-Nov-2024</a:t>
            </a:r>
            <a:endParaRPr lang="en-US" dirty="0"/>
          </a:p>
        </p:txBody>
      </p:sp>
      <p:sp>
        <p:nvSpPr>
          <p:cNvPr id="4" name="Footer Placeholder 3"/>
          <p:cNvSpPr>
            <a:spLocks noGrp="1"/>
          </p:cNvSpPr>
          <p:nvPr>
            <p:ph type="ftr" sz="quarter" idx="11"/>
          </p:nvPr>
        </p:nvSpPr>
        <p:spPr/>
        <p:txBody>
          <a:bodyPr/>
          <a:lstStyle/>
          <a:p>
            <a:pPr>
              <a:defRPr/>
            </a:pPr>
            <a:r>
              <a:rPr lang="en-ZA"/>
              <a:t>The African Light Source : AfLS7-2024 : Opening</a:t>
            </a:r>
            <a:endParaRPr lang="en-US" dirty="0"/>
          </a:p>
        </p:txBody>
      </p:sp>
      <p:sp>
        <p:nvSpPr>
          <p:cNvPr id="2" name="Slide Number Placeholder 1">
            <a:extLst>
              <a:ext uri="{FF2B5EF4-FFF2-40B4-BE49-F238E27FC236}">
                <a16:creationId xmlns:a16="http://schemas.microsoft.com/office/drawing/2014/main" id="{C4A0D404-46E1-3A4D-9C31-B1089F5DC021}"/>
              </a:ext>
            </a:extLst>
          </p:cNvPr>
          <p:cNvSpPr>
            <a:spLocks noGrp="1"/>
          </p:cNvSpPr>
          <p:nvPr>
            <p:ph type="sldNum" sz="quarter" idx="12"/>
          </p:nvPr>
        </p:nvSpPr>
        <p:spPr/>
        <p:txBody>
          <a:bodyPr/>
          <a:lstStyle/>
          <a:p>
            <a:pPr>
              <a:defRPr/>
            </a:pPr>
            <a:fld id="{3899B65E-74F1-5F4B-897B-7BF665B639FA}" type="slidenum">
              <a:rPr lang="en-US" smtClean="0"/>
              <a:pPr>
                <a:defRPr/>
              </a:pPr>
              <a:t>2</a:t>
            </a:fld>
            <a:endParaRPr lang="en-US"/>
          </a:p>
        </p:txBody>
      </p:sp>
      <p:sp>
        <p:nvSpPr>
          <p:cNvPr id="21" name="Rectangle 6">
            <a:extLst>
              <a:ext uri="{FF2B5EF4-FFF2-40B4-BE49-F238E27FC236}">
                <a16:creationId xmlns:a16="http://schemas.microsoft.com/office/drawing/2014/main" id="{818B8882-6132-504D-A448-34DFA2D3CC6D}"/>
              </a:ext>
            </a:extLst>
          </p:cNvPr>
          <p:cNvSpPr>
            <a:spLocks noChangeArrowheads="1"/>
          </p:cNvSpPr>
          <p:nvPr/>
        </p:nvSpPr>
        <p:spPr bwMode="auto">
          <a:xfrm>
            <a:off x="200755" y="1892768"/>
            <a:ext cx="53781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lang="en-US" altLang="en-US" sz="1200" dirty="0">
                <a:solidFill>
                  <a:srgbClr val="343434"/>
                </a:solidFill>
                <a:ea typeface="MS Mincho" panose="02020609040205080304" pitchFamily="49" charset="-128"/>
                <a:cs typeface="Arial" panose="020B0604020202020204" pitchFamily="34" charset="0"/>
              </a:rPr>
              <a:t>The </a:t>
            </a:r>
            <a:r>
              <a:rPr lang="en-US" altLang="en-US" sz="1200" dirty="0" err="1">
                <a:solidFill>
                  <a:srgbClr val="343434"/>
                </a:solidFill>
                <a:ea typeface="MS Mincho" panose="02020609040205080304" pitchFamily="49" charset="-128"/>
                <a:cs typeface="Arial" panose="020B0604020202020204" pitchFamily="34" charset="0"/>
              </a:rPr>
              <a:t>AfLS</a:t>
            </a:r>
            <a:r>
              <a:rPr lang="en-US" altLang="en-US" sz="1200" dirty="0">
                <a:solidFill>
                  <a:srgbClr val="343434"/>
                </a:solidFill>
                <a:ea typeface="MS Mincho" panose="02020609040205080304" pitchFamily="49" charset="-128"/>
                <a:cs typeface="Arial" panose="020B0604020202020204" pitchFamily="34" charset="0"/>
              </a:rPr>
              <a:t> African ceremonial </a:t>
            </a:r>
            <a:r>
              <a:rPr lang="en-US" sz="1200" dirty="0">
                <a:solidFill>
                  <a:srgbClr val="343434"/>
                </a:solidFill>
                <a:ea typeface="MS Mincho" panose="02020609040205080304" pitchFamily="49" charset="-128"/>
                <a:cs typeface="Arial" panose="020B0604020202020204" pitchFamily="34" charset="0"/>
              </a:rPr>
              <a:t>speaking stick, is used throughout the conference to endow, in the African tradition, each speaker in turn, with authority and wisdom to speak</a:t>
            </a:r>
            <a:r>
              <a:rPr lang="en-ZA" sz="1200" dirty="0">
                <a:solidFill>
                  <a:srgbClr val="343434"/>
                </a:solidFill>
                <a:ea typeface="MS Mincho" panose="02020609040205080304" pitchFamily="49" charset="-128"/>
                <a:cs typeface="Arial" panose="020B0604020202020204" pitchFamily="34" charset="0"/>
              </a:rPr>
              <a:t>. The Speaking stick is handed over by the Session Chair to each next speaker, before they commence, and they return it to the chair as they leave. We use the moment of transfer for each official photograph of the speaker.</a:t>
            </a:r>
          </a:p>
          <a:p>
            <a:pPr lvl="0" algn="just" defTabSz="914400"/>
            <a:endParaRPr lang="en-ZA" sz="1200" dirty="0">
              <a:solidFill>
                <a:srgbClr val="343434"/>
              </a:solidFill>
              <a:ea typeface="MS Mincho" panose="02020609040205080304" pitchFamily="49" charset="-128"/>
              <a:cs typeface="Arial" panose="020B0604020202020204" pitchFamily="34" charset="0"/>
            </a:endParaRPr>
          </a:p>
          <a:p>
            <a:pPr lvl="0" algn="just" defTabSz="914400"/>
            <a:r>
              <a:rPr lang="en-ZA" altLang="en-US" sz="1200" b="1" dirty="0">
                <a:solidFill>
                  <a:srgbClr val="343434"/>
                </a:solidFill>
                <a:ea typeface="MS Mincho" panose="02020609040205080304" pitchFamily="49" charset="-128"/>
                <a:cs typeface="Arial" panose="020B0604020202020204" pitchFamily="34" charset="0"/>
              </a:rPr>
              <a:t>The </a:t>
            </a:r>
            <a:r>
              <a:rPr lang="en-ZA" altLang="en-US" sz="1200" b="1" dirty="0" err="1">
                <a:solidFill>
                  <a:srgbClr val="343434"/>
                </a:solidFill>
                <a:ea typeface="MS Mincho" panose="02020609040205080304" pitchFamily="49" charset="-128"/>
                <a:cs typeface="Arial" panose="020B0604020202020204" pitchFamily="34" charset="0"/>
              </a:rPr>
              <a:t>AfLS</a:t>
            </a:r>
            <a:r>
              <a:rPr lang="en-ZA" altLang="en-US" sz="1200" b="1" dirty="0">
                <a:solidFill>
                  <a:srgbClr val="343434"/>
                </a:solidFill>
                <a:ea typeface="MS Mincho" panose="02020609040205080304" pitchFamily="49" charset="-128"/>
                <a:cs typeface="Arial" panose="020B0604020202020204" pitchFamily="34" charset="0"/>
              </a:rPr>
              <a:t> speaking stick will be displayed at the future </a:t>
            </a:r>
            <a:r>
              <a:rPr lang="en-ZA" altLang="en-US" sz="1200" b="1" dirty="0" err="1">
                <a:solidFill>
                  <a:srgbClr val="343434"/>
                </a:solidFill>
                <a:ea typeface="MS Mincho" panose="02020609040205080304" pitchFamily="49" charset="-128"/>
                <a:cs typeface="Arial" panose="020B0604020202020204" pitchFamily="34" charset="0"/>
              </a:rPr>
              <a:t>AfLS</a:t>
            </a:r>
            <a:r>
              <a:rPr lang="en-ZA" altLang="en-US" sz="1200" b="1" dirty="0">
                <a:solidFill>
                  <a:srgbClr val="343434"/>
                </a:solidFill>
                <a:ea typeface="MS Mincho" panose="02020609040205080304" pitchFamily="49" charset="-128"/>
                <a:cs typeface="Arial" panose="020B0604020202020204" pitchFamily="34" charset="0"/>
              </a:rPr>
              <a:t> facility.</a:t>
            </a:r>
            <a:endParaRPr lang="en-US" altLang="en-US" sz="1200" b="1" dirty="0">
              <a:solidFill>
                <a:srgbClr val="343434"/>
              </a:solidFill>
              <a:ea typeface="MS Mincho" panose="02020609040205080304" pitchFamily="49" charset="-128"/>
              <a:cs typeface="Arial" panose="020B0604020202020204" pitchFamily="34" charset="0"/>
            </a:endParaRPr>
          </a:p>
        </p:txBody>
      </p:sp>
      <p:sp>
        <p:nvSpPr>
          <p:cNvPr id="25" name="TextBox 24">
            <a:extLst>
              <a:ext uri="{FF2B5EF4-FFF2-40B4-BE49-F238E27FC236}">
                <a16:creationId xmlns:a16="http://schemas.microsoft.com/office/drawing/2014/main" id="{A5E7E85F-3B35-8C49-B9C5-DE35F4D2F1F2}"/>
              </a:ext>
            </a:extLst>
          </p:cNvPr>
          <p:cNvSpPr txBox="1"/>
          <p:nvPr/>
        </p:nvSpPr>
        <p:spPr>
          <a:xfrm>
            <a:off x="12700" y="1377633"/>
            <a:ext cx="4664547" cy="461665"/>
          </a:xfrm>
          <a:prstGeom prst="rect">
            <a:avLst/>
          </a:prstGeom>
          <a:noFill/>
        </p:spPr>
        <p:txBody>
          <a:bodyPr wrap="none" rtlCol="0">
            <a:spAutoFit/>
          </a:bodyPr>
          <a:lstStyle/>
          <a:p>
            <a:r>
              <a:rPr lang="en-GB" b="1" dirty="0"/>
              <a:t>The </a:t>
            </a:r>
            <a:r>
              <a:rPr lang="en-GB" b="1" dirty="0" err="1"/>
              <a:t>AfLS</a:t>
            </a:r>
            <a:r>
              <a:rPr lang="en-GB" b="1" dirty="0"/>
              <a:t> Ceremonial speaking stick</a:t>
            </a:r>
          </a:p>
        </p:txBody>
      </p:sp>
      <p:pic>
        <p:nvPicPr>
          <p:cNvPr id="9" name="Picture 8" descr="A couple of people posing for the camera&#10;&#10;Description automatically generated">
            <a:extLst>
              <a:ext uri="{FF2B5EF4-FFF2-40B4-BE49-F238E27FC236}">
                <a16:creationId xmlns:a16="http://schemas.microsoft.com/office/drawing/2014/main" id="{FC503718-8D6A-6445-87DB-B2A6F4A5CE77}"/>
              </a:ext>
            </a:extLst>
          </p:cNvPr>
          <p:cNvPicPr>
            <a:picLocks noChangeAspect="1"/>
          </p:cNvPicPr>
          <p:nvPr/>
        </p:nvPicPr>
        <p:blipFill rotWithShape="1">
          <a:blip r:embed="rId3"/>
          <a:srcRect t="12574" b="13668"/>
          <a:stretch/>
        </p:blipFill>
        <p:spPr>
          <a:xfrm>
            <a:off x="4335693" y="3932335"/>
            <a:ext cx="4664547" cy="2580354"/>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9A628CD8-0552-4E48-B1E6-CDDF99686667}"/>
              </a:ext>
            </a:extLst>
          </p:cNvPr>
          <p:cNvPicPr>
            <a:picLocks noChangeAspect="1"/>
          </p:cNvPicPr>
          <p:nvPr/>
        </p:nvPicPr>
        <p:blipFill rotWithShape="1">
          <a:blip r:embed="rId4"/>
          <a:srcRect t="10692" r="13670"/>
          <a:stretch/>
        </p:blipFill>
        <p:spPr>
          <a:xfrm>
            <a:off x="337786" y="3613008"/>
            <a:ext cx="3737367" cy="2899681"/>
          </a:xfrm>
          <a:prstGeom prst="rect">
            <a:avLst/>
          </a:prstGeom>
        </p:spPr>
      </p:pic>
      <p:sp>
        <p:nvSpPr>
          <p:cNvPr id="5" name="Rectangle 5">
            <a:extLst>
              <a:ext uri="{FF2B5EF4-FFF2-40B4-BE49-F238E27FC236}">
                <a16:creationId xmlns:a16="http://schemas.microsoft.com/office/drawing/2014/main" id="{9075276F-45A4-9183-BD22-B4020D8A6768}"/>
              </a:ext>
            </a:extLst>
          </p:cNvPr>
          <p:cNvSpPr>
            <a:spLocks noChangeArrowheads="1"/>
          </p:cNvSpPr>
          <p:nvPr/>
        </p:nvSpPr>
        <p:spPr bwMode="auto">
          <a:xfrm>
            <a:off x="1998881" y="198061"/>
            <a:ext cx="476181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GB" b="1" dirty="0"/>
              <a:t>The African Light Source AfLS7-2024</a:t>
            </a:r>
          </a:p>
          <a:p>
            <a:pPr algn="ctr"/>
            <a:r>
              <a:rPr lang="en-GB" sz="1800" dirty="0"/>
              <a:t>Virtual Event : 18-22 Nov 2024</a:t>
            </a:r>
          </a:p>
        </p:txBody>
      </p:sp>
    </p:spTree>
    <p:extLst>
      <p:ext uri="{BB962C8B-B14F-4D97-AF65-F5344CB8AC3E}">
        <p14:creationId xmlns:p14="http://schemas.microsoft.com/office/powerpoint/2010/main" val="3958618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ZA"/>
              <a:t>18-Nov-2024</a:t>
            </a:r>
            <a:endParaRPr lang="en-US" dirty="0"/>
          </a:p>
        </p:txBody>
      </p:sp>
      <p:sp>
        <p:nvSpPr>
          <p:cNvPr id="4" name="Footer Placeholder 3"/>
          <p:cNvSpPr>
            <a:spLocks noGrp="1"/>
          </p:cNvSpPr>
          <p:nvPr>
            <p:ph type="ftr" sz="quarter" idx="11"/>
          </p:nvPr>
        </p:nvSpPr>
        <p:spPr/>
        <p:txBody>
          <a:bodyPr/>
          <a:lstStyle/>
          <a:p>
            <a:pPr>
              <a:defRPr/>
            </a:pPr>
            <a:r>
              <a:rPr lang="en-ZA"/>
              <a:t>The African Light Source : AfLS7-2024 : Opening</a:t>
            </a:r>
            <a:endParaRPr lang="en-US" dirty="0"/>
          </a:p>
        </p:txBody>
      </p:sp>
      <p:sp>
        <p:nvSpPr>
          <p:cNvPr id="2" name="Slide Number Placeholder 1">
            <a:extLst>
              <a:ext uri="{FF2B5EF4-FFF2-40B4-BE49-F238E27FC236}">
                <a16:creationId xmlns:a16="http://schemas.microsoft.com/office/drawing/2014/main" id="{C4A0D404-46E1-3A4D-9C31-B1089F5DC021}"/>
              </a:ext>
            </a:extLst>
          </p:cNvPr>
          <p:cNvSpPr>
            <a:spLocks noGrp="1"/>
          </p:cNvSpPr>
          <p:nvPr>
            <p:ph type="sldNum" sz="quarter" idx="12"/>
          </p:nvPr>
        </p:nvSpPr>
        <p:spPr/>
        <p:txBody>
          <a:bodyPr/>
          <a:lstStyle/>
          <a:p>
            <a:pPr>
              <a:defRPr/>
            </a:pPr>
            <a:fld id="{3899B65E-74F1-5F4B-897B-7BF665B639FA}" type="slidenum">
              <a:rPr lang="en-US" smtClean="0"/>
              <a:pPr>
                <a:defRPr/>
              </a:pPr>
              <a:t>3</a:t>
            </a:fld>
            <a:endParaRPr lang="en-US"/>
          </a:p>
        </p:txBody>
      </p:sp>
      <p:sp>
        <p:nvSpPr>
          <p:cNvPr id="9" name="TextBox 8">
            <a:extLst>
              <a:ext uri="{FF2B5EF4-FFF2-40B4-BE49-F238E27FC236}">
                <a16:creationId xmlns:a16="http://schemas.microsoft.com/office/drawing/2014/main" id="{0FDE7A51-BE74-2547-9F54-27D8ECD73CB6}"/>
              </a:ext>
            </a:extLst>
          </p:cNvPr>
          <p:cNvSpPr txBox="1"/>
          <p:nvPr/>
        </p:nvSpPr>
        <p:spPr>
          <a:xfrm>
            <a:off x="299176" y="1807515"/>
            <a:ext cx="8735304" cy="3908762"/>
          </a:xfrm>
          <a:prstGeom prst="rect">
            <a:avLst/>
          </a:prstGeom>
          <a:noFill/>
        </p:spPr>
        <p:txBody>
          <a:bodyPr wrap="square" rtlCol="0">
            <a:spAutoFit/>
          </a:bodyPr>
          <a:lstStyle/>
          <a:p>
            <a:pPr algn="ctr"/>
            <a:r>
              <a:rPr lang="en-GB" b="1" dirty="0"/>
              <a:t>AfLS ceremonial calling stick and the speaking stick </a:t>
            </a:r>
          </a:p>
          <a:p>
            <a:pPr algn="ctr"/>
            <a:endParaRPr lang="en-GB" dirty="0"/>
          </a:p>
          <a:p>
            <a:pPr algn="ctr"/>
            <a:r>
              <a:rPr lang="en-GB" dirty="0"/>
              <a:t>Virtually was virtually held by our Conference Chair</a:t>
            </a:r>
          </a:p>
          <a:p>
            <a:pPr algn="ctr"/>
            <a:endParaRPr lang="en-GB" sz="800" dirty="0"/>
          </a:p>
          <a:p>
            <a:pPr algn="ctr"/>
            <a:endParaRPr lang="en-GB" sz="800" dirty="0"/>
          </a:p>
          <a:p>
            <a:pPr algn="ctr"/>
            <a:r>
              <a:rPr lang="en-GB" b="1" dirty="0"/>
              <a:t>Dr Philip </a:t>
            </a:r>
            <a:r>
              <a:rPr lang="en-GB" b="1" dirty="0" err="1"/>
              <a:t>Oladijo</a:t>
            </a:r>
            <a:r>
              <a:rPr lang="en-GB" b="1" dirty="0"/>
              <a:t> (BIUST)</a:t>
            </a:r>
          </a:p>
          <a:p>
            <a:pPr algn="ctr"/>
            <a:endParaRPr lang="en-GB" b="1" dirty="0"/>
          </a:p>
          <a:p>
            <a:pPr algn="ctr"/>
            <a:r>
              <a:rPr lang="en-GB" dirty="0"/>
              <a:t>Now physically held by our Conference Chair</a:t>
            </a:r>
          </a:p>
          <a:p>
            <a:pPr algn="ctr"/>
            <a:endParaRPr lang="en-GB" sz="800" dirty="0"/>
          </a:p>
          <a:p>
            <a:pPr algn="ctr"/>
            <a:endParaRPr lang="en-GB" sz="800" dirty="0"/>
          </a:p>
          <a:p>
            <a:pPr algn="ctr"/>
            <a:r>
              <a:rPr lang="en-GB" b="1" dirty="0"/>
              <a:t>Prof Simon Connell (</a:t>
            </a:r>
            <a:r>
              <a:rPr lang="en-GB" b="1"/>
              <a:t>U Johannesburg</a:t>
            </a:r>
            <a:r>
              <a:rPr lang="en-GB" b="1" dirty="0"/>
              <a:t>)</a:t>
            </a:r>
          </a:p>
          <a:p>
            <a:pPr algn="ctr"/>
            <a:endParaRPr lang="en-GB" b="1" dirty="0"/>
          </a:p>
          <a:p>
            <a:pPr algn="ctr"/>
            <a:endParaRPr lang="en-GB" sz="800" b="1" dirty="0"/>
          </a:p>
          <a:p>
            <a:pPr algn="ctr"/>
            <a:endParaRPr lang="en-GB" sz="800" b="1" dirty="0"/>
          </a:p>
          <a:p>
            <a:pPr algn="ctr"/>
            <a:r>
              <a:rPr lang="en-GB" sz="800" dirty="0"/>
              <a:t> </a:t>
            </a:r>
            <a:endParaRPr lang="en-GB" sz="800" b="1" dirty="0"/>
          </a:p>
        </p:txBody>
      </p:sp>
      <p:sp>
        <p:nvSpPr>
          <p:cNvPr id="5" name="Rectangle 5">
            <a:extLst>
              <a:ext uri="{FF2B5EF4-FFF2-40B4-BE49-F238E27FC236}">
                <a16:creationId xmlns:a16="http://schemas.microsoft.com/office/drawing/2014/main" id="{DBD06196-D30E-A964-9354-75B9D9FEC6BB}"/>
              </a:ext>
            </a:extLst>
          </p:cNvPr>
          <p:cNvSpPr>
            <a:spLocks noChangeArrowheads="1"/>
          </p:cNvSpPr>
          <p:nvPr/>
        </p:nvSpPr>
        <p:spPr bwMode="auto">
          <a:xfrm>
            <a:off x="1998881" y="198061"/>
            <a:ext cx="476181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GB" b="1" dirty="0"/>
              <a:t>The African Light Source AfLS7-2024</a:t>
            </a:r>
          </a:p>
          <a:p>
            <a:pPr algn="ctr"/>
            <a:r>
              <a:rPr lang="en-GB" sz="1800" dirty="0"/>
              <a:t>Virtual Event : 18-22 Nov 2024</a:t>
            </a:r>
          </a:p>
        </p:txBody>
      </p:sp>
    </p:spTree>
    <p:extLst>
      <p:ext uri="{BB962C8B-B14F-4D97-AF65-F5344CB8AC3E}">
        <p14:creationId xmlns:p14="http://schemas.microsoft.com/office/powerpoint/2010/main" val="2317689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ATLAS_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LAS_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ATLAS_talk.thmx</Template>
  <TotalTime>65426</TotalTime>
  <Words>423</Words>
  <Application>Microsoft Macintosh PowerPoint</Application>
  <PresentationFormat>On-screen Show (4:3)</PresentationFormat>
  <Paragraphs>51</Paragraphs>
  <Slides>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MS Mincho</vt:lpstr>
      <vt:lpstr>Arial</vt:lpstr>
      <vt:lpstr>Calibri</vt:lpstr>
      <vt:lpstr>ATLAS_talk</vt:lpstr>
      <vt:lpstr>1_ATLAS_talk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ATLAS group at the  University of Johannesburg</dc:title>
  <dc:creator>Mathieu Aurousseau</dc:creator>
  <cp:lastModifiedBy>Connell, Simon</cp:lastModifiedBy>
  <cp:revision>383</cp:revision>
  <cp:lastPrinted>2019-07-30T08:55:25Z</cp:lastPrinted>
  <dcterms:created xsi:type="dcterms:W3CDTF">2012-03-22T13:34:35Z</dcterms:created>
  <dcterms:modified xsi:type="dcterms:W3CDTF">2024-11-17T21:14:06Z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31be4-bb77-46d3-b866-62153466896a_Enabled">
    <vt:lpwstr>true</vt:lpwstr>
  </property>
  <property fmtid="{D5CDD505-2E9C-101B-9397-08002B2CF9AE}" pid="3" name="MSIP_Label_b0d31be4-bb77-46d3-b866-62153466896a_SetDate">
    <vt:lpwstr>2024-11-17T20:54:18Z</vt:lpwstr>
  </property>
  <property fmtid="{D5CDD505-2E9C-101B-9397-08002B2CF9AE}" pid="4" name="MSIP_Label_b0d31be4-bb77-46d3-b866-62153466896a_Method">
    <vt:lpwstr>Standard</vt:lpwstr>
  </property>
  <property fmtid="{D5CDD505-2E9C-101B-9397-08002B2CF9AE}" pid="5" name="MSIP_Label_b0d31be4-bb77-46d3-b866-62153466896a_Name">
    <vt:lpwstr>Public</vt:lpwstr>
  </property>
  <property fmtid="{D5CDD505-2E9C-101B-9397-08002B2CF9AE}" pid="6" name="MSIP_Label_b0d31be4-bb77-46d3-b866-62153466896a_SiteId">
    <vt:lpwstr>fa785acd-36ef-41bc-8a94-89841327e045</vt:lpwstr>
  </property>
  <property fmtid="{D5CDD505-2E9C-101B-9397-08002B2CF9AE}" pid="7" name="MSIP_Label_b0d31be4-bb77-46d3-b866-62153466896a_ActionId">
    <vt:lpwstr>9895f604-0f78-4ef6-91c7-dc902ac9bfb1</vt:lpwstr>
  </property>
  <property fmtid="{D5CDD505-2E9C-101B-9397-08002B2CF9AE}" pid="8" name="MSIP_Label_b0d31be4-bb77-46d3-b866-62153466896a_ContentBits">
    <vt:lpwstr>0</vt:lpwstr>
  </property>
</Properties>
</file>