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01" r:id="rId3"/>
    <p:sldId id="335" r:id="rId4"/>
    <p:sldId id="270" r:id="rId5"/>
    <p:sldId id="300" r:id="rId6"/>
    <p:sldId id="336" r:id="rId7"/>
    <p:sldId id="302" r:id="rId8"/>
    <p:sldId id="266" r:id="rId9"/>
    <p:sldId id="287" r:id="rId10"/>
    <p:sldId id="279" r:id="rId11"/>
    <p:sldId id="304" r:id="rId12"/>
    <p:sldId id="305" r:id="rId13"/>
    <p:sldId id="313" r:id="rId14"/>
    <p:sldId id="311" r:id="rId15"/>
    <p:sldId id="289" r:id="rId16"/>
    <p:sldId id="280" r:id="rId17"/>
    <p:sldId id="288" r:id="rId18"/>
    <p:sldId id="273" r:id="rId19"/>
    <p:sldId id="272" r:id="rId20"/>
    <p:sldId id="277" r:id="rId21"/>
    <p:sldId id="294" r:id="rId22"/>
    <p:sldId id="318" r:id="rId23"/>
    <p:sldId id="319" r:id="rId24"/>
    <p:sldId id="320" r:id="rId25"/>
    <p:sldId id="337" r:id="rId26"/>
    <p:sldId id="338" r:id="rId27"/>
    <p:sldId id="339" r:id="rId28"/>
    <p:sldId id="321" r:id="rId29"/>
    <p:sldId id="328" r:id="rId30"/>
    <p:sldId id="325" r:id="rId31"/>
    <p:sldId id="307" r:id="rId32"/>
    <p:sldId id="314" r:id="rId33"/>
    <p:sldId id="310" r:id="rId34"/>
    <p:sldId id="303" r:id="rId35"/>
    <p:sldId id="312" r:id="rId36"/>
    <p:sldId id="269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9"/>
    <p:restoredTop sz="93469"/>
  </p:normalViewPr>
  <p:slideViewPr>
    <p:cSldViewPr snapToGrid="0">
      <p:cViewPr varScale="1">
        <p:scale>
          <a:sx n="119" d="100"/>
          <a:sy n="119" d="100"/>
        </p:scale>
        <p:origin x="3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D3C5-F332-6443-A4DD-04474E09E3DD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A81F8-9BBC-1F49-A9A6-7B2C776F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A81F8-9BBC-1F49-A9A6-7B2C776F3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1ED8E177-C48F-EBBD-7E67-8A895808E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7E7CB-03FE-A240-9FBD-EAA574EAA306}" type="slidenum">
              <a:rPr lang="es-ES_tradnl" altLang="es-MX" sz="1200"/>
              <a:pPr/>
              <a:t>22</a:t>
            </a:fld>
            <a:endParaRPr lang="es-ES_tradnl" altLang="es-MX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EDB040-2E8D-80C3-AA44-BE459EA7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A150F5-5C83-5600-1F76-84288464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21585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1ED8E177-C48F-EBBD-7E67-8A895808E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7E7CB-03FE-A240-9FBD-EAA574EAA306}" type="slidenum">
              <a:rPr lang="es-ES_tradnl" altLang="es-MX" sz="1200"/>
              <a:pPr/>
              <a:t>23</a:t>
            </a:fld>
            <a:endParaRPr lang="es-ES_tradnl" altLang="es-MX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EDB040-2E8D-80C3-AA44-BE459EA7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A150F5-5C83-5600-1F76-84288464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63110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1ED8E177-C48F-EBBD-7E67-8A895808E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7E7CB-03FE-A240-9FBD-EAA574EAA306}" type="slidenum">
              <a:rPr lang="es-ES_tradnl" altLang="es-MX" sz="1200"/>
              <a:pPr/>
              <a:t>24</a:t>
            </a:fld>
            <a:endParaRPr lang="es-ES_tradnl" altLang="es-MX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EDB040-2E8D-80C3-AA44-BE459EA7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A150F5-5C83-5600-1F76-84288464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12882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1ED8E177-C48F-EBBD-7E67-8A895808E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7E7CB-03FE-A240-9FBD-EAA574EAA306}" type="slidenum">
              <a:rPr lang="es-ES_tradnl" altLang="es-MX" sz="1200"/>
              <a:pPr/>
              <a:t>28</a:t>
            </a:fld>
            <a:endParaRPr lang="es-ES_tradnl" altLang="es-MX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EDB040-2E8D-80C3-AA44-BE459EA7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A150F5-5C83-5600-1F76-84288464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27809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1ED8E177-C48F-EBBD-7E67-8A895808E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7E7CB-03FE-A240-9FBD-EAA574EAA306}" type="slidenum">
              <a:rPr lang="es-ES_tradnl" altLang="es-MX" sz="1200"/>
              <a:pPr/>
              <a:t>29</a:t>
            </a:fld>
            <a:endParaRPr lang="es-ES_tradnl" altLang="es-MX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EDB040-2E8D-80C3-AA44-BE459EA7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A150F5-5C83-5600-1F76-84288464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40026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1ED8E177-C48F-EBBD-7E67-8A895808E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7E7CB-03FE-A240-9FBD-EAA574EAA306}" type="slidenum">
              <a:rPr lang="es-ES_tradnl" altLang="es-MX" sz="1200"/>
              <a:pPr/>
              <a:t>30</a:t>
            </a:fld>
            <a:endParaRPr lang="es-ES_tradnl" altLang="es-MX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EDB040-2E8D-80C3-AA44-BE459EA7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A150F5-5C83-5600-1F76-84288464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90300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C59FA-B66F-3853-0749-29499EA2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5B00B5-D4D1-4286-5041-1BA7ADC87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F240B-A13F-A990-1267-13BFB80B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E5680-1E1D-CD8F-674F-4FAB0C76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0C2D0-6E1C-82D4-511C-20BD394E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00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F98B-EA09-BCCA-1442-00DFEAA0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3B46EF-D447-BF85-6533-8DE1CEE2F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362D-BCD5-86F7-F71C-074D5CB0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24CC2-5B5B-E775-331A-549EC790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5459B-1A6E-D300-5764-B63A1BEF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8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508365-6BB7-69E9-D8EF-9F5094BE2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BB6EE7-D606-E85B-1388-53A68A6D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A4506E-A274-B067-88BF-1B32F4AA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7C10C-9E54-7DF7-D2FF-6E45C2FE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D0EB4-6097-44D6-80E2-27AA523E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91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E8DB-E676-AE4E-9F4F-E327C1DA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1" y="173039"/>
            <a:ext cx="10883900" cy="14509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48F760-E758-A74E-8F4A-187E8BD168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1EFD8C8-9D52-1848-9E76-9EA70880B677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52D37BB0-D47C-0AFD-AFAD-C980857B2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38B0140D-35FC-AADF-45E5-1AED445E7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CB6FD4D1-E8CD-1AAC-F792-E8646C6D9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2B586-9D51-EA46-856A-DDEB6509065E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7639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8141F-B69D-0D4F-B1F1-5EF160FD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46C73-0F80-B4A1-5167-1024B311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62172F-000B-8907-4C8E-E887C2F0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E6C3C-7596-7759-7EC7-FA63400C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12A0EE-57AE-B0A5-CFEF-63796A5D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70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E3613-2B4A-E35C-FD62-CD686DF3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C68453-A7EF-A23B-06E6-175893FF3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5DD19-94A9-4200-C9FF-F7B96050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2BC7D-ADAC-DF69-49DB-D8D42F6E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6A985-ECEE-DD64-7977-605D237B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40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CCA1E-92E0-6C29-CC4B-B88E3648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1C9EAF-2A95-BA03-2076-4E2F305C1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F93B9E-47A4-5247-E79A-D1083BCD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DF5768-F4E7-D512-D78D-15ADE8AA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AB5CB2-EA88-0B34-4A03-1B481BA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771B4C-4DD6-24DF-F962-FC601737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72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8467C-52E6-BE8F-A39E-00829469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817AEE-EBD4-DA6E-C5FB-FB3DD9C1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CED032-DE76-3583-6F70-90D0D5F2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B84E84-2600-8248-797B-7F8FD14D2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FE658B-8249-AFC4-AAA8-95856EA8F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7AA615-C073-427C-E905-BB95A7B3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D29837-A49E-E216-80C8-E9CC4B80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F3961F-968E-A604-CD90-BF42573B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14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EFCB3-5575-1F8B-7AE5-3261609D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550636-AB58-D480-8A99-6D18B5E3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2AD21C-11AE-AE68-7C56-5583F08D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2C0A9D-B119-4E62-ED7A-C5F26E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99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CE00AA-26AA-1EE6-50D9-591B3692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0ADBA2-BE90-5DE1-B70E-7C5C7673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0314CA-1A4C-FD78-C27D-F1DED26A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80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95A49-B097-6905-B4B0-82D8B239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06792-13F6-37F6-DE20-E02ECC8C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FCE738-4AAD-44A3-111F-A5F093A8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5FCB64-2685-0077-5350-02DB2E4D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4669F4-0797-9DB3-CA53-0F1E7B33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AA59E0-230B-40B3-ACAD-46224438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36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DFBE-77CF-9EAB-CDA3-5FE94B21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7C1A8-1FE2-A9C7-53B5-20D35C3F9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E7A4C-1B32-1498-E73C-4B6D257CF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CF52A4-42A2-3DCC-F439-124B0A35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E697E3-B539-19ED-0C6A-3C30B70E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ECE0A-E0AB-6826-8056-98C50055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2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6EB049-BE84-7BB4-42B3-65D6A2EA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39E53B-BF88-A6D6-9F11-DD1B946C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37308-E8D3-76A0-E0A5-F657B67CB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1F57-A793-704B-B897-7E8F3F3ABD28}" type="datetimeFigureOut">
              <a:rPr lang="es-MX" smtClean="0"/>
              <a:t>18/11/24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1D5C8E-F5CC-1722-5F0D-472A387DD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B0FE97-6EE4-3A26-4AE6-3E96B4FDE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5239-F8E9-1948-B0B8-8C2002E14A2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50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vmcastano@unam.m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CB73D-BE05-9D7A-6CBF-DCDBA966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198" y="4215425"/>
            <a:ext cx="9165204" cy="1501747"/>
          </a:xfrm>
        </p:spPr>
        <p:txBody>
          <a:bodyPr anchor="b">
            <a:noAutofit/>
          </a:bodyPr>
          <a:lstStyle/>
          <a:p>
            <a:r>
              <a:rPr lang="es-MX" sz="4800" b="1" dirty="0"/>
              <a:t>LAMISTAD, A SYNCHROTRON FOR THE </a:t>
            </a:r>
            <a:r>
              <a:rPr lang="es-MX" sz="4800" b="1"/>
              <a:t>GREATER CARIBBEAN</a:t>
            </a:r>
            <a:endParaRPr lang="es-MX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2F7ADD-0FA3-6ADB-47D8-09D5B6F99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4476" y="5989226"/>
            <a:ext cx="7310648" cy="677323"/>
          </a:xfrm>
        </p:spPr>
        <p:txBody>
          <a:bodyPr anchor="t">
            <a:normAutofit fontScale="85000" lnSpcReduction="20000"/>
          </a:bodyPr>
          <a:lstStyle/>
          <a:p>
            <a:r>
              <a:rPr lang="es-MX" sz="3200" b="1" i="1" dirty="0"/>
              <a:t>Víctor M. Castaño</a:t>
            </a:r>
          </a:p>
          <a:p>
            <a:r>
              <a:rPr lang="es-MX" sz="1500" dirty="0"/>
              <a:t>Universidad Nacional Autónoma de México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1AAC8F-DDF5-413D-A80E-4FAF73EF5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2326" y="747423"/>
            <a:ext cx="2895134" cy="28827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03B749B-7C91-4A70-9318-82A4EA18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161" y="626490"/>
            <a:ext cx="3172430" cy="31245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444651-7CAB-437A-9DF1-EDE7DCF4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603805" y="714748"/>
            <a:ext cx="3007787" cy="28720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09784" y="529721"/>
            <a:ext cx="3240543" cy="317257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n 6" descr="A logo of a company&#10;&#10;Description automatically generated">
            <a:extLst>
              <a:ext uri="{FF2B5EF4-FFF2-40B4-BE49-F238E27FC236}">
                <a16:creationId xmlns:a16="http://schemas.microsoft.com/office/drawing/2014/main" id="{C52E1EBD-C11E-BD1C-CDF4-CA8025BF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67" y="1956515"/>
            <a:ext cx="1757596" cy="36697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086C2D-811D-44A2-BE86-D996EFB9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48111" y="747422"/>
            <a:ext cx="2880347" cy="283934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3B994DF-9058-47C6-98CE-DF3EF5084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6411" y="626490"/>
            <a:ext cx="3172430" cy="31245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Imagen 8" descr="A blue and white logo&#10;&#10;Description automatically generated">
            <a:extLst>
              <a:ext uri="{FF2B5EF4-FFF2-40B4-BE49-F238E27FC236}">
                <a16:creationId xmlns:a16="http://schemas.microsoft.com/office/drawing/2014/main" id="{BF505718-000D-9B1C-4099-37B30AB2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940" y="1733914"/>
            <a:ext cx="1755659" cy="83272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FBCD3EC-1209-5268-CCE7-024E5B30F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438" y="1974463"/>
            <a:ext cx="2371875" cy="3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B07F22-51EC-84C2-134D-DF179CAB3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2235200"/>
            <a:ext cx="8597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C8233EE-78D9-F51F-CB74-8251D03F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47" y="993617"/>
            <a:ext cx="8761905" cy="54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A9704405-78A1-58EF-27FC-1720D118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3" y="1639615"/>
            <a:ext cx="11141710" cy="38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3A267-76AC-8DFA-4B8D-66A27CF4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57750"/>
            <a:ext cx="12163095" cy="1485901"/>
          </a:xfrm>
          <a:prstGeom prst="rect">
            <a:avLst/>
          </a:prstGeom>
        </p:spPr>
      </p:pic>
      <p:pic>
        <p:nvPicPr>
          <p:cNvPr id="5" name="Picture 4" descr="A yellow and blue logo&#10;&#10;Description automatically generated">
            <a:extLst>
              <a:ext uri="{FF2B5EF4-FFF2-40B4-BE49-F238E27FC236}">
                <a16:creationId xmlns:a16="http://schemas.microsoft.com/office/drawing/2014/main" id="{DECDB198-9900-B4FC-8F17-4F06BD5D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514349"/>
            <a:ext cx="7581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00FE8DF-F05A-04F9-5222-1647EE67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0" y="810377"/>
            <a:ext cx="10761498" cy="49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3872DD-B7C2-31F6-C10E-22331E8E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028700"/>
            <a:ext cx="8394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76C14B-E6C7-41FD-21CE-1CD48131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793750"/>
            <a:ext cx="120269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130996-A705-1744-68B6-69FEC26C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159000"/>
            <a:ext cx="9410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6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00FC05-E680-640D-0694-88865366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685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F4F233-2445-8AE7-5739-1456E686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717550"/>
            <a:ext cx="10579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D80DE8-F970-F669-EE4F-5562A0ED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0" y="979715"/>
            <a:ext cx="11858840" cy="43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B20746-7263-9883-32AD-7E8F31C3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700"/>
            <a:ext cx="108966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4EBB80-0E80-6E18-AF37-2EB932DA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509"/>
            <a:ext cx="12192000" cy="39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34BC1-652D-C758-EF39-C2B32653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620688"/>
            <a:ext cx="8352928" cy="5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5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39FA1EAE-AEBF-6586-E927-78E030B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294609"/>
            <a:ext cx="8424936" cy="59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A8BEE98-7B7B-D525-3F15-B015F0BB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16" y="350720"/>
            <a:ext cx="8712968" cy="61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DDC43-714D-0DD1-87F4-0D7659372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00" y="0"/>
            <a:ext cx="52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2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AD11A384-50E0-8C90-8F73-C65176EC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17" y="1316182"/>
            <a:ext cx="9980733" cy="42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0F5BDD51-9309-D914-1B19-C0EA91E68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2" y="1801091"/>
            <a:ext cx="10236612" cy="27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1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2F1B2C-032D-390C-367B-C8AC5F69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-1913"/>
            <a:ext cx="45411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95B8C-58CB-FB82-809B-24A7794D4421}"/>
              </a:ext>
            </a:extLst>
          </p:cNvPr>
          <p:cNvSpPr txBox="1"/>
          <p:nvPr/>
        </p:nvSpPr>
        <p:spPr>
          <a:xfrm>
            <a:off x="6672065" y="270892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6428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E91B68-7B91-5F86-F7E8-E5D950FB5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222" y="0"/>
            <a:ext cx="4945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3A1E-870D-ED55-D6D2-D75CE8F9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</a:rPr>
              <a:t>LAMISTAD=Latin American International Synchrotron for Technology, Analysis, and Development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A close up of a text&#10;&#10;Description automatically generated">
            <a:extLst>
              <a:ext uri="{FF2B5EF4-FFF2-40B4-BE49-F238E27FC236}">
                <a16:creationId xmlns:a16="http://schemas.microsoft.com/office/drawing/2014/main" id="{F44AF8EA-C8B1-3AB5-31F9-A4C76D69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17" y="1317743"/>
            <a:ext cx="7963606" cy="49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1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0143B-1637-3F16-FAA2-C0A13365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332656"/>
            <a:ext cx="8064500" cy="914400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E542D1-0977-8935-383B-8418C1DC4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03924"/>
            <a:ext cx="9144000" cy="22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3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oster with text&#10;&#10;Description automatically generated">
            <a:extLst>
              <a:ext uri="{FF2B5EF4-FFF2-40B4-BE49-F238E27FC236}">
                <a16:creationId xmlns:a16="http://schemas.microsoft.com/office/drawing/2014/main" id="{AEF52617-48B9-B968-E4F0-A0D7782C1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78" y="536479"/>
            <a:ext cx="9630591" cy="57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numbers and numbers on it&#10;&#10;Description automatically generated">
            <a:extLst>
              <a:ext uri="{FF2B5EF4-FFF2-40B4-BE49-F238E27FC236}">
                <a16:creationId xmlns:a16="http://schemas.microsoft.com/office/drawing/2014/main" id="{37CC1278-193E-CACC-220C-A7ED06EF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30" y="340903"/>
            <a:ext cx="7524750" cy="62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6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poster with text and icons&#10;&#10;Description automatically generated">
            <a:extLst>
              <a:ext uri="{FF2B5EF4-FFF2-40B4-BE49-F238E27FC236}">
                <a16:creationId xmlns:a16="http://schemas.microsoft.com/office/drawing/2014/main" id="{DE9D6FE9-0F8D-BD29-4179-7C5841C1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81" y="0"/>
            <a:ext cx="2814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7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98DEBAF5-9321-1DC7-D00F-26431C0C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53" y="0"/>
            <a:ext cx="322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5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showing different colors of the same color&#10;&#10;Description automatically generated with medium confidence">
            <a:extLst>
              <a:ext uri="{FF2B5EF4-FFF2-40B4-BE49-F238E27FC236}">
                <a16:creationId xmlns:a16="http://schemas.microsoft.com/office/drawing/2014/main" id="{E31B677A-431E-9AA6-2FF3-23FEC226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75" y="560070"/>
            <a:ext cx="10176340" cy="53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4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AA1A3-4AF7-951D-2926-0D1532A8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i="1" dirty="0"/>
              <a:t>Victor M. Castaño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F21E4-AD83-2134-3235-B735324B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>
                <a:hlinkClick r:id="rId2"/>
              </a:rPr>
              <a:t>vmcastano@unam.mx</a:t>
            </a:r>
            <a:endParaRPr lang="es-MX" sz="3200" dirty="0"/>
          </a:p>
          <a:p>
            <a:r>
              <a:rPr lang="es-MX" sz="3200" dirty="0"/>
              <a:t>Facebook: victormanuel.castanomeneses</a:t>
            </a:r>
          </a:p>
          <a:p>
            <a:r>
              <a:rPr lang="es-MX" sz="3200" dirty="0"/>
              <a:t>X: @vmcastano</a:t>
            </a:r>
          </a:p>
          <a:p>
            <a:r>
              <a:rPr lang="es-MX" sz="3200" dirty="0"/>
              <a:t>Instagram: @98.131.864 (victor.m.castano)</a:t>
            </a:r>
          </a:p>
          <a:p>
            <a:r>
              <a:rPr lang="es-MX" sz="3200" dirty="0"/>
              <a:t>Threads: victor.m.castano</a:t>
            </a:r>
          </a:p>
          <a:p>
            <a:r>
              <a:rPr lang="es-MX" sz="3200" dirty="0"/>
              <a:t>Linkedin: Victor M. Castaño</a:t>
            </a:r>
          </a:p>
          <a:p>
            <a:r>
              <a:rPr lang="es-MX" sz="3200" dirty="0"/>
              <a:t>Telegram: vmcastano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493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FD83D9-40EE-1694-B8F9-37E87E60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450850"/>
            <a:ext cx="114935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4041D9B4-A27C-1688-BA6C-A16C3666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144010"/>
            <a:ext cx="2645229" cy="795670"/>
          </a:xfrm>
          <a:prstGeom prst="rect">
            <a:avLst/>
          </a:prstGeom>
        </p:spPr>
      </p:pic>
      <p:pic>
        <p:nvPicPr>
          <p:cNvPr id="8" name="Picture 7" descr="A group of people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64033BB7-4530-47D1-9D15-7CF1678A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5" y="1379111"/>
            <a:ext cx="5791199" cy="3252723"/>
          </a:xfrm>
          <a:prstGeom prst="rect">
            <a:avLst/>
          </a:prstGeom>
        </p:spPr>
      </p:pic>
      <p:pic>
        <p:nvPicPr>
          <p:cNvPr id="10" name="Picture 9" descr="A book on a table&#10;&#10;Description automatically generated">
            <a:extLst>
              <a:ext uri="{FF2B5EF4-FFF2-40B4-BE49-F238E27FC236}">
                <a16:creationId xmlns:a16="http://schemas.microsoft.com/office/drawing/2014/main" id="{1C306109-3BF2-4711-721F-8ACB83168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220686"/>
            <a:ext cx="5921777" cy="45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6762630C-8697-FD2C-6741-D463FB09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464" y="667957"/>
            <a:ext cx="8669071" cy="57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round building with a circular roof&#10;&#10;Description automatically generated">
            <a:extLst>
              <a:ext uri="{FF2B5EF4-FFF2-40B4-BE49-F238E27FC236}">
                <a16:creationId xmlns:a16="http://schemas.microsoft.com/office/drawing/2014/main" id="{FF53670D-8870-835A-59BE-F5822299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10" y="0"/>
            <a:ext cx="494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: Synchrotron facilities worldwide ">
            <a:extLst>
              <a:ext uri="{FF2B5EF4-FFF2-40B4-BE49-F238E27FC236}">
                <a16:creationId xmlns:a16="http://schemas.microsoft.com/office/drawing/2014/main" id="{ACC0A8B2-A7BD-84A0-2EF8-FB927F49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4300"/>
            <a:ext cx="10160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1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46927E-D0B2-0CED-1EAE-520D0AE5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50900"/>
            <a:ext cx="7772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4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84</Words>
  <Application>Microsoft Macintosh PowerPoint</Application>
  <PresentationFormat>Widescreen</PresentationFormat>
  <Paragraphs>20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Meiryo</vt:lpstr>
      <vt:lpstr>Arial</vt:lpstr>
      <vt:lpstr>Calibri</vt:lpstr>
      <vt:lpstr>Calibri Light</vt:lpstr>
      <vt:lpstr>Verdana</vt:lpstr>
      <vt:lpstr>Tema de Office</vt:lpstr>
      <vt:lpstr>LAMISTAD, A SYNCHROTRON FOR THE GREATER CARIBBEAN</vt:lpstr>
      <vt:lpstr>PowerPoint Presentation</vt:lpstr>
      <vt:lpstr>LAMISTAD=Latin American International Synchrotron for Technology, Analysis, and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Victor M. Castaño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4.0 and a Synchrotron in the  Central America/Caribbean Region (CA/C): challenges and opportunities </dc:title>
  <dc:creator>Victor Manuel Castaño Meneses</dc:creator>
  <cp:lastModifiedBy>Victor Manuel Castaño Meneses</cp:lastModifiedBy>
  <cp:revision>32</cp:revision>
  <dcterms:created xsi:type="dcterms:W3CDTF">2023-09-04T17:12:16Z</dcterms:created>
  <dcterms:modified xsi:type="dcterms:W3CDTF">2024-11-18T19:50:50Z</dcterms:modified>
</cp:coreProperties>
</file>