
<file path=[Content_Types].xml><?xml version="1.0" encoding="utf-8"?>
<Types xmlns="http://schemas.openxmlformats.org/package/2006/content-types">
  <Default Extension="rels" ContentType="application/vnd.openxmlformats-package.relationships+xml"/>
  <Default Extension="xml" ContentType="application/xml"/>
  <Default Extension="gif" ContentType="image/gif"/>
  <Default Extension="png" ContentType="image/png"/>
  <Default Extension="jpe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officeDocument/2006/relationships/extended-properties" Target="docProps/app.xml"/><Relationship Id="rId3" Type="http://schemas.openxmlformats.org/package/2006/relationships/metadata/core-properties" Target="docProps/core.xml"/><Relationship Id="rId4" Type="http://schemas.openxmlformats.org/officeDocument/2006/relationships/custom-properties" Target="docProps/custom.xml"/></Relationships>
</file>

<file path=ppt/presentation.xml><?xml version="1.0" encoding="utf-8"?>
<p:presentation xmlns:p="http://schemas.openxmlformats.org/presentationml/2006/main" xmlns:r="http://schemas.openxmlformats.org/officeDocument/2006/relationships" xmlns:a="http://schemas.openxmlformats.org/drawingml/2006/main">
  <p:sldMasterIdLst>
    <p:sldMasterId id="2147483648" r:id="rId1"/>
  </p:sldMasterIdLst>
  <p:notesMasterIdLst>
    <p:notesMasterId r:id="rId2"/>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Lst>
  <p:sldSz type="screen16x9" cy="6858000" cx="12192000"/>
  <p:notesSz cx="6858000" cy="9144000"/>
  <p:defaultTextStyle>
    <a:defPPr>
      <a:defRPr lang="en-US"/>
    </a:defPPr>
    <a:lvl1pPr algn="l" defTabSz="914400" eaLnBrk="1" hangingPunct="1" latinLnBrk="0" marL="0" rtl="0">
      <a:defRPr sz="1800" kern="1200">
        <a:solidFill>
          <a:schemeClr val="tx1"/>
        </a:solidFill>
        <a:latin typeface="+mn-lt"/>
        <a:ea typeface="+mn-ea"/>
        <a:cs typeface="+mn-cs"/>
      </a:defRPr>
    </a:lvl1pPr>
    <a:lvl2pPr algn="l" defTabSz="914400" eaLnBrk="1" hangingPunct="1" latinLnBrk="0" marL="457200" rtl="0">
      <a:defRPr sz="1800" kern="1200">
        <a:solidFill>
          <a:schemeClr val="tx1"/>
        </a:solidFill>
        <a:latin typeface="+mn-lt"/>
        <a:ea typeface="+mn-ea"/>
        <a:cs typeface="+mn-cs"/>
      </a:defRPr>
    </a:lvl2pPr>
    <a:lvl3pPr algn="l" defTabSz="914400" eaLnBrk="1" hangingPunct="1" latinLnBrk="0" marL="914400" rtl="0">
      <a:defRPr sz="1800" kern="1200">
        <a:solidFill>
          <a:schemeClr val="tx1"/>
        </a:solidFill>
        <a:latin typeface="+mn-lt"/>
        <a:ea typeface="+mn-ea"/>
        <a:cs typeface="+mn-cs"/>
      </a:defRPr>
    </a:lvl3pPr>
    <a:lvl4pPr algn="l" defTabSz="914400" eaLnBrk="1" hangingPunct="1" latinLnBrk="0" marL="1371600" rtl="0">
      <a:defRPr sz="1800" kern="1200">
        <a:solidFill>
          <a:schemeClr val="tx1"/>
        </a:solidFill>
        <a:latin typeface="+mn-lt"/>
        <a:ea typeface="+mn-ea"/>
        <a:cs typeface="+mn-cs"/>
      </a:defRPr>
    </a:lvl4pPr>
    <a:lvl5pPr algn="l" defTabSz="914400" eaLnBrk="1" hangingPunct="1" latinLnBrk="0" marL="1828800" rtl="0">
      <a:defRPr sz="1800" kern="1200">
        <a:solidFill>
          <a:schemeClr val="tx1"/>
        </a:solidFill>
        <a:latin typeface="+mn-lt"/>
        <a:ea typeface="+mn-ea"/>
        <a:cs typeface="+mn-cs"/>
      </a:defRPr>
    </a:lvl5pPr>
    <a:lvl6pPr algn="l" defTabSz="914400" eaLnBrk="1" hangingPunct="1" latinLnBrk="0" marL="2286000" rtl="0">
      <a:defRPr sz="1800" kern="1200">
        <a:solidFill>
          <a:schemeClr val="tx1"/>
        </a:solidFill>
        <a:latin typeface="+mn-lt"/>
        <a:ea typeface="+mn-ea"/>
        <a:cs typeface="+mn-cs"/>
      </a:defRPr>
    </a:lvl6pPr>
    <a:lvl7pPr algn="l" defTabSz="914400" eaLnBrk="1" hangingPunct="1" latinLnBrk="0" marL="2743200" rtl="0">
      <a:defRPr sz="1800" kern="1200">
        <a:solidFill>
          <a:schemeClr val="tx1"/>
        </a:solidFill>
        <a:latin typeface="+mn-lt"/>
        <a:ea typeface="+mn-ea"/>
        <a:cs typeface="+mn-cs"/>
      </a:defRPr>
    </a:lvl7pPr>
    <a:lvl8pPr algn="l" defTabSz="914400" eaLnBrk="1" hangingPunct="1" latinLnBrk="0" marL="3200400" rtl="0">
      <a:defRPr sz="1800" kern="1200">
        <a:solidFill>
          <a:schemeClr val="tx1"/>
        </a:solidFill>
        <a:latin typeface="+mn-lt"/>
        <a:ea typeface="+mn-ea"/>
        <a:cs typeface="+mn-cs"/>
      </a:defRPr>
    </a:lvl8pPr>
    <a:lvl9pPr algn="l" defTabSz="914400" eaLnBrk="1" hangingPunct="1" latinLnBrk="0" marL="3657600" rtl="0">
      <a:defRPr sz="1800" kern="1200">
        <a:solidFill>
          <a:schemeClr val="tx1"/>
        </a:solidFill>
        <a:latin typeface="+mn-lt"/>
        <a:ea typeface="+mn-ea"/>
        <a:cs typeface="+mn-cs"/>
      </a:defRPr>
    </a:lvl9pPr>
  </p:defaultTextStyle>
</p:presentation>
</file>

<file path=ppt/presProps.xml><?xml version="1.0" encoding="utf-8"?>
<p:presentationPr xmlns:p="http://schemas.openxmlformats.org/presentationml/2006/main" xmlns:r="http://schemas.openxmlformats.org/officeDocument/2006/relationships" xmlns:a="http://schemas.openxmlformats.org/drawingml/2006/main"/>
</file>

<file path=ppt/tableStyles.xml><?xml version="1.0" encoding="utf-8"?>
<a:tblStyleLst xmlns:a="http://schemas.openxmlformats.org/drawingml/2006/main" def="{5C22544A-7EE6-4342-B048-85BDC9FD1C3A}"/>
</file>

<file path=ppt/viewProps.xml><?xml version="1.0" encoding="utf-8"?>
<p:viewPr xmlns:p="http://schemas.openxmlformats.org/presentationml/2006/main" xmlns:r="http://schemas.openxmlformats.org/officeDocument/2006/relationships" xmlns:a="http://schemas.openxmlformats.org/drawingml/2006/main">
  <p:normalViewPr horzBarState="maximized">
    <p:restoredLeft sz="15981" autoAdjust="0"/>
    <p:restoredTop sz="94660"/>
  </p:normalViewPr>
  <p:slideViewPr>
    <p:cSldViewPr snapToGrid="0">
      <p:cViewPr varScale="1">
        <p:scale>
          <a:sx n="53" d="100"/>
          <a:sy n="53" d="100"/>
        </p:scale>
        <p:origin x="180" y="54"/>
      </p:cViewPr>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notesMaster" Target="notesMasters/notesMaster1.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20" Type="http://schemas.openxmlformats.org/officeDocument/2006/relationships/tableStyles" Target="tableStyles.xml"/><Relationship Id="rId21" Type="http://schemas.openxmlformats.org/officeDocument/2006/relationships/presProps" Target="presProps.xml"/><Relationship Id="rId22" Type="http://schemas.openxmlformats.org/officeDocument/2006/relationships/viewProps" Target="viewProps.xml"/><Relationship Id="rId2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70" name=""/>
        <p:cNvGrpSpPr/>
        <p:nvPr/>
      </p:nvGrpSpPr>
      <p:grpSpPr>
        <a:xfrm>
          <a:off x="0" y="0"/>
          <a:ext cx="0" cy="0"/>
          <a:chOff x="0" y="0"/>
          <a:chExt cx="0" cy="0"/>
        </a:xfrm>
      </p:grpSpPr>
      <p:sp>
        <p:nvSpPr>
          <p:cNvPr id="1048763" name="Rectangle 2"/>
          <p:cNvSpPr>
            <a:spLocks noGrp="1" noChangeArrowheads="1"/>
          </p:cNvSpPr>
          <p:nvPr>
            <p:ph type="hdr" sz="quarter"/>
          </p:nvPr>
        </p:nvSpPr>
        <p:spPr bwMode="auto">
          <a:xfrm>
            <a:off x="2" y="1"/>
            <a:ext cx="3076575" cy="512763"/>
          </a:xfrm>
          <a:prstGeom prst="rect"/>
          <a:noFill/>
          <a:ln w="9525">
            <a:noFill/>
            <a:miter lim="800000"/>
            <a:headEnd/>
            <a:tailEnd/>
          </a:ln>
          <a:effectLst/>
        </p:spPr>
        <p:txBody>
          <a:bodyPr anchor="t" anchorCtr="0" bIns="45745" compatLnSpc="1" lIns="91492" numCol="1" rIns="91492" tIns="45745" vert="horz" wrap="square">
            <a:prstTxWarp prst="textNoShape"/>
          </a:bodyPr>
          <a:lstStyle>
            <a:lvl1pPr algn="l">
              <a:defRPr sz="1100"/>
            </a:lvl1pPr>
          </a:lstStyle>
          <a:p>
            <a:endParaRPr lang="en-US"/>
          </a:p>
        </p:txBody>
      </p:sp>
      <p:sp>
        <p:nvSpPr>
          <p:cNvPr id="1048764" name="Rectangle 3"/>
          <p:cNvSpPr>
            <a:spLocks noGrp="1" noChangeArrowheads="1"/>
          </p:cNvSpPr>
          <p:nvPr>
            <p:ph type="dt" idx="1"/>
          </p:nvPr>
        </p:nvSpPr>
        <p:spPr bwMode="auto">
          <a:xfrm>
            <a:off x="4021139" y="1"/>
            <a:ext cx="3076575" cy="512763"/>
          </a:xfrm>
          <a:prstGeom prst="rect"/>
          <a:noFill/>
          <a:ln w="9525">
            <a:noFill/>
            <a:miter lim="800000"/>
            <a:headEnd/>
            <a:tailEnd/>
          </a:ln>
          <a:effectLst/>
        </p:spPr>
        <p:txBody>
          <a:bodyPr anchor="t" anchorCtr="0" bIns="45745" compatLnSpc="1" lIns="91492" numCol="1" rIns="91492" tIns="45745" vert="horz" wrap="square">
            <a:prstTxWarp prst="textNoShape"/>
          </a:bodyPr>
          <a:lstStyle>
            <a:lvl1pPr algn="r">
              <a:defRPr sz="1100"/>
            </a:lvl1pPr>
          </a:lstStyle>
          <a:p>
            <a:endParaRPr lang="en-US"/>
          </a:p>
        </p:txBody>
      </p:sp>
      <p:sp>
        <p:nvSpPr>
          <p:cNvPr id="1048765" name="Rectangle 4"/>
          <p:cNvSpPr>
            <a:spLocks noChangeAspect="1" noRot="1" noGrp="1" noChangeArrowheads="1" noTextEdit="1"/>
          </p:cNvSpPr>
          <p:nvPr>
            <p:ph type="sldImg" idx="2"/>
          </p:nvPr>
        </p:nvSpPr>
        <p:spPr bwMode="auto">
          <a:xfrm>
            <a:off x="990600" y="766763"/>
            <a:ext cx="5118100" cy="3838575"/>
          </a:xfrm>
          <a:prstGeom prst="rect"/>
          <a:noFill/>
          <a:ln w="9525">
            <a:solidFill>
              <a:srgbClr val="000000"/>
            </a:solidFill>
            <a:miter lim="800000"/>
            <a:headEnd/>
            <a:tailEnd/>
          </a:ln>
          <a:effectLst/>
        </p:spPr>
      </p:sp>
      <p:sp>
        <p:nvSpPr>
          <p:cNvPr id="1048766" name="Rectangle 5"/>
          <p:cNvSpPr>
            <a:spLocks noGrp="1" noChangeArrowheads="1"/>
          </p:cNvSpPr>
          <p:nvPr>
            <p:ph type="body" sz="quarter" idx="3"/>
          </p:nvPr>
        </p:nvSpPr>
        <p:spPr bwMode="auto">
          <a:xfrm>
            <a:off x="709614" y="4862514"/>
            <a:ext cx="5680075" cy="4605337"/>
          </a:xfrm>
          <a:prstGeom prst="rect"/>
          <a:noFill/>
          <a:ln w="9525">
            <a:noFill/>
            <a:miter lim="800000"/>
            <a:headEnd/>
            <a:tailEnd/>
          </a:ln>
          <a:effectLst/>
        </p:spPr>
        <p:txBody>
          <a:bodyPr anchor="t" anchorCtr="0" bIns="45745" compatLnSpc="1" lIns="91492" numCol="1" rIns="91492" tIns="45745" vert="horz" wrap="square">
            <a:prstTxWarp prst="textNoShape"/>
          </a:bodyPr>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48767" name="Rectangle 6"/>
          <p:cNvSpPr>
            <a:spLocks noGrp="1" noChangeArrowheads="1"/>
          </p:cNvSpPr>
          <p:nvPr>
            <p:ph type="ftr" sz="quarter" idx="4"/>
          </p:nvPr>
        </p:nvSpPr>
        <p:spPr bwMode="auto">
          <a:xfrm>
            <a:off x="2" y="9720264"/>
            <a:ext cx="3076575" cy="512762"/>
          </a:xfrm>
          <a:prstGeom prst="rect"/>
          <a:noFill/>
          <a:ln w="9525">
            <a:noFill/>
            <a:miter lim="800000"/>
            <a:headEnd/>
            <a:tailEnd/>
          </a:ln>
          <a:effectLst/>
        </p:spPr>
        <p:txBody>
          <a:bodyPr anchor="b" anchorCtr="0" bIns="45745" compatLnSpc="1" lIns="91492" numCol="1" rIns="91492" tIns="45745" vert="horz" wrap="square">
            <a:prstTxWarp prst="textNoShape"/>
          </a:bodyPr>
          <a:lstStyle>
            <a:lvl1pPr algn="l">
              <a:defRPr sz="1100"/>
            </a:lvl1pPr>
          </a:lstStyle>
          <a:p>
            <a:endParaRPr lang="en-US"/>
          </a:p>
        </p:txBody>
      </p:sp>
      <p:sp>
        <p:nvSpPr>
          <p:cNvPr id="1048768" name="Rectangle 7"/>
          <p:cNvSpPr>
            <a:spLocks noGrp="1" noChangeArrowheads="1"/>
          </p:cNvSpPr>
          <p:nvPr>
            <p:ph type="sldNum" sz="quarter" idx="5"/>
          </p:nvPr>
        </p:nvSpPr>
        <p:spPr bwMode="auto">
          <a:xfrm>
            <a:off x="4021139" y="9720264"/>
            <a:ext cx="3076575" cy="512762"/>
          </a:xfrm>
          <a:prstGeom prst="rect"/>
          <a:noFill/>
          <a:ln w="9525">
            <a:noFill/>
            <a:miter lim="800000"/>
            <a:headEnd/>
            <a:tailEnd/>
          </a:ln>
          <a:effectLst/>
        </p:spPr>
        <p:txBody>
          <a:bodyPr anchor="b" anchorCtr="0" bIns="45745" compatLnSpc="1" lIns="91492" numCol="1" rIns="91492" tIns="45745" vert="horz" wrap="square">
            <a:prstTxWarp prst="textNoShape"/>
          </a:bodyPr>
          <a:lstStyle>
            <a:lvl1pPr algn="r">
              <a:defRPr sz="1100"/>
            </a:lvl1pPr>
          </a:lstStyle>
          <a:p>
            <a:fld id="{A9A0EA98-5831-4853-B862-C702E6EB345C}" type="slidenum">
              <a:rPr lang="en-US"/>
              <a:t>‹#›</a:t>
            </a:fld>
            <a:endParaRPr lang="en-US"/>
          </a:p>
        </p:txBody>
      </p:sp>
    </p:spTree>
  </p:cSld>
  <p:clrMap accent1="accent1" accent2="accent2" accent3="accent3" accent4="accent4" accent5="accent5" accent6="accent6" bg1="lt1" bg2="lt2" tx1="dk1" tx2="dk2" hlink="hlink" folHlink="folHlink"/>
  <p:notesStyle>
    <a:lvl1pPr algn="l" fontAlgn="base" rtl="0">
      <a:spcBef>
        <a:spcPct val="30000"/>
      </a:spcBef>
      <a:spcAft>
        <a:spcPct val="0"/>
      </a:spcAft>
      <a:defRPr sz="1200" kern="1200">
        <a:solidFill>
          <a:schemeClr val="tx1"/>
        </a:solidFill>
        <a:latin typeface="Arial" charset="0"/>
        <a:ea typeface="+mn-ea"/>
        <a:cs typeface="+mn-cs"/>
      </a:defRPr>
    </a:lvl1pPr>
    <a:lvl2pPr algn="l" fontAlgn="base" marL="457200" rtl="0">
      <a:spcBef>
        <a:spcPct val="30000"/>
      </a:spcBef>
      <a:spcAft>
        <a:spcPct val="0"/>
      </a:spcAft>
      <a:defRPr sz="1200" kern="1200">
        <a:solidFill>
          <a:schemeClr val="tx1"/>
        </a:solidFill>
        <a:latin typeface="Arial" charset="0"/>
        <a:ea typeface="+mn-ea"/>
        <a:cs typeface="+mn-cs"/>
      </a:defRPr>
    </a:lvl2pPr>
    <a:lvl3pPr algn="l" fontAlgn="base" marL="914400" rtl="0">
      <a:spcBef>
        <a:spcPct val="30000"/>
      </a:spcBef>
      <a:spcAft>
        <a:spcPct val="0"/>
      </a:spcAft>
      <a:defRPr sz="1200" kern="1200">
        <a:solidFill>
          <a:schemeClr val="tx1"/>
        </a:solidFill>
        <a:latin typeface="Arial" charset="0"/>
        <a:ea typeface="+mn-ea"/>
        <a:cs typeface="+mn-cs"/>
      </a:defRPr>
    </a:lvl3pPr>
    <a:lvl4pPr algn="l" fontAlgn="base" marL="1371600" rtl="0">
      <a:spcBef>
        <a:spcPct val="30000"/>
      </a:spcBef>
      <a:spcAft>
        <a:spcPct val="0"/>
      </a:spcAft>
      <a:defRPr sz="1200" kern="1200">
        <a:solidFill>
          <a:schemeClr val="tx1"/>
        </a:solidFill>
        <a:latin typeface="Arial" charset="0"/>
        <a:ea typeface="+mn-ea"/>
        <a:cs typeface="+mn-cs"/>
      </a:defRPr>
    </a:lvl4pPr>
    <a:lvl5pPr algn="l" fontAlgn="base" marL="1828800" rtl="0">
      <a:spcBef>
        <a:spcPct val="30000"/>
      </a:spcBef>
      <a:spcAft>
        <a:spcPct val="0"/>
      </a:spcAft>
      <a:defRPr sz="1200" kern="1200">
        <a:solidFill>
          <a:schemeClr val="tx1"/>
        </a:solidFill>
        <a:latin typeface="Arial" charset="0"/>
        <a:ea typeface="+mn-ea"/>
        <a:cs typeface="+mn-cs"/>
      </a:defRPr>
    </a:lvl5pPr>
    <a:lvl6pPr algn="l" defTabSz="914400" eaLnBrk="1" hangingPunct="1" latinLnBrk="0" marL="2286000" rtl="0">
      <a:defRPr sz="1200" kern="1200">
        <a:solidFill>
          <a:schemeClr val="tx1"/>
        </a:solidFill>
        <a:latin typeface="+mn-lt"/>
        <a:ea typeface="+mn-ea"/>
        <a:cs typeface="+mn-cs"/>
      </a:defRPr>
    </a:lvl6pPr>
    <a:lvl7pPr algn="l" defTabSz="914400" eaLnBrk="1" hangingPunct="1" latinLnBrk="0" marL="2743200" rtl="0">
      <a:defRPr sz="1200" kern="1200">
        <a:solidFill>
          <a:schemeClr val="tx1"/>
        </a:solidFill>
        <a:latin typeface="+mn-lt"/>
        <a:ea typeface="+mn-ea"/>
        <a:cs typeface="+mn-cs"/>
      </a:defRPr>
    </a:lvl7pPr>
    <a:lvl8pPr algn="l" defTabSz="914400" eaLnBrk="1" hangingPunct="1" latinLnBrk="0" marL="3200400" rtl="0">
      <a:defRPr sz="1200" kern="1200">
        <a:solidFill>
          <a:schemeClr val="tx1"/>
        </a:solidFill>
        <a:latin typeface="+mn-lt"/>
        <a:ea typeface="+mn-ea"/>
        <a:cs typeface="+mn-cs"/>
      </a:defRPr>
    </a:lvl8pPr>
    <a:lvl9pPr algn="l" defTabSz="914400" eaLnBrk="1" hangingPunct="1" latinLnBrk="0" marL="3657600" rtl="0">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showMasterSp="0" type="title">
  <p:cSld name="Title Slide">
    <p:bg>
      <p:bgPr>
        <a:solidFill>
          <a:schemeClr val="bg1"/>
        </a:solidFill>
        <a:effectLst/>
      </p:bgPr>
    </p:bg>
    <p:spTree>
      <p:nvGrpSpPr>
        <p:cNvPr id="23" name=""/>
        <p:cNvGrpSpPr/>
        <p:nvPr/>
      </p:nvGrpSpPr>
      <p:grpSpPr>
        <a:xfrm>
          <a:off x="0" y="0"/>
          <a:ext cx="0" cy="0"/>
          <a:chOff x="0" y="0"/>
          <a:chExt cx="0" cy="0"/>
        </a:xfrm>
      </p:grpSpPr>
      <p:pic>
        <p:nvPicPr>
          <p:cNvPr id="2097153" name="Picture 2"/>
          <p:cNvPicPr>
            <a:picLocks noChangeAspect="1"/>
          </p:cNvPicPr>
          <p:nvPr/>
        </p:nvPicPr>
        <p:blipFill>
          <a:blip xmlns:r="http://schemas.openxmlformats.org/officeDocument/2006/relationships" r:embed="rId1"/>
          <a:srcRect b="3795"/>
          <a:stretch>
            <a:fillRect/>
          </a:stretch>
        </p:blipFill>
        <p:spPr>
          <a:xfrm>
            <a:off x="0" y="260350"/>
            <a:ext cx="12192000" cy="6597650"/>
          </a:xfrm>
          <a:prstGeom prst="rect"/>
          <a:noFill/>
          <a:ln w="9525">
            <a:noFill/>
          </a:ln>
        </p:spPr>
      </p:pic>
      <p:sp>
        <p:nvSpPr>
          <p:cNvPr id="1048581" name="Rectangle 3"/>
          <p:cNvSpPr>
            <a:spLocks noGrp="1" noChangeArrowheads="1"/>
          </p:cNvSpPr>
          <p:nvPr>
            <p:ph type="ctrTitle"/>
          </p:nvPr>
        </p:nvSpPr>
        <p:spPr>
          <a:xfrm>
            <a:off x="624417" y="620713"/>
            <a:ext cx="10943167" cy="1082675"/>
          </a:xfrm>
        </p:spPr>
        <p:txBody>
          <a:bodyPr/>
          <a:p>
            <a:pPr lvl="0"/>
            <a:r>
              <a:rPr altLang="zh-CN" lang="en-US" noProof="0" smtClean="0"/>
              <a:t>Click to edit Master title style</a:t>
            </a:r>
            <a:endParaRPr altLang="zh-CN" lang="en-US" noProof="0" smtClean="0"/>
          </a:p>
        </p:txBody>
      </p:sp>
      <p:sp>
        <p:nvSpPr>
          <p:cNvPr id="1048582" name="Rectangle 4"/>
          <p:cNvSpPr>
            <a:spLocks noGrp="1" noChangeArrowheads="1"/>
          </p:cNvSpPr>
          <p:nvPr>
            <p:ph type="subTitle" idx="1"/>
          </p:nvPr>
        </p:nvSpPr>
        <p:spPr>
          <a:xfrm>
            <a:off x="626533" y="1843088"/>
            <a:ext cx="10949517" cy="981075"/>
          </a:xfrm>
        </p:spPr>
        <p:txBody>
          <a:bodyPr/>
          <a:lstStyle>
            <a:lvl1pPr indent="0" marL="0">
              <a:buFontTx/>
              <a:buNone/>
            </a:lvl1pPr>
          </a:lstStyle>
          <a:p>
            <a:pPr lvl="0"/>
            <a:r>
              <a:rPr altLang="zh-CN" lang="en-US" noProof="0" smtClean="0"/>
              <a:t>Click to edit Master subtitle style</a:t>
            </a:r>
            <a:endParaRPr altLang="zh-CN" lang="en-US" noProof="0" smtClean="0"/>
          </a:p>
        </p:txBody>
      </p:sp>
      <p:sp>
        <p:nvSpPr>
          <p:cNvPr id="1048583" name="Rectangle 5"/>
          <p:cNvSpPr>
            <a:spLocks noGrp="1" noChangeArrowheads="1"/>
          </p:cNvSpPr>
          <p:nvPr>
            <p:ph type="dt" sz="half" idx="2"/>
          </p:nvPr>
        </p:nvSpPr>
        <p:spPr bwMode="auto">
          <a:xfrm>
            <a:off x="609600" y="6245225"/>
            <a:ext cx="2844800" cy="476250"/>
          </a:xfrm>
          <a:prstGeom prst="rect"/>
          <a:noFill/>
        </p:spPr>
        <p:txBody>
          <a:bodyPr anchor="t" anchorCtr="0" bIns="45720" compatLnSpc="1" lIns="91440" numCol="1" rIns="91440" tIns="45720" vert="horz" wrap="square"/>
          <a:p>
            <a:fld id="{63A1C593-65D0-4073-BCC9-577B9352EA97}" type="datetimeFigureOut">
              <a:rPr lang="en-US" smtClean="0"/>
            </a:fld>
            <a:endParaRPr lang="en-US"/>
          </a:p>
        </p:txBody>
      </p:sp>
      <p:sp>
        <p:nvSpPr>
          <p:cNvPr id="1048584" name="Rectangle 6"/>
          <p:cNvSpPr>
            <a:spLocks noGrp="1" noChangeArrowheads="1"/>
          </p:cNvSpPr>
          <p:nvPr>
            <p:ph type="ftr" sz="quarter" idx="3"/>
          </p:nvPr>
        </p:nvSpPr>
        <p:spPr bwMode="auto">
          <a:xfrm>
            <a:off x="4165600" y="6245225"/>
            <a:ext cx="3860800" cy="476250"/>
          </a:xfrm>
          <a:prstGeom prst="rect"/>
          <a:noFill/>
        </p:spPr>
        <p:txBody>
          <a:bodyPr anchor="t" anchorCtr="0" bIns="45720" compatLnSpc="1" lIns="91440" numCol="1" rIns="91440" tIns="45720" vert="horz" wrap="square"/>
          <a:p>
            <a:endParaRPr lang="en-US"/>
          </a:p>
        </p:txBody>
      </p:sp>
      <p:sp>
        <p:nvSpPr>
          <p:cNvPr id="1048585" name="Rectangle 7"/>
          <p:cNvSpPr>
            <a:spLocks noGrp="1" noChangeArrowheads="1"/>
          </p:cNvSpPr>
          <p:nvPr>
            <p:ph type="sldNum" sz="quarter" idx="4"/>
          </p:nvPr>
        </p:nvSpPr>
        <p:spPr bwMode="auto">
          <a:xfrm>
            <a:off x="8737600" y="6245225"/>
            <a:ext cx="2844800" cy="476250"/>
          </a:xfrm>
          <a:prstGeom prst="rect"/>
          <a:noFill/>
        </p:spPr>
        <p:txBody>
          <a:bodyPr anchor="t" anchorCtr="0" bIns="45720" compatLnSpc="1" lIns="91440" numCol="1" rIns="91440" tIns="45720" vert="horz" wrap="square"/>
          <a:p>
            <a:fld id="{9B618960-8005-486C-9A75-10CB2AAC16F9}" type="slidenum">
              <a:rPr lang="en-US" smtClean="0"/>
            </a:fld>
            <a:endParaRPr lang="en-US"/>
          </a:p>
        </p:txBody>
      </p:sp>
    </p:spTree>
  </p:cSld>
  <p:clrMapOvr>
    <a:masterClrMapping/>
  </p:clrMapOvr>
  <p:hf dt="0" ftr="0" hdr="0" sldNum="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type="vertTx">
  <p:cSld name="Title and Vertical Text">
    <p:spTree>
      <p:nvGrpSpPr>
        <p:cNvPr id="65" name=""/>
        <p:cNvGrpSpPr/>
        <p:nvPr/>
      </p:nvGrpSpPr>
      <p:grpSpPr>
        <a:xfrm>
          <a:off x="0" y="0"/>
          <a:ext cx="0" cy="0"/>
          <a:chOff x="0" y="0"/>
          <a:chExt cx="0" cy="0"/>
        </a:xfrm>
      </p:grpSpPr>
      <p:sp>
        <p:nvSpPr>
          <p:cNvPr id="1048739" name="Title 1"/>
          <p:cNvSpPr>
            <a:spLocks noGrp="1"/>
          </p:cNvSpPr>
          <p:nvPr>
            <p:ph type="title"/>
          </p:nvPr>
        </p:nvSpPr>
        <p:spPr/>
        <p:txBody>
          <a:bodyPr/>
          <a:p>
            <a:r>
              <a:rPr lang="en-US" smtClean="0"/>
              <a:t>Click to edit Master title style</a:t>
            </a:r>
            <a:endParaRPr lang="en-US"/>
          </a:p>
        </p:txBody>
      </p:sp>
      <p:sp>
        <p:nvSpPr>
          <p:cNvPr id="1048740" name="Vertical Text Placeholder 2"/>
          <p:cNvSpPr>
            <a:spLocks noGrp="1"/>
          </p:cNvSpPr>
          <p:nvPr>
            <p:ph type="body" orient="vert" idx="1"/>
          </p:nvPr>
        </p:nvSpPr>
        <p:spPr/>
        <p:txBody>
          <a:bodyPr vert="eaVert"/>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1048741" name="Date Placeholder 3"/>
          <p:cNvSpPr>
            <a:spLocks noGrp="1"/>
          </p:cNvSpPr>
          <p:nvPr>
            <p:ph type="dt" sz="half" idx="10"/>
          </p:nvPr>
        </p:nvSpPr>
        <p:spPr/>
        <p:txBody>
          <a:bodyPr/>
          <a:p>
            <a:fld id="{63A1C593-65D0-4073-BCC9-577B9352EA97}" type="datetimeFigureOut">
              <a:rPr lang="en-US" smtClean="0"/>
            </a:fld>
            <a:endParaRPr lang="en-US"/>
          </a:p>
        </p:txBody>
      </p:sp>
      <p:sp>
        <p:nvSpPr>
          <p:cNvPr id="1048742" name="Footer Placeholder 4"/>
          <p:cNvSpPr>
            <a:spLocks noGrp="1"/>
          </p:cNvSpPr>
          <p:nvPr>
            <p:ph type="ftr" sz="quarter" idx="11"/>
          </p:nvPr>
        </p:nvSpPr>
        <p:spPr/>
        <p:txBody>
          <a:bodyPr/>
          <a:p>
            <a:endParaRPr lang="en-US"/>
          </a:p>
        </p:txBody>
      </p:sp>
      <p:sp>
        <p:nvSpPr>
          <p:cNvPr id="1048743" name="Slide Number Placeholder 5"/>
          <p:cNvSpPr>
            <a:spLocks noGrp="1"/>
          </p:cNvSpPr>
          <p:nvPr>
            <p:ph type="sldNum" sz="quarter" idx="12"/>
          </p:nvPr>
        </p:nvSpPr>
        <p:spPr/>
        <p:txBody>
          <a:bodyPr/>
          <a:p>
            <a:fld id="{9B618960-8005-486C-9A75-10CB2AAC16F9}" type="slidenum">
              <a:rPr lang="en-US" smtClean="0"/>
            </a:fld>
            <a:endParaRPr lang="en-US"/>
          </a:p>
        </p:txBody>
      </p:sp>
    </p:spTree>
  </p:cSld>
  <p:clrMapOvr>
    <a:masterClrMapping/>
  </p:clrMapOvr>
  <p:hf dt="0" ftr="0" hdr="0" sldNum="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type="vertTitleAndTx">
  <p:cSld name="Vertical Title and Text">
    <p:spTree>
      <p:nvGrpSpPr>
        <p:cNvPr id="62" name=""/>
        <p:cNvGrpSpPr/>
        <p:nvPr/>
      </p:nvGrpSpPr>
      <p:grpSpPr>
        <a:xfrm>
          <a:off x="0" y="0"/>
          <a:ext cx="0" cy="0"/>
          <a:chOff x="0" y="0"/>
          <a:chExt cx="0" cy="0"/>
        </a:xfrm>
      </p:grpSpPr>
      <p:sp>
        <p:nvSpPr>
          <p:cNvPr id="1048723" name="Vertical Title 1"/>
          <p:cNvSpPr>
            <a:spLocks noGrp="1"/>
          </p:cNvSpPr>
          <p:nvPr>
            <p:ph type="title" orient="vert"/>
          </p:nvPr>
        </p:nvSpPr>
        <p:spPr>
          <a:xfrm>
            <a:off x="8839200" y="190500"/>
            <a:ext cx="2743200" cy="5937250"/>
          </a:xfrm>
        </p:spPr>
        <p:txBody>
          <a:bodyPr vert="eaVert"/>
          <a:p>
            <a:r>
              <a:rPr lang="en-US" smtClean="0"/>
              <a:t>Click to edit Master title style</a:t>
            </a:r>
            <a:endParaRPr lang="en-US"/>
          </a:p>
        </p:txBody>
      </p:sp>
      <p:sp>
        <p:nvSpPr>
          <p:cNvPr id="1048724" name="Vertical Text Placeholder 2"/>
          <p:cNvSpPr>
            <a:spLocks noGrp="1"/>
          </p:cNvSpPr>
          <p:nvPr>
            <p:ph type="body" orient="vert" idx="1"/>
          </p:nvPr>
        </p:nvSpPr>
        <p:spPr>
          <a:xfrm>
            <a:off x="609600" y="190500"/>
            <a:ext cx="8026400" cy="5937250"/>
          </a:xfrm>
        </p:spPr>
        <p:txBody>
          <a:bodyPr vert="eaVert"/>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1048725" name="Date Placeholder 3"/>
          <p:cNvSpPr>
            <a:spLocks noGrp="1"/>
          </p:cNvSpPr>
          <p:nvPr>
            <p:ph type="dt" sz="half" idx="10"/>
          </p:nvPr>
        </p:nvSpPr>
        <p:spPr/>
        <p:txBody>
          <a:bodyPr/>
          <a:p>
            <a:fld id="{63A1C593-65D0-4073-BCC9-577B9352EA97}" type="datetimeFigureOut">
              <a:rPr lang="en-US" smtClean="0"/>
            </a:fld>
            <a:endParaRPr lang="en-US"/>
          </a:p>
        </p:txBody>
      </p:sp>
      <p:sp>
        <p:nvSpPr>
          <p:cNvPr id="1048726" name="Footer Placeholder 4"/>
          <p:cNvSpPr>
            <a:spLocks noGrp="1"/>
          </p:cNvSpPr>
          <p:nvPr>
            <p:ph type="ftr" sz="quarter" idx="11"/>
          </p:nvPr>
        </p:nvSpPr>
        <p:spPr/>
        <p:txBody>
          <a:bodyPr/>
          <a:p>
            <a:endParaRPr lang="en-US"/>
          </a:p>
        </p:txBody>
      </p:sp>
      <p:sp>
        <p:nvSpPr>
          <p:cNvPr id="1048727" name="Slide Number Placeholder 5"/>
          <p:cNvSpPr>
            <a:spLocks noGrp="1"/>
          </p:cNvSpPr>
          <p:nvPr>
            <p:ph type="sldNum" sz="quarter" idx="12"/>
          </p:nvPr>
        </p:nvSpPr>
        <p:spPr/>
        <p:txBody>
          <a:bodyPr/>
          <a:p>
            <a:fld id="{9B618960-8005-486C-9A75-10CB2AAC16F9}" type="slidenum">
              <a:rPr lang="en-US" smtClean="0"/>
            </a:fld>
            <a:endParaRPr lang="en-US"/>
          </a:p>
        </p:txBody>
      </p:sp>
    </p:spTree>
  </p:cSld>
  <p:clrMapOvr>
    <a:masterClrMapping/>
  </p:clrMapOvr>
  <p:hf dt="0" ftr="0" hdr="0" sldNum="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type="obj">
  <p:cSld name="Title and Content">
    <p:spTree>
      <p:nvGrpSpPr>
        <p:cNvPr id="63" name=""/>
        <p:cNvGrpSpPr/>
        <p:nvPr/>
      </p:nvGrpSpPr>
      <p:grpSpPr>
        <a:xfrm>
          <a:off x="0" y="0"/>
          <a:ext cx="0" cy="0"/>
          <a:chOff x="0" y="0"/>
          <a:chExt cx="0" cy="0"/>
        </a:xfrm>
      </p:grpSpPr>
      <p:sp>
        <p:nvSpPr>
          <p:cNvPr id="1048728" name="Title 1"/>
          <p:cNvSpPr>
            <a:spLocks noGrp="1"/>
          </p:cNvSpPr>
          <p:nvPr>
            <p:ph type="title"/>
          </p:nvPr>
        </p:nvSpPr>
        <p:spPr/>
        <p:txBody>
          <a:bodyPr/>
          <a:p>
            <a:r>
              <a:rPr lang="en-US" smtClean="0"/>
              <a:t>Click to edit Master title style</a:t>
            </a:r>
            <a:endParaRPr lang="en-US"/>
          </a:p>
        </p:txBody>
      </p:sp>
      <p:sp>
        <p:nvSpPr>
          <p:cNvPr id="1048729" name="Content Placeholder 2"/>
          <p:cNvSpPr>
            <a:spLocks noGrp="1"/>
          </p:cNvSpPr>
          <p:nvPr>
            <p:ph idx="1"/>
          </p:nvPr>
        </p:nvSpPr>
        <p:spPr/>
        <p:txBody>
          <a:bodyPr/>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1048730" name="Date Placeholder 3"/>
          <p:cNvSpPr>
            <a:spLocks noGrp="1"/>
          </p:cNvSpPr>
          <p:nvPr>
            <p:ph type="dt" sz="half" idx="10"/>
          </p:nvPr>
        </p:nvSpPr>
        <p:spPr/>
        <p:txBody>
          <a:bodyPr/>
          <a:p>
            <a:fld id="{63A1C593-65D0-4073-BCC9-577B9352EA97}" type="datetimeFigureOut">
              <a:rPr lang="en-US" smtClean="0"/>
            </a:fld>
            <a:endParaRPr lang="en-US"/>
          </a:p>
        </p:txBody>
      </p:sp>
      <p:sp>
        <p:nvSpPr>
          <p:cNvPr id="1048731" name="Footer Placeholder 4"/>
          <p:cNvSpPr>
            <a:spLocks noGrp="1"/>
          </p:cNvSpPr>
          <p:nvPr>
            <p:ph type="ftr" sz="quarter" idx="11"/>
          </p:nvPr>
        </p:nvSpPr>
        <p:spPr/>
        <p:txBody>
          <a:bodyPr/>
          <a:p>
            <a:endParaRPr lang="en-US"/>
          </a:p>
        </p:txBody>
      </p:sp>
      <p:sp>
        <p:nvSpPr>
          <p:cNvPr id="1048732" name="Slide Number Placeholder 5"/>
          <p:cNvSpPr>
            <a:spLocks noGrp="1"/>
          </p:cNvSpPr>
          <p:nvPr>
            <p:ph type="sldNum" sz="quarter" idx="12"/>
          </p:nvPr>
        </p:nvSpPr>
        <p:spPr/>
        <p:txBody>
          <a:bodyPr/>
          <a:p>
            <a:fld id="{9B618960-8005-486C-9A75-10CB2AAC16F9}" type="slidenum">
              <a:rPr lang="en-US" smtClean="0"/>
            </a:fld>
            <a:endParaRPr lang="en-US"/>
          </a:p>
        </p:txBody>
      </p:sp>
    </p:spTree>
  </p:cSld>
  <p:clrMapOvr>
    <a:masterClrMapping/>
  </p:clrMapOvr>
  <p:hf dt="0" ftr="0" hdr="0" sldNum="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type="secHead">
  <p:cSld name="Section Header">
    <p:spTree>
      <p:nvGrpSpPr>
        <p:cNvPr id="66" name=""/>
        <p:cNvGrpSpPr/>
        <p:nvPr/>
      </p:nvGrpSpPr>
      <p:grpSpPr>
        <a:xfrm>
          <a:off x="0" y="0"/>
          <a:ext cx="0" cy="0"/>
          <a:chOff x="0" y="0"/>
          <a:chExt cx="0" cy="0"/>
        </a:xfrm>
      </p:grpSpPr>
      <p:sp>
        <p:nvSpPr>
          <p:cNvPr id="1048744" name="Title 1"/>
          <p:cNvSpPr>
            <a:spLocks noGrp="1"/>
          </p:cNvSpPr>
          <p:nvPr>
            <p:ph type="title"/>
          </p:nvPr>
        </p:nvSpPr>
        <p:spPr>
          <a:xfrm>
            <a:off x="831851" y="1709738"/>
            <a:ext cx="10515600" cy="2852737"/>
          </a:xfrm>
        </p:spPr>
        <p:txBody>
          <a:bodyPr anchor="b"/>
          <a:lstStyle>
            <a:lvl1pPr>
              <a:defRPr sz="6000"/>
            </a:lvl1pPr>
          </a:lstStyle>
          <a:p>
            <a:r>
              <a:rPr lang="en-US" smtClean="0"/>
              <a:t>Click to edit Master title style</a:t>
            </a:r>
            <a:endParaRPr lang="en-US"/>
          </a:p>
        </p:txBody>
      </p:sp>
      <p:sp>
        <p:nvSpPr>
          <p:cNvPr id="1048745" name="Text Placeholder 2"/>
          <p:cNvSpPr>
            <a:spLocks noGrp="1"/>
          </p:cNvSpPr>
          <p:nvPr>
            <p:ph type="body" idx="1"/>
          </p:nvPr>
        </p:nvSpPr>
        <p:spPr>
          <a:xfrm>
            <a:off x="831851" y="4589463"/>
            <a:ext cx="10515600" cy="1500187"/>
          </a:xfrm>
        </p:spPr>
        <p:txBody>
          <a:bodyPr/>
          <a:lstStyle>
            <a:lvl1pPr indent="0" marL="0">
              <a:buNone/>
              <a:defRPr sz="2400"/>
            </a:lvl1pPr>
            <a:lvl2pPr indent="0" marL="457200">
              <a:buNone/>
              <a:defRPr sz="2000"/>
            </a:lvl2pPr>
            <a:lvl3pPr indent="0" marL="914400">
              <a:buNone/>
              <a:defRPr sz="1800"/>
            </a:lvl3pPr>
            <a:lvl4pPr indent="0" marL="1371600">
              <a:buNone/>
              <a:defRPr sz="1600"/>
            </a:lvl4pPr>
            <a:lvl5pPr indent="0" marL="1828800">
              <a:buNone/>
              <a:defRPr sz="1600"/>
            </a:lvl5pPr>
            <a:lvl6pPr indent="0" marL="2286000">
              <a:buNone/>
              <a:defRPr sz="1600"/>
            </a:lvl6pPr>
            <a:lvl7pPr indent="0" marL="2743200">
              <a:buNone/>
              <a:defRPr sz="1600"/>
            </a:lvl7pPr>
            <a:lvl8pPr indent="0" marL="3200400">
              <a:buNone/>
              <a:defRPr sz="1600"/>
            </a:lvl8pPr>
            <a:lvl9pPr indent="0" marL="3657600">
              <a:buNone/>
              <a:defRPr sz="1600"/>
            </a:lvl9pPr>
          </a:lstStyle>
          <a:p>
            <a:pPr lvl="0"/>
            <a:r>
              <a:rPr lang="en-US" smtClean="0"/>
              <a:t>Click to edit Master text styles</a:t>
            </a:r>
            <a:endParaRPr lang="en-US" smtClean="0"/>
          </a:p>
        </p:txBody>
      </p:sp>
      <p:sp>
        <p:nvSpPr>
          <p:cNvPr id="1048746" name="Date Placeholder 3"/>
          <p:cNvSpPr>
            <a:spLocks noGrp="1"/>
          </p:cNvSpPr>
          <p:nvPr>
            <p:ph type="dt" sz="half" idx="10"/>
          </p:nvPr>
        </p:nvSpPr>
        <p:spPr/>
        <p:txBody>
          <a:bodyPr/>
          <a:p>
            <a:fld id="{63A1C593-65D0-4073-BCC9-577B9352EA97}" type="datetimeFigureOut">
              <a:rPr lang="en-US" smtClean="0"/>
            </a:fld>
            <a:endParaRPr lang="en-US"/>
          </a:p>
        </p:txBody>
      </p:sp>
      <p:sp>
        <p:nvSpPr>
          <p:cNvPr id="1048747" name="Footer Placeholder 4"/>
          <p:cNvSpPr>
            <a:spLocks noGrp="1"/>
          </p:cNvSpPr>
          <p:nvPr>
            <p:ph type="ftr" sz="quarter" idx="11"/>
          </p:nvPr>
        </p:nvSpPr>
        <p:spPr/>
        <p:txBody>
          <a:bodyPr/>
          <a:p>
            <a:endParaRPr lang="en-US"/>
          </a:p>
        </p:txBody>
      </p:sp>
      <p:sp>
        <p:nvSpPr>
          <p:cNvPr id="1048748" name="Slide Number Placeholder 5"/>
          <p:cNvSpPr>
            <a:spLocks noGrp="1"/>
          </p:cNvSpPr>
          <p:nvPr>
            <p:ph type="sldNum" sz="quarter" idx="12"/>
          </p:nvPr>
        </p:nvSpPr>
        <p:spPr/>
        <p:txBody>
          <a:bodyPr/>
          <a:p>
            <a:fld id="{9B618960-8005-486C-9A75-10CB2AAC16F9}" type="slidenum">
              <a:rPr lang="en-US" smtClean="0"/>
            </a:fld>
            <a:endParaRPr lang="en-US"/>
          </a:p>
        </p:txBody>
      </p:sp>
    </p:spTree>
  </p:cSld>
  <p:clrMapOvr>
    <a:masterClrMapping/>
  </p:clrMapOvr>
  <p:hf dt="0" ftr="0" hdr="0" sldNum="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type="twoObj">
  <p:cSld name="Two Content">
    <p:spTree>
      <p:nvGrpSpPr>
        <p:cNvPr id="67" name=""/>
        <p:cNvGrpSpPr/>
        <p:nvPr/>
      </p:nvGrpSpPr>
      <p:grpSpPr>
        <a:xfrm>
          <a:off x="0" y="0"/>
          <a:ext cx="0" cy="0"/>
          <a:chOff x="0" y="0"/>
          <a:chExt cx="0" cy="0"/>
        </a:xfrm>
      </p:grpSpPr>
      <p:sp>
        <p:nvSpPr>
          <p:cNvPr id="1048749" name="Title 1"/>
          <p:cNvSpPr>
            <a:spLocks noGrp="1"/>
          </p:cNvSpPr>
          <p:nvPr>
            <p:ph type="title"/>
          </p:nvPr>
        </p:nvSpPr>
        <p:spPr/>
        <p:txBody>
          <a:bodyPr/>
          <a:p>
            <a:r>
              <a:rPr lang="en-US" smtClean="0"/>
              <a:t>Click to edit Master title style</a:t>
            </a:r>
            <a:endParaRPr lang="en-US"/>
          </a:p>
        </p:txBody>
      </p:sp>
      <p:sp>
        <p:nvSpPr>
          <p:cNvPr id="1048750" name="Content Placeholder 2"/>
          <p:cNvSpPr>
            <a:spLocks noGrp="1"/>
          </p:cNvSpPr>
          <p:nvPr>
            <p:ph sz="half" idx="1"/>
          </p:nvPr>
        </p:nvSpPr>
        <p:spPr>
          <a:xfrm>
            <a:off x="609600" y="1174750"/>
            <a:ext cx="5384800" cy="4953000"/>
          </a:xfrm>
        </p:spPr>
        <p:txBody>
          <a:bodyPr/>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1048751" name="Content Placeholder 3"/>
          <p:cNvSpPr>
            <a:spLocks noGrp="1"/>
          </p:cNvSpPr>
          <p:nvPr>
            <p:ph sz="half" idx="2"/>
          </p:nvPr>
        </p:nvSpPr>
        <p:spPr>
          <a:xfrm>
            <a:off x="6197600" y="1174750"/>
            <a:ext cx="5384800" cy="4953000"/>
          </a:xfrm>
        </p:spPr>
        <p:txBody>
          <a:bodyPr/>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1048752" name="Date Placeholder 4"/>
          <p:cNvSpPr>
            <a:spLocks noGrp="1"/>
          </p:cNvSpPr>
          <p:nvPr>
            <p:ph type="dt" sz="half" idx="10"/>
          </p:nvPr>
        </p:nvSpPr>
        <p:spPr/>
        <p:txBody>
          <a:bodyPr/>
          <a:p>
            <a:fld id="{63A1C593-65D0-4073-BCC9-577B9352EA97}" type="datetimeFigureOut">
              <a:rPr lang="en-US" smtClean="0"/>
            </a:fld>
            <a:endParaRPr lang="en-US"/>
          </a:p>
        </p:txBody>
      </p:sp>
      <p:sp>
        <p:nvSpPr>
          <p:cNvPr id="1048753" name="Footer Placeholder 5"/>
          <p:cNvSpPr>
            <a:spLocks noGrp="1"/>
          </p:cNvSpPr>
          <p:nvPr>
            <p:ph type="ftr" sz="quarter" idx="11"/>
          </p:nvPr>
        </p:nvSpPr>
        <p:spPr/>
        <p:txBody>
          <a:bodyPr/>
          <a:p>
            <a:endParaRPr lang="en-US"/>
          </a:p>
        </p:txBody>
      </p:sp>
      <p:sp>
        <p:nvSpPr>
          <p:cNvPr id="1048754" name="Slide Number Placeholder 6"/>
          <p:cNvSpPr>
            <a:spLocks noGrp="1"/>
          </p:cNvSpPr>
          <p:nvPr>
            <p:ph type="sldNum" sz="quarter" idx="12"/>
          </p:nvPr>
        </p:nvSpPr>
        <p:spPr/>
        <p:txBody>
          <a:bodyPr/>
          <a:p>
            <a:fld id="{9B618960-8005-486C-9A75-10CB2AAC16F9}" type="slidenum">
              <a:rPr lang="en-US" smtClean="0"/>
            </a:fld>
            <a:endParaRPr lang="en-US"/>
          </a:p>
        </p:txBody>
      </p:sp>
    </p:spTree>
  </p:cSld>
  <p:clrMapOvr>
    <a:masterClrMapping/>
  </p:clrMapOvr>
  <p:hf dt="0" ftr="0" hdr="0" sldNum="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type="twoTxTwoObj">
  <p:cSld name="Comparison">
    <p:spTree>
      <p:nvGrpSpPr>
        <p:cNvPr id="68" name=""/>
        <p:cNvGrpSpPr/>
        <p:nvPr/>
      </p:nvGrpSpPr>
      <p:grpSpPr>
        <a:xfrm>
          <a:off x="0" y="0"/>
          <a:ext cx="0" cy="0"/>
          <a:chOff x="0" y="0"/>
          <a:chExt cx="0" cy="0"/>
        </a:xfrm>
      </p:grpSpPr>
      <p:sp>
        <p:nvSpPr>
          <p:cNvPr id="1048755" name="Title 1"/>
          <p:cNvSpPr>
            <a:spLocks noGrp="1"/>
          </p:cNvSpPr>
          <p:nvPr>
            <p:ph type="title"/>
          </p:nvPr>
        </p:nvSpPr>
        <p:spPr>
          <a:xfrm>
            <a:off x="840317" y="365125"/>
            <a:ext cx="10515600" cy="1325563"/>
          </a:xfrm>
        </p:spPr>
        <p:txBody>
          <a:bodyPr/>
          <a:p>
            <a:r>
              <a:rPr lang="en-US" smtClean="0"/>
              <a:t>Click to edit Master title style</a:t>
            </a:r>
            <a:endParaRPr lang="en-US"/>
          </a:p>
        </p:txBody>
      </p:sp>
      <p:sp>
        <p:nvSpPr>
          <p:cNvPr id="1048756" name="Text Placeholder 2"/>
          <p:cNvSpPr>
            <a:spLocks noGrp="1"/>
          </p:cNvSpPr>
          <p:nvPr>
            <p:ph type="body" idx="1"/>
          </p:nvPr>
        </p:nvSpPr>
        <p:spPr>
          <a:xfrm>
            <a:off x="840317" y="1681163"/>
            <a:ext cx="5158316" cy="823912"/>
          </a:xfrm>
        </p:spPr>
        <p:txBody>
          <a:bodyPr anchor="b"/>
          <a:lstStyle>
            <a:lvl1pPr indent="0" marL="0">
              <a:buNone/>
              <a:defRPr b="1" sz="2400"/>
            </a:lvl1pPr>
            <a:lvl2pPr indent="0" marL="457200">
              <a:buNone/>
              <a:defRPr b="1" sz="2000"/>
            </a:lvl2pPr>
            <a:lvl3pPr indent="0" marL="914400">
              <a:buNone/>
              <a:defRPr b="1" sz="1800"/>
            </a:lvl3pPr>
            <a:lvl4pPr indent="0" marL="1371600">
              <a:buNone/>
              <a:defRPr b="1" sz="1600"/>
            </a:lvl4pPr>
            <a:lvl5pPr indent="0" marL="1828800">
              <a:buNone/>
              <a:defRPr b="1" sz="1600"/>
            </a:lvl5pPr>
            <a:lvl6pPr indent="0" marL="2286000">
              <a:buNone/>
              <a:defRPr b="1" sz="1600"/>
            </a:lvl6pPr>
            <a:lvl7pPr indent="0" marL="2743200">
              <a:buNone/>
              <a:defRPr b="1" sz="1600"/>
            </a:lvl7pPr>
            <a:lvl8pPr indent="0" marL="3200400">
              <a:buNone/>
              <a:defRPr b="1" sz="1600"/>
            </a:lvl8pPr>
            <a:lvl9pPr indent="0" marL="3657600">
              <a:buNone/>
              <a:defRPr b="1" sz="1600"/>
            </a:lvl9pPr>
          </a:lstStyle>
          <a:p>
            <a:pPr lvl="0"/>
            <a:r>
              <a:rPr lang="en-US" smtClean="0"/>
              <a:t>Click to edit Master text styles</a:t>
            </a:r>
            <a:endParaRPr lang="en-US" smtClean="0"/>
          </a:p>
        </p:txBody>
      </p:sp>
      <p:sp>
        <p:nvSpPr>
          <p:cNvPr id="1048757" name="Content Placeholder 3"/>
          <p:cNvSpPr>
            <a:spLocks noGrp="1"/>
          </p:cNvSpPr>
          <p:nvPr>
            <p:ph sz="half" idx="2"/>
          </p:nvPr>
        </p:nvSpPr>
        <p:spPr>
          <a:xfrm>
            <a:off x="840317" y="2505075"/>
            <a:ext cx="5158316" cy="3684588"/>
          </a:xfrm>
        </p:spPr>
        <p:txBody>
          <a:bodyPr/>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1048758" name="Text Placeholder 4"/>
          <p:cNvSpPr>
            <a:spLocks noGrp="1"/>
          </p:cNvSpPr>
          <p:nvPr>
            <p:ph type="body" sz="quarter" idx="3"/>
          </p:nvPr>
        </p:nvSpPr>
        <p:spPr>
          <a:xfrm>
            <a:off x="6172200" y="1681163"/>
            <a:ext cx="5183717" cy="823912"/>
          </a:xfrm>
        </p:spPr>
        <p:txBody>
          <a:bodyPr anchor="b"/>
          <a:lstStyle>
            <a:lvl1pPr indent="0" marL="0">
              <a:buNone/>
              <a:defRPr b="1" sz="2400"/>
            </a:lvl1pPr>
            <a:lvl2pPr indent="0" marL="457200">
              <a:buNone/>
              <a:defRPr b="1" sz="2000"/>
            </a:lvl2pPr>
            <a:lvl3pPr indent="0" marL="914400">
              <a:buNone/>
              <a:defRPr b="1" sz="1800"/>
            </a:lvl3pPr>
            <a:lvl4pPr indent="0" marL="1371600">
              <a:buNone/>
              <a:defRPr b="1" sz="1600"/>
            </a:lvl4pPr>
            <a:lvl5pPr indent="0" marL="1828800">
              <a:buNone/>
              <a:defRPr b="1" sz="1600"/>
            </a:lvl5pPr>
            <a:lvl6pPr indent="0" marL="2286000">
              <a:buNone/>
              <a:defRPr b="1" sz="1600"/>
            </a:lvl6pPr>
            <a:lvl7pPr indent="0" marL="2743200">
              <a:buNone/>
              <a:defRPr b="1" sz="1600"/>
            </a:lvl7pPr>
            <a:lvl8pPr indent="0" marL="3200400">
              <a:buNone/>
              <a:defRPr b="1" sz="1600"/>
            </a:lvl8pPr>
            <a:lvl9pPr indent="0" marL="3657600">
              <a:buNone/>
              <a:defRPr b="1" sz="1600"/>
            </a:lvl9pPr>
          </a:lstStyle>
          <a:p>
            <a:pPr lvl="0"/>
            <a:r>
              <a:rPr lang="en-US" smtClean="0"/>
              <a:t>Click to edit Master text styles</a:t>
            </a:r>
            <a:endParaRPr lang="en-US" smtClean="0"/>
          </a:p>
        </p:txBody>
      </p:sp>
      <p:sp>
        <p:nvSpPr>
          <p:cNvPr id="1048759" name="Content Placeholder 5"/>
          <p:cNvSpPr>
            <a:spLocks noGrp="1"/>
          </p:cNvSpPr>
          <p:nvPr>
            <p:ph sz="quarter" idx="4"/>
          </p:nvPr>
        </p:nvSpPr>
        <p:spPr>
          <a:xfrm>
            <a:off x="6172200" y="2505075"/>
            <a:ext cx="5183717" cy="3684588"/>
          </a:xfrm>
        </p:spPr>
        <p:txBody>
          <a:bodyPr/>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1048760" name="Date Placeholder 6"/>
          <p:cNvSpPr>
            <a:spLocks noGrp="1"/>
          </p:cNvSpPr>
          <p:nvPr>
            <p:ph type="dt" sz="half" idx="10"/>
          </p:nvPr>
        </p:nvSpPr>
        <p:spPr/>
        <p:txBody>
          <a:bodyPr/>
          <a:p>
            <a:fld id="{63A1C593-65D0-4073-BCC9-577B9352EA97}" type="datetimeFigureOut">
              <a:rPr lang="en-US" smtClean="0"/>
            </a:fld>
            <a:endParaRPr lang="en-US"/>
          </a:p>
        </p:txBody>
      </p:sp>
      <p:sp>
        <p:nvSpPr>
          <p:cNvPr id="1048761" name="Footer Placeholder 7"/>
          <p:cNvSpPr>
            <a:spLocks noGrp="1"/>
          </p:cNvSpPr>
          <p:nvPr>
            <p:ph type="ftr" sz="quarter" idx="11"/>
          </p:nvPr>
        </p:nvSpPr>
        <p:spPr/>
        <p:txBody>
          <a:bodyPr/>
          <a:p>
            <a:endParaRPr lang="en-US"/>
          </a:p>
        </p:txBody>
      </p:sp>
      <p:sp>
        <p:nvSpPr>
          <p:cNvPr id="1048762" name="Slide Number Placeholder 8"/>
          <p:cNvSpPr>
            <a:spLocks noGrp="1"/>
          </p:cNvSpPr>
          <p:nvPr>
            <p:ph type="sldNum" sz="quarter" idx="12"/>
          </p:nvPr>
        </p:nvSpPr>
        <p:spPr/>
        <p:txBody>
          <a:bodyPr/>
          <a:p>
            <a:fld id="{9B618960-8005-486C-9A75-10CB2AAC16F9}" type="slidenum">
              <a:rPr lang="en-US" smtClean="0"/>
            </a:fld>
            <a:endParaRPr lang="en-US"/>
          </a:p>
        </p:txBody>
      </p:sp>
    </p:spTree>
  </p:cSld>
  <p:clrMapOvr>
    <a:masterClrMapping/>
  </p:clrMapOvr>
  <p:hf dt="0" ftr="0" hdr="0" sldNum="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type="titleOnly">
  <p:cSld name="Title Only">
    <p:spTree>
      <p:nvGrpSpPr>
        <p:cNvPr id="61" name=""/>
        <p:cNvGrpSpPr/>
        <p:nvPr/>
      </p:nvGrpSpPr>
      <p:grpSpPr>
        <a:xfrm>
          <a:off x="0" y="0"/>
          <a:ext cx="0" cy="0"/>
          <a:chOff x="0" y="0"/>
          <a:chExt cx="0" cy="0"/>
        </a:xfrm>
      </p:grpSpPr>
      <p:sp>
        <p:nvSpPr>
          <p:cNvPr id="1048719" name="Title 1"/>
          <p:cNvSpPr>
            <a:spLocks noGrp="1"/>
          </p:cNvSpPr>
          <p:nvPr>
            <p:ph type="title"/>
          </p:nvPr>
        </p:nvSpPr>
        <p:spPr/>
        <p:txBody>
          <a:bodyPr/>
          <a:p>
            <a:r>
              <a:rPr lang="en-US" smtClean="0"/>
              <a:t>Click to edit Master title style</a:t>
            </a:r>
            <a:endParaRPr lang="en-US"/>
          </a:p>
        </p:txBody>
      </p:sp>
      <p:sp>
        <p:nvSpPr>
          <p:cNvPr id="1048720" name="Date Placeholder 2"/>
          <p:cNvSpPr>
            <a:spLocks noGrp="1"/>
          </p:cNvSpPr>
          <p:nvPr>
            <p:ph type="dt" sz="half" idx="10"/>
          </p:nvPr>
        </p:nvSpPr>
        <p:spPr/>
        <p:txBody>
          <a:bodyPr/>
          <a:p>
            <a:fld id="{63A1C593-65D0-4073-BCC9-577B9352EA97}" type="datetimeFigureOut">
              <a:rPr lang="en-US" smtClean="0"/>
            </a:fld>
            <a:endParaRPr lang="en-US"/>
          </a:p>
        </p:txBody>
      </p:sp>
      <p:sp>
        <p:nvSpPr>
          <p:cNvPr id="1048721" name="Footer Placeholder 3"/>
          <p:cNvSpPr>
            <a:spLocks noGrp="1"/>
          </p:cNvSpPr>
          <p:nvPr>
            <p:ph type="ftr" sz="quarter" idx="11"/>
          </p:nvPr>
        </p:nvSpPr>
        <p:spPr/>
        <p:txBody>
          <a:bodyPr/>
          <a:p>
            <a:endParaRPr lang="en-US"/>
          </a:p>
        </p:txBody>
      </p:sp>
      <p:sp>
        <p:nvSpPr>
          <p:cNvPr id="1048722" name="Slide Number Placeholder 4"/>
          <p:cNvSpPr>
            <a:spLocks noGrp="1"/>
          </p:cNvSpPr>
          <p:nvPr>
            <p:ph type="sldNum" sz="quarter" idx="12"/>
          </p:nvPr>
        </p:nvSpPr>
        <p:spPr/>
        <p:txBody>
          <a:bodyPr/>
          <a:p>
            <a:fld id="{9B618960-8005-486C-9A75-10CB2AAC16F9}" type="slidenum">
              <a:rPr lang="en-US" smtClean="0"/>
            </a:fld>
            <a:endParaRPr lang="en-US"/>
          </a:p>
        </p:txBody>
      </p:sp>
    </p:spTree>
  </p:cSld>
  <p:clrMapOvr>
    <a:masterClrMapping/>
  </p:clrMapOvr>
  <p:hf dt="0" ftr="0" hdr="0" sldNum="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type="blank">
  <p:cSld name="Blank">
    <p:spTree>
      <p:nvGrpSpPr>
        <p:cNvPr id="32" name=""/>
        <p:cNvGrpSpPr/>
        <p:nvPr/>
      </p:nvGrpSpPr>
      <p:grpSpPr>
        <a:xfrm>
          <a:off x="0" y="0"/>
          <a:ext cx="0" cy="0"/>
          <a:chOff x="0" y="0"/>
          <a:chExt cx="0" cy="0"/>
        </a:xfrm>
      </p:grpSpPr>
      <p:sp>
        <p:nvSpPr>
          <p:cNvPr id="1048591" name="Date Placeholder 1"/>
          <p:cNvSpPr>
            <a:spLocks noGrp="1"/>
          </p:cNvSpPr>
          <p:nvPr>
            <p:ph type="dt" sz="half" idx="10"/>
          </p:nvPr>
        </p:nvSpPr>
        <p:spPr/>
        <p:txBody>
          <a:bodyPr/>
          <a:p>
            <a:fld id="{63A1C593-65D0-4073-BCC9-577B9352EA97}" type="datetimeFigureOut">
              <a:rPr lang="en-US" smtClean="0"/>
            </a:fld>
            <a:endParaRPr lang="en-US"/>
          </a:p>
        </p:txBody>
      </p:sp>
      <p:sp>
        <p:nvSpPr>
          <p:cNvPr id="1048592" name="Footer Placeholder 2"/>
          <p:cNvSpPr>
            <a:spLocks noGrp="1"/>
          </p:cNvSpPr>
          <p:nvPr>
            <p:ph type="ftr" sz="quarter" idx="11"/>
          </p:nvPr>
        </p:nvSpPr>
        <p:spPr/>
        <p:txBody>
          <a:bodyPr/>
          <a:p>
            <a:endParaRPr lang="en-US"/>
          </a:p>
        </p:txBody>
      </p:sp>
      <p:sp>
        <p:nvSpPr>
          <p:cNvPr id="1048593" name="Slide Number Placeholder 3"/>
          <p:cNvSpPr>
            <a:spLocks noGrp="1"/>
          </p:cNvSpPr>
          <p:nvPr>
            <p:ph type="sldNum" sz="quarter" idx="12"/>
          </p:nvPr>
        </p:nvSpPr>
        <p:spPr/>
        <p:txBody>
          <a:bodyPr/>
          <a:p>
            <a:fld id="{9B618960-8005-486C-9A75-10CB2AAC16F9}" type="slidenum">
              <a:rPr lang="en-US" smtClean="0"/>
            </a:fld>
            <a:endParaRPr lang="en-US"/>
          </a:p>
        </p:txBody>
      </p:sp>
    </p:spTree>
  </p:cSld>
  <p:clrMapOvr>
    <a:masterClrMapping/>
  </p:clrMapOvr>
  <p:hf dt="0" ftr="0" hdr="0" sldNum="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type="objTx">
  <p:cSld name="Content with Caption">
    <p:spTree>
      <p:nvGrpSpPr>
        <p:cNvPr id="50" name=""/>
        <p:cNvGrpSpPr/>
        <p:nvPr/>
      </p:nvGrpSpPr>
      <p:grpSpPr>
        <a:xfrm>
          <a:off x="0" y="0"/>
          <a:ext cx="0" cy="0"/>
          <a:chOff x="0" y="0"/>
          <a:chExt cx="0" cy="0"/>
        </a:xfrm>
      </p:grpSpPr>
      <p:sp>
        <p:nvSpPr>
          <p:cNvPr id="1048656" name="Title 1"/>
          <p:cNvSpPr>
            <a:spLocks noGrp="1"/>
          </p:cNvSpPr>
          <p:nvPr>
            <p:ph type="title"/>
          </p:nvPr>
        </p:nvSpPr>
        <p:spPr>
          <a:xfrm>
            <a:off x="840317" y="457200"/>
            <a:ext cx="3932767" cy="1600200"/>
          </a:xfrm>
        </p:spPr>
        <p:txBody>
          <a:bodyPr anchor="b"/>
          <a:lstStyle>
            <a:lvl1pPr>
              <a:defRPr sz="3200"/>
            </a:lvl1pPr>
          </a:lstStyle>
          <a:p>
            <a:r>
              <a:rPr lang="en-US" smtClean="0"/>
              <a:t>Click to edit Master title style</a:t>
            </a:r>
            <a:endParaRPr lang="en-US"/>
          </a:p>
        </p:txBody>
      </p:sp>
      <p:sp>
        <p:nvSpPr>
          <p:cNvPr id="1048657" name="Content Placeholder 2"/>
          <p:cNvSpPr>
            <a:spLocks noGrp="1"/>
          </p:cNvSpPr>
          <p:nvPr>
            <p:ph idx="1"/>
          </p:nvPr>
        </p:nvSpPr>
        <p:spPr>
          <a:xfrm>
            <a:off x="5183717"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1048658" name="Text Placeholder 3"/>
          <p:cNvSpPr>
            <a:spLocks noGrp="1"/>
          </p:cNvSpPr>
          <p:nvPr>
            <p:ph type="body" sz="half" idx="2"/>
          </p:nvPr>
        </p:nvSpPr>
        <p:spPr>
          <a:xfrm>
            <a:off x="840317" y="2057400"/>
            <a:ext cx="3932767" cy="3811588"/>
          </a:xfrm>
        </p:spPr>
        <p:txBody>
          <a:bodyPr/>
          <a:lstStyle>
            <a:lvl1pPr indent="0" marL="0">
              <a:buNone/>
              <a:defRPr sz="1600"/>
            </a:lvl1pPr>
            <a:lvl2pPr indent="0" marL="457200">
              <a:buNone/>
              <a:defRPr sz="1400"/>
            </a:lvl2pPr>
            <a:lvl3pPr indent="0" marL="914400">
              <a:buNone/>
              <a:defRPr sz="1200"/>
            </a:lvl3pPr>
            <a:lvl4pPr indent="0" marL="1371600">
              <a:buNone/>
              <a:defRPr sz="1000"/>
            </a:lvl4pPr>
            <a:lvl5pPr indent="0" marL="1828800">
              <a:buNone/>
              <a:defRPr sz="1000"/>
            </a:lvl5pPr>
            <a:lvl6pPr indent="0" marL="2286000">
              <a:buNone/>
              <a:defRPr sz="1000"/>
            </a:lvl6pPr>
            <a:lvl7pPr indent="0" marL="2743200">
              <a:buNone/>
              <a:defRPr sz="1000"/>
            </a:lvl7pPr>
            <a:lvl8pPr indent="0" marL="3200400">
              <a:buNone/>
              <a:defRPr sz="1000"/>
            </a:lvl8pPr>
            <a:lvl9pPr indent="0" marL="3657600">
              <a:buNone/>
              <a:defRPr sz="1000"/>
            </a:lvl9pPr>
          </a:lstStyle>
          <a:p>
            <a:pPr lvl="0"/>
            <a:r>
              <a:rPr lang="en-US" smtClean="0"/>
              <a:t>Click to edit Master text styles</a:t>
            </a:r>
            <a:endParaRPr lang="en-US" smtClean="0"/>
          </a:p>
        </p:txBody>
      </p:sp>
      <p:sp>
        <p:nvSpPr>
          <p:cNvPr id="1048659" name="Date Placeholder 4"/>
          <p:cNvSpPr>
            <a:spLocks noGrp="1"/>
          </p:cNvSpPr>
          <p:nvPr>
            <p:ph type="dt" sz="half" idx="10"/>
          </p:nvPr>
        </p:nvSpPr>
        <p:spPr/>
        <p:txBody>
          <a:bodyPr/>
          <a:p>
            <a:fld id="{63A1C593-65D0-4073-BCC9-577B9352EA97}" type="datetimeFigureOut">
              <a:rPr lang="en-US" smtClean="0"/>
            </a:fld>
            <a:endParaRPr lang="en-US"/>
          </a:p>
        </p:txBody>
      </p:sp>
      <p:sp>
        <p:nvSpPr>
          <p:cNvPr id="1048660" name="Footer Placeholder 5"/>
          <p:cNvSpPr>
            <a:spLocks noGrp="1"/>
          </p:cNvSpPr>
          <p:nvPr>
            <p:ph type="ftr" sz="quarter" idx="11"/>
          </p:nvPr>
        </p:nvSpPr>
        <p:spPr/>
        <p:txBody>
          <a:bodyPr/>
          <a:p>
            <a:endParaRPr lang="en-US"/>
          </a:p>
        </p:txBody>
      </p:sp>
      <p:sp>
        <p:nvSpPr>
          <p:cNvPr id="1048661" name="Slide Number Placeholder 6"/>
          <p:cNvSpPr>
            <a:spLocks noGrp="1"/>
          </p:cNvSpPr>
          <p:nvPr>
            <p:ph type="sldNum" sz="quarter" idx="12"/>
          </p:nvPr>
        </p:nvSpPr>
        <p:spPr/>
        <p:txBody>
          <a:bodyPr/>
          <a:p>
            <a:fld id="{9B618960-8005-486C-9A75-10CB2AAC16F9}" type="slidenum">
              <a:rPr lang="en-US" smtClean="0"/>
            </a:fld>
            <a:endParaRPr lang="en-US"/>
          </a:p>
        </p:txBody>
      </p:sp>
    </p:spTree>
  </p:cSld>
  <p:clrMapOvr>
    <a:masterClrMapping/>
  </p:clrMapOvr>
  <p:hf dt="0" ftr="0" hdr="0" sldNum="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type="picTx">
  <p:cSld name="Picture with Caption">
    <p:spTree>
      <p:nvGrpSpPr>
        <p:cNvPr id="64" name=""/>
        <p:cNvGrpSpPr/>
        <p:nvPr/>
      </p:nvGrpSpPr>
      <p:grpSpPr>
        <a:xfrm>
          <a:off x="0" y="0"/>
          <a:ext cx="0" cy="0"/>
          <a:chOff x="0" y="0"/>
          <a:chExt cx="0" cy="0"/>
        </a:xfrm>
      </p:grpSpPr>
      <p:sp>
        <p:nvSpPr>
          <p:cNvPr id="1048733" name="Title 1"/>
          <p:cNvSpPr>
            <a:spLocks noGrp="1"/>
          </p:cNvSpPr>
          <p:nvPr>
            <p:ph type="title"/>
          </p:nvPr>
        </p:nvSpPr>
        <p:spPr>
          <a:xfrm>
            <a:off x="840317" y="457200"/>
            <a:ext cx="3932767" cy="1600200"/>
          </a:xfrm>
        </p:spPr>
        <p:txBody>
          <a:bodyPr anchor="b"/>
          <a:lstStyle>
            <a:lvl1pPr>
              <a:defRPr sz="3200"/>
            </a:lvl1pPr>
          </a:lstStyle>
          <a:p>
            <a:r>
              <a:rPr lang="en-US" smtClean="0"/>
              <a:t>Click to edit Master title style</a:t>
            </a:r>
            <a:endParaRPr lang="en-US"/>
          </a:p>
        </p:txBody>
      </p:sp>
      <p:sp>
        <p:nvSpPr>
          <p:cNvPr id="1048734" name="Picture Placeholder 2"/>
          <p:cNvSpPr>
            <a:spLocks noGrp="1"/>
          </p:cNvSpPr>
          <p:nvPr>
            <p:ph type="pic" idx="1"/>
          </p:nvPr>
        </p:nvSpPr>
        <p:spPr>
          <a:xfrm>
            <a:off x="5183717" y="987425"/>
            <a:ext cx="6172200" cy="4873625"/>
          </a:xfrm>
        </p:spPr>
        <p:txBody>
          <a:bodyPr anchor="t" anchorCtr="0" bIns="45720" compatLnSpc="1" lIns="91440" numCol="1" rIns="91440" tIns="45720" vert="horz" wrap="square"/>
          <a:lstStyle>
            <a:lvl1pPr indent="0" marL="0">
              <a:buNone/>
              <a:defRPr sz="3200"/>
            </a:lvl1pPr>
            <a:lvl2pPr indent="0" marL="457200">
              <a:buNone/>
              <a:defRPr sz="2800"/>
            </a:lvl2pPr>
            <a:lvl3pPr indent="0" marL="914400">
              <a:buNone/>
              <a:defRPr sz="2400"/>
            </a:lvl3pPr>
            <a:lvl4pPr indent="0" marL="1371600">
              <a:buNone/>
              <a:defRPr sz="2000"/>
            </a:lvl4pPr>
            <a:lvl5pPr indent="0" marL="1828800">
              <a:buNone/>
              <a:defRPr sz="2000"/>
            </a:lvl5pPr>
            <a:lvl6pPr indent="0" marL="2286000">
              <a:buNone/>
              <a:defRPr sz="2000"/>
            </a:lvl6pPr>
            <a:lvl7pPr indent="0" marL="2743200">
              <a:buNone/>
              <a:defRPr sz="2000"/>
            </a:lvl7pPr>
            <a:lvl8pPr indent="0" marL="3200400">
              <a:buNone/>
              <a:defRPr sz="2000"/>
            </a:lvl8pPr>
            <a:lvl9pPr indent="0" marL="3657600">
              <a:buNone/>
              <a:defRPr sz="2000"/>
            </a:lvl9pPr>
          </a:lstStyle>
          <a:p>
            <a:pPr algn="l" defTabSz="914400" eaLnBrk="1" fontAlgn="base" hangingPunct="1" indent="0" latinLnBrk="0" lvl="0" marL="0" marR="0" rtl="0">
              <a:lnSpc>
                <a:spcPct val="100000"/>
              </a:lnSpc>
              <a:spcBef>
                <a:spcPct val="20000"/>
              </a:spcBef>
              <a:spcAft>
                <a:spcPct val="0"/>
              </a:spcAft>
              <a:buClrTx/>
              <a:buSzTx/>
              <a:buFontTx/>
              <a:buNone/>
            </a:pPr>
            <a:endParaRPr baseline="0" b="0" cap="none" sz="3200" i="0" kern="1200" kumimoji="0" lang="en-US" noProof="0" normalizeH="0" spc="0" strike="noStrike" u="none" smtClean="0">
              <a:ln>
                <a:noFill/>
              </a:ln>
              <a:solidFill>
                <a:schemeClr val="tx1"/>
              </a:solidFill>
              <a:effectLst/>
              <a:uLnTx/>
              <a:uFillTx/>
              <a:latin typeface="+mn-lt"/>
              <a:ea typeface="+mn-ea"/>
              <a:cs typeface="+mn-cs"/>
            </a:endParaRPr>
          </a:p>
        </p:txBody>
      </p:sp>
      <p:sp>
        <p:nvSpPr>
          <p:cNvPr id="1048735" name="Text Placeholder 3"/>
          <p:cNvSpPr>
            <a:spLocks noGrp="1"/>
          </p:cNvSpPr>
          <p:nvPr>
            <p:ph type="body" sz="half" idx="2"/>
          </p:nvPr>
        </p:nvSpPr>
        <p:spPr>
          <a:xfrm>
            <a:off x="840317" y="2057400"/>
            <a:ext cx="3932767" cy="3811588"/>
          </a:xfrm>
        </p:spPr>
        <p:txBody>
          <a:bodyPr/>
          <a:lstStyle>
            <a:lvl1pPr indent="0" marL="0">
              <a:buNone/>
              <a:defRPr sz="1600"/>
            </a:lvl1pPr>
            <a:lvl2pPr indent="0" marL="457200">
              <a:buNone/>
              <a:defRPr sz="1400"/>
            </a:lvl2pPr>
            <a:lvl3pPr indent="0" marL="914400">
              <a:buNone/>
              <a:defRPr sz="1200"/>
            </a:lvl3pPr>
            <a:lvl4pPr indent="0" marL="1371600">
              <a:buNone/>
              <a:defRPr sz="1000"/>
            </a:lvl4pPr>
            <a:lvl5pPr indent="0" marL="1828800">
              <a:buNone/>
              <a:defRPr sz="1000"/>
            </a:lvl5pPr>
            <a:lvl6pPr indent="0" marL="2286000">
              <a:buNone/>
              <a:defRPr sz="1000"/>
            </a:lvl6pPr>
            <a:lvl7pPr indent="0" marL="2743200">
              <a:buNone/>
              <a:defRPr sz="1000"/>
            </a:lvl7pPr>
            <a:lvl8pPr indent="0" marL="3200400">
              <a:buNone/>
              <a:defRPr sz="1000"/>
            </a:lvl8pPr>
            <a:lvl9pPr indent="0" marL="3657600">
              <a:buNone/>
              <a:defRPr sz="1000"/>
            </a:lvl9pPr>
          </a:lstStyle>
          <a:p>
            <a:pPr lvl="0"/>
            <a:r>
              <a:rPr lang="en-US" smtClean="0"/>
              <a:t>Click to edit Master text styles</a:t>
            </a:r>
            <a:endParaRPr lang="en-US" smtClean="0"/>
          </a:p>
        </p:txBody>
      </p:sp>
      <p:sp>
        <p:nvSpPr>
          <p:cNvPr id="1048736" name="Date Placeholder 4"/>
          <p:cNvSpPr>
            <a:spLocks noGrp="1"/>
          </p:cNvSpPr>
          <p:nvPr>
            <p:ph type="dt" sz="half" idx="10"/>
          </p:nvPr>
        </p:nvSpPr>
        <p:spPr/>
        <p:txBody>
          <a:bodyPr/>
          <a:p>
            <a:fld id="{63A1C593-65D0-4073-BCC9-577B9352EA97}" type="datetimeFigureOut">
              <a:rPr lang="en-US" smtClean="0"/>
            </a:fld>
            <a:endParaRPr lang="en-US"/>
          </a:p>
        </p:txBody>
      </p:sp>
      <p:sp>
        <p:nvSpPr>
          <p:cNvPr id="1048737" name="Footer Placeholder 5"/>
          <p:cNvSpPr>
            <a:spLocks noGrp="1"/>
          </p:cNvSpPr>
          <p:nvPr>
            <p:ph type="ftr" sz="quarter" idx="11"/>
          </p:nvPr>
        </p:nvSpPr>
        <p:spPr/>
        <p:txBody>
          <a:bodyPr/>
          <a:p>
            <a:endParaRPr lang="en-US"/>
          </a:p>
        </p:txBody>
      </p:sp>
      <p:sp>
        <p:nvSpPr>
          <p:cNvPr id="1048738" name="Slide Number Placeholder 6"/>
          <p:cNvSpPr>
            <a:spLocks noGrp="1"/>
          </p:cNvSpPr>
          <p:nvPr>
            <p:ph type="sldNum" sz="quarter" idx="12"/>
          </p:nvPr>
        </p:nvSpPr>
        <p:spPr/>
        <p:txBody>
          <a:bodyPr/>
          <a:p>
            <a:fld id="{9B618960-8005-486C-9A75-10CB2AAC16F9}" type="slidenum">
              <a:rPr lang="en-US" smtClean="0"/>
            </a:fld>
            <a:endParaRPr lang="en-US"/>
          </a:p>
        </p:txBody>
      </p:sp>
    </p:spTree>
  </p:cSld>
  <p:clrMapOvr>
    <a:masterClrMapping/>
  </p:clrMapOvr>
  <p:hf dt="0" ftr="0" hdr="0" sldNum="0"/>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image" Target="../media/image2.jpeg"/><Relationship Id="rId13"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1" name=""/>
        <p:cNvGrpSpPr/>
        <p:nvPr/>
      </p:nvGrpSpPr>
      <p:grpSpPr>
        <a:xfrm/>
      </p:grpSpPr>
      <p:pic>
        <p:nvPicPr>
          <p:cNvPr id="2097152" name="Picture 2"/>
          <p:cNvPicPr>
            <a:picLocks noChangeAspect="1"/>
          </p:cNvPicPr>
          <p:nvPr/>
        </p:nvPicPr>
        <p:blipFill>
          <a:blip xmlns:r="http://schemas.openxmlformats.org/officeDocument/2006/relationships" r:embed="rId12"/>
          <a:stretch>
            <a:fillRect/>
          </a:stretch>
        </p:blipFill>
        <p:spPr>
          <a:xfrm>
            <a:off x="0" y="0"/>
            <a:ext cx="12192000" cy="6858000"/>
          </a:xfrm>
          <a:prstGeom prst="rect"/>
          <a:noFill/>
          <a:ln w="9525">
            <a:noFill/>
          </a:ln>
        </p:spPr>
      </p:pic>
      <p:sp>
        <p:nvSpPr>
          <p:cNvPr id="1048576" name="Rectangle 3"/>
          <p:cNvSpPr>
            <a:spLocks noGrp="1"/>
          </p:cNvSpPr>
          <p:nvPr>
            <p:ph type="title"/>
          </p:nvPr>
        </p:nvSpPr>
        <p:spPr>
          <a:xfrm>
            <a:off x="609600" y="190500"/>
            <a:ext cx="10972800" cy="582613"/>
          </a:xfrm>
          <a:prstGeom prst="rect"/>
          <a:noFill/>
          <a:ln w="9525">
            <a:noFill/>
          </a:ln>
        </p:spPr>
        <p:txBody>
          <a:bodyPr anchor="ctr" anchorCtr="0"/>
          <a:p>
            <a:pPr lvl="0"/>
            <a:r>
              <a:rPr altLang="zh-CN" dirty="0" lang="en-US"/>
              <a:t>Click to edit Master title style</a:t>
            </a:r>
            <a:endParaRPr altLang="zh-CN" dirty="0" lang="en-US"/>
          </a:p>
        </p:txBody>
      </p:sp>
      <p:sp>
        <p:nvSpPr>
          <p:cNvPr id="1048577" name="Rectangle 4"/>
          <p:cNvSpPr>
            <a:spLocks noGrp="1"/>
          </p:cNvSpPr>
          <p:nvPr>
            <p:ph type="body" idx="1"/>
          </p:nvPr>
        </p:nvSpPr>
        <p:spPr>
          <a:xfrm>
            <a:off x="609600" y="1174750"/>
            <a:ext cx="10972800" cy="4953000"/>
          </a:xfrm>
          <a:prstGeom prst="rect"/>
          <a:noFill/>
          <a:ln w="9525">
            <a:noFill/>
          </a:ln>
        </p:spPr>
        <p:txBody>
          <a:bodyPr/>
          <a:p>
            <a:pPr lvl="0"/>
            <a:r>
              <a:rPr altLang="zh-CN" dirty="0" lang="en-US"/>
              <a:t>Click to edit Master text styles</a:t>
            </a:r>
            <a:endParaRPr altLang="zh-CN" dirty="0" lang="en-US"/>
          </a:p>
          <a:p>
            <a:pPr lvl="1"/>
            <a:r>
              <a:rPr altLang="zh-CN" dirty="0" lang="en-US"/>
              <a:t>Second level</a:t>
            </a:r>
            <a:endParaRPr altLang="zh-CN" dirty="0" lang="en-US"/>
          </a:p>
          <a:p>
            <a:pPr lvl="2"/>
            <a:r>
              <a:rPr altLang="zh-CN" dirty="0" lang="en-US"/>
              <a:t>Third level</a:t>
            </a:r>
            <a:endParaRPr altLang="zh-CN" dirty="0" lang="en-US"/>
          </a:p>
          <a:p>
            <a:pPr lvl="3"/>
            <a:r>
              <a:rPr altLang="zh-CN" dirty="0" lang="en-US"/>
              <a:t>Fourth level</a:t>
            </a:r>
            <a:endParaRPr altLang="zh-CN" dirty="0" lang="en-US"/>
          </a:p>
          <a:p>
            <a:pPr lvl="4"/>
            <a:r>
              <a:rPr altLang="zh-CN" dirty="0" lang="en-US"/>
              <a:t>Fifth level</a:t>
            </a:r>
            <a:endParaRPr altLang="zh-CN" dirty="0" lang="en-US"/>
          </a:p>
        </p:txBody>
      </p:sp>
      <p:sp>
        <p:nvSpPr>
          <p:cNvPr id="1048578" name="Rectangle 5"/>
          <p:cNvSpPr>
            <a:spLocks noGrp="1" noChangeArrowheads="1"/>
          </p:cNvSpPr>
          <p:nvPr>
            <p:ph type="dt" sz="half" idx="2"/>
          </p:nvPr>
        </p:nvSpPr>
        <p:spPr bwMode="auto">
          <a:xfrm>
            <a:off x="609600" y="6245225"/>
            <a:ext cx="2844800" cy="476250"/>
          </a:xfrm>
          <a:prstGeom prst="rect"/>
          <a:noFill/>
          <a:ln>
            <a:noFill/>
          </a:ln>
          <a:effectLst/>
        </p:spPr>
        <p:txBody>
          <a:bodyPr anchor="t" anchorCtr="0" bIns="45720" compatLnSpc="1" lIns="91440" numCol="1" rIns="91440" tIns="45720" vert="horz" wrap="square"/>
          <a:lstStyle>
            <a:lvl1pPr>
              <a:defRPr sz="1400"/>
            </a:lvl1pPr>
          </a:lstStyle>
          <a:p>
            <a:fld id="{63A1C593-65D0-4073-BCC9-577B9352EA97}" type="datetimeFigureOut">
              <a:rPr lang="en-US" smtClean="0"/>
            </a:fld>
            <a:endParaRPr lang="en-US"/>
          </a:p>
        </p:txBody>
      </p:sp>
      <p:sp>
        <p:nvSpPr>
          <p:cNvPr id="1048579" name="Rectangle 6"/>
          <p:cNvSpPr>
            <a:spLocks noGrp="1" noChangeArrowheads="1"/>
          </p:cNvSpPr>
          <p:nvPr>
            <p:ph type="ftr" sz="quarter" idx="3"/>
          </p:nvPr>
        </p:nvSpPr>
        <p:spPr bwMode="auto">
          <a:xfrm>
            <a:off x="4165600" y="6245225"/>
            <a:ext cx="3860800" cy="476250"/>
          </a:xfrm>
          <a:prstGeom prst="rect"/>
          <a:noFill/>
          <a:ln>
            <a:noFill/>
          </a:ln>
          <a:effectLst/>
        </p:spPr>
        <p:txBody>
          <a:bodyPr anchor="t" anchorCtr="0" bIns="45720" compatLnSpc="1" lIns="91440" numCol="1" rIns="91440" tIns="45720" vert="horz" wrap="square"/>
          <a:lstStyle>
            <a:lvl1pPr algn="ctr">
              <a:defRPr sz="1400"/>
            </a:lvl1pPr>
          </a:lstStyle>
          <a:p>
            <a:endParaRPr lang="en-US"/>
          </a:p>
        </p:txBody>
      </p:sp>
      <p:sp>
        <p:nvSpPr>
          <p:cNvPr id="1048580" name="Rectangle 7"/>
          <p:cNvSpPr>
            <a:spLocks noGrp="1" noChangeArrowheads="1"/>
          </p:cNvSpPr>
          <p:nvPr>
            <p:ph type="sldNum" sz="quarter" idx="4"/>
          </p:nvPr>
        </p:nvSpPr>
        <p:spPr bwMode="auto">
          <a:xfrm>
            <a:off x="8737600" y="6245225"/>
            <a:ext cx="2844800" cy="476250"/>
          </a:xfrm>
          <a:prstGeom prst="rect"/>
          <a:noFill/>
          <a:ln>
            <a:noFill/>
          </a:ln>
          <a:effectLst/>
        </p:spPr>
        <p:txBody>
          <a:bodyPr anchor="t" anchorCtr="0" bIns="45720" compatLnSpc="1" lIns="91440" numCol="1" rIns="91440" tIns="45720" vert="horz" wrap="square"/>
          <a:lstStyle>
            <a:lvl1pPr algn="r">
              <a:defRPr sz="1400"/>
            </a:lvl1pPr>
          </a:lstStyle>
          <a:p>
            <a:fld id="{9B618960-8005-486C-9A75-10CB2AAC16F9}" type="slidenum">
              <a:rPr lang="en-US" smtClean="0"/>
            </a:fld>
            <a:endParaRPr lang="en-US"/>
          </a:p>
        </p:txBody>
      </p:sp>
    </p:spTree>
  </p:cSld>
  <p:clrMap accent1="accent1" accent2="accent2" accent3="accent3" accent4="accent4" accent5="accent5" accent6="accent6" bg1="lt1" bg2="lt2" tx1="dk1" tx2="dk2"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lvl1pPr algn="l" fontAlgn="base" rtl="0">
        <a:spcBef>
          <a:spcPct val="0"/>
        </a:spcBef>
        <a:spcAft>
          <a:spcPct val="0"/>
        </a:spcAft>
        <a:defRPr sz="3600" kern="1200">
          <a:solidFill>
            <a:schemeClr val="tx1"/>
          </a:solidFill>
          <a:latin typeface="+mj-lt"/>
          <a:ea typeface="+mj-ea"/>
          <a:cs typeface="+mj-cs"/>
        </a:defRPr>
      </a:lvl1pPr>
      <a:lvl2pPr algn="l" fontAlgn="base" rtl="0">
        <a:spcBef>
          <a:spcPct val="0"/>
        </a:spcBef>
        <a:spcAft>
          <a:spcPct val="0"/>
        </a:spcAft>
        <a:defRPr sz="3600">
          <a:solidFill>
            <a:schemeClr val="tx1"/>
          </a:solidFill>
          <a:latin typeface="Arial" panose="020B0604020202020204" pitchFamily="34" charset="0"/>
          <a:ea typeface="SimSun" panose="02010600030101010101" pitchFamily="2" charset="-122"/>
        </a:defRPr>
      </a:lvl2pPr>
      <a:lvl3pPr algn="l" fontAlgn="base" rtl="0">
        <a:spcBef>
          <a:spcPct val="0"/>
        </a:spcBef>
        <a:spcAft>
          <a:spcPct val="0"/>
        </a:spcAft>
        <a:defRPr sz="3600">
          <a:solidFill>
            <a:schemeClr val="tx1"/>
          </a:solidFill>
          <a:latin typeface="Arial" panose="020B0604020202020204" pitchFamily="34" charset="0"/>
          <a:ea typeface="SimSun" panose="02010600030101010101" pitchFamily="2" charset="-122"/>
        </a:defRPr>
      </a:lvl3pPr>
      <a:lvl4pPr algn="l" fontAlgn="base" rtl="0">
        <a:spcBef>
          <a:spcPct val="0"/>
        </a:spcBef>
        <a:spcAft>
          <a:spcPct val="0"/>
        </a:spcAft>
        <a:defRPr sz="3600">
          <a:solidFill>
            <a:schemeClr val="tx1"/>
          </a:solidFill>
          <a:latin typeface="Arial" panose="020B0604020202020204" pitchFamily="34" charset="0"/>
          <a:ea typeface="SimSun" panose="02010600030101010101" pitchFamily="2" charset="-122"/>
        </a:defRPr>
      </a:lvl4pPr>
      <a:lvl5pPr algn="l" fontAlgn="base" rtl="0">
        <a:spcBef>
          <a:spcPct val="0"/>
        </a:spcBef>
        <a:spcAft>
          <a:spcPct val="0"/>
        </a:spcAft>
        <a:defRPr sz="3600">
          <a:solidFill>
            <a:schemeClr val="tx1"/>
          </a:solidFill>
          <a:latin typeface="Arial" panose="020B0604020202020204" pitchFamily="34" charset="0"/>
          <a:ea typeface="SimSun" panose="02010600030101010101" pitchFamily="2" charset="-122"/>
        </a:defRPr>
      </a:lvl5pPr>
      <a:lvl6pPr algn="l" fontAlgn="base" marL="457200" rtl="0">
        <a:spcBef>
          <a:spcPct val="0"/>
        </a:spcBef>
        <a:spcAft>
          <a:spcPct val="0"/>
        </a:spcAft>
        <a:defRPr sz="3600">
          <a:solidFill>
            <a:schemeClr val="tx1"/>
          </a:solidFill>
          <a:latin typeface="Arial" panose="020B0604020202020204" pitchFamily="34" charset="0"/>
          <a:ea typeface="SimSun" panose="02010600030101010101" pitchFamily="2" charset="-122"/>
        </a:defRPr>
      </a:lvl6pPr>
      <a:lvl7pPr algn="l" fontAlgn="base" marL="914400" rtl="0">
        <a:spcBef>
          <a:spcPct val="0"/>
        </a:spcBef>
        <a:spcAft>
          <a:spcPct val="0"/>
        </a:spcAft>
        <a:defRPr sz="3600">
          <a:solidFill>
            <a:schemeClr val="tx1"/>
          </a:solidFill>
          <a:latin typeface="Arial" panose="020B0604020202020204" pitchFamily="34" charset="0"/>
          <a:ea typeface="SimSun" panose="02010600030101010101" pitchFamily="2" charset="-122"/>
        </a:defRPr>
      </a:lvl7pPr>
      <a:lvl8pPr algn="l" fontAlgn="base" marL="1371600" rtl="0">
        <a:spcBef>
          <a:spcPct val="0"/>
        </a:spcBef>
        <a:spcAft>
          <a:spcPct val="0"/>
        </a:spcAft>
        <a:defRPr sz="3600">
          <a:solidFill>
            <a:schemeClr val="tx1"/>
          </a:solidFill>
          <a:latin typeface="Arial" panose="020B0604020202020204" pitchFamily="34" charset="0"/>
          <a:ea typeface="SimSun" panose="02010600030101010101" pitchFamily="2" charset="-122"/>
        </a:defRPr>
      </a:lvl8pPr>
      <a:lvl9pPr algn="l" fontAlgn="base" marL="1828800" rtl="0">
        <a:spcBef>
          <a:spcPct val="0"/>
        </a:spcBef>
        <a:spcAft>
          <a:spcPct val="0"/>
        </a:spcAft>
        <a:defRPr sz="3600">
          <a:solidFill>
            <a:schemeClr val="tx1"/>
          </a:solidFill>
          <a:latin typeface="Arial" panose="020B0604020202020204" pitchFamily="34" charset="0"/>
          <a:ea typeface="SimSun" panose="02010600030101010101" pitchFamily="2" charset="-122"/>
        </a:defRPr>
      </a:lvl9pPr>
    </p:titleStyle>
    <p:bodyStyle>
      <a:lvl1pPr algn="l" fontAlgn="base" indent="-342900" marL="342900" rtl="0">
        <a:spcBef>
          <a:spcPct val="20000"/>
        </a:spcBef>
        <a:spcAft>
          <a:spcPct val="0"/>
        </a:spcAft>
        <a:buChar char="•"/>
        <a:defRPr sz="3200" kern="1200">
          <a:solidFill>
            <a:schemeClr val="tx1"/>
          </a:solidFill>
          <a:latin typeface="+mn-lt"/>
          <a:ea typeface="+mn-ea"/>
          <a:cs typeface="+mn-cs"/>
        </a:defRPr>
      </a:lvl1pPr>
      <a:lvl2pPr algn="l" fontAlgn="base" indent="-285750" marL="742950" rtl="0">
        <a:spcBef>
          <a:spcPct val="20000"/>
        </a:spcBef>
        <a:spcAft>
          <a:spcPct val="0"/>
        </a:spcAft>
        <a:buChar char="–"/>
        <a:defRPr sz="2800" kern="1200">
          <a:solidFill>
            <a:schemeClr val="tx1"/>
          </a:solidFill>
          <a:latin typeface="+mn-lt"/>
          <a:ea typeface="+mn-ea"/>
          <a:cs typeface="+mn-cs"/>
        </a:defRPr>
      </a:lvl2pPr>
      <a:lvl3pPr algn="l" fontAlgn="base" indent="-228600" marL="1143000" rtl="0">
        <a:spcBef>
          <a:spcPct val="20000"/>
        </a:spcBef>
        <a:spcAft>
          <a:spcPct val="0"/>
        </a:spcAft>
        <a:buChar char="•"/>
        <a:defRPr sz="2400" kern="1200">
          <a:solidFill>
            <a:schemeClr val="tx1"/>
          </a:solidFill>
          <a:latin typeface="+mn-lt"/>
          <a:ea typeface="+mn-ea"/>
          <a:cs typeface="+mn-cs"/>
        </a:defRPr>
      </a:lvl3pPr>
      <a:lvl4pPr algn="l" fontAlgn="base" indent="-228600" marL="1600200" rtl="0">
        <a:spcBef>
          <a:spcPct val="20000"/>
        </a:spcBef>
        <a:spcAft>
          <a:spcPct val="0"/>
        </a:spcAft>
        <a:buChar char="–"/>
        <a:defRPr sz="2000" kern="1200">
          <a:solidFill>
            <a:schemeClr val="tx1"/>
          </a:solidFill>
          <a:latin typeface="+mn-lt"/>
          <a:ea typeface="+mn-ea"/>
          <a:cs typeface="+mn-cs"/>
        </a:defRPr>
      </a:lvl4pPr>
      <a:lvl5pPr algn="l" fontAlgn="base" indent="-228600" marL="2057400" rtl="0">
        <a:spcBef>
          <a:spcPct val="20000"/>
        </a:spcBef>
        <a:spcAft>
          <a:spcPct val="0"/>
        </a:spcAft>
        <a:buChar char="»"/>
        <a:defRPr sz="2000" kern="1200">
          <a:solidFill>
            <a:schemeClr val="tx1"/>
          </a:solidFill>
          <a:latin typeface="+mn-lt"/>
          <a:ea typeface="+mn-ea"/>
          <a:cs typeface="+mn-cs"/>
        </a:defRPr>
      </a:lvl5pPr>
      <a:lvl6pPr algn="l" defTabSz="914400" eaLnBrk="1" hangingPunct="1" indent="-228600" latinLnBrk="0" marL="25146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algn="l" defTabSz="914400" eaLnBrk="1" hangingPunct="1" indent="-228600" latinLnBrk="0" marL="29718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algn="l" defTabSz="914400" eaLnBrk="1" hangingPunct="1" indent="-228600" latinLnBrk="0" marL="34290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algn="l" defTabSz="914400" eaLnBrk="1" hangingPunct="1" indent="-228600" latinLnBrk="0" marL="38862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algn="l" defTabSz="914400" eaLnBrk="1" hangingPunct="1" latinLnBrk="0" marL="0" rtl="0">
        <a:defRPr sz="1800" kern="1200">
          <a:solidFill>
            <a:schemeClr val="tx1"/>
          </a:solidFill>
          <a:latin typeface="+mn-lt"/>
          <a:ea typeface="+mn-ea"/>
          <a:cs typeface="+mn-cs"/>
        </a:defRPr>
      </a:lvl1pPr>
      <a:lvl2pPr algn="l" defTabSz="914400" eaLnBrk="1" hangingPunct="1" latinLnBrk="0" marL="457200" rtl="0">
        <a:defRPr sz="1800" kern="1200">
          <a:solidFill>
            <a:schemeClr val="tx1"/>
          </a:solidFill>
          <a:latin typeface="+mn-lt"/>
          <a:ea typeface="+mn-ea"/>
          <a:cs typeface="+mn-cs"/>
        </a:defRPr>
      </a:lvl2pPr>
      <a:lvl3pPr algn="l" defTabSz="914400" eaLnBrk="1" hangingPunct="1" latinLnBrk="0" marL="914400" rtl="0">
        <a:defRPr sz="1800" kern="1200">
          <a:solidFill>
            <a:schemeClr val="tx1"/>
          </a:solidFill>
          <a:latin typeface="+mn-lt"/>
          <a:ea typeface="+mn-ea"/>
          <a:cs typeface="+mn-cs"/>
        </a:defRPr>
      </a:lvl3pPr>
      <a:lvl4pPr algn="l" defTabSz="914400" eaLnBrk="1" hangingPunct="1" latinLnBrk="0" marL="1371600" rtl="0">
        <a:defRPr sz="1800" kern="1200">
          <a:solidFill>
            <a:schemeClr val="tx1"/>
          </a:solidFill>
          <a:latin typeface="+mn-lt"/>
          <a:ea typeface="+mn-ea"/>
          <a:cs typeface="+mn-cs"/>
        </a:defRPr>
      </a:lvl4pPr>
      <a:lvl5pPr algn="l" defTabSz="914400" eaLnBrk="1" hangingPunct="1" latinLnBrk="0" marL="1828800" rtl="0">
        <a:defRPr sz="1800" kern="1200">
          <a:solidFill>
            <a:schemeClr val="tx1"/>
          </a:solidFill>
          <a:latin typeface="+mn-lt"/>
          <a:ea typeface="+mn-ea"/>
          <a:cs typeface="+mn-cs"/>
        </a:defRPr>
      </a:lvl5pPr>
      <a:lvl6pPr algn="l" defTabSz="914400" eaLnBrk="1" hangingPunct="1" latinLnBrk="0" marL="2286000" rtl="0">
        <a:defRPr sz="1800" kern="1200">
          <a:solidFill>
            <a:schemeClr val="tx1"/>
          </a:solidFill>
          <a:latin typeface="+mn-lt"/>
          <a:ea typeface="+mn-ea"/>
          <a:cs typeface="+mn-cs"/>
        </a:defRPr>
      </a:lvl6pPr>
      <a:lvl7pPr algn="l" defTabSz="914400" eaLnBrk="1" hangingPunct="1" latinLnBrk="0" marL="2743200" rtl="0">
        <a:defRPr sz="1800" kern="1200">
          <a:solidFill>
            <a:schemeClr val="tx1"/>
          </a:solidFill>
          <a:latin typeface="+mn-lt"/>
          <a:ea typeface="+mn-ea"/>
          <a:cs typeface="+mn-cs"/>
        </a:defRPr>
      </a:lvl7pPr>
      <a:lvl8pPr algn="l" defTabSz="914400" eaLnBrk="1" hangingPunct="1" latinLnBrk="0" marL="3200400" rtl="0">
        <a:defRPr sz="1800" kern="1200">
          <a:solidFill>
            <a:schemeClr val="tx1"/>
          </a:solidFill>
          <a:latin typeface="+mn-lt"/>
          <a:ea typeface="+mn-ea"/>
          <a:cs typeface="+mn-cs"/>
        </a:defRPr>
      </a:lvl8pPr>
      <a:lvl9pPr algn="l" defTabSz="914400" eaLnBrk="1" hangingPunct="1" latinLnBrk="0" marL="3657600" rtl="0">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3.png"/><Relationship Id="rId2"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image" Target="../media/image20.jpeg"/><Relationship Id="rId2"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image" Target="../media/image21.jpeg"/><Relationship Id="rId2"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image" Target="../media/image22.jpeg"/><Relationship Id="rId2"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image" Target="../media/image23.jpeg"/><Relationship Id="rId2"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image" Target="../media/image24.jpeg"/><Relationship Id="rId2" Type="http://schemas.openxmlformats.org/officeDocument/2006/relationships/image" Target="../media/image25.jpeg"/><Relationship Id="rId3"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image" Target="../media/image26.png"/><Relationship Id="rId2" Type="http://schemas.openxmlformats.org/officeDocument/2006/relationships/image" Target="../media/image27.png"/><Relationship Id="rId3" Type="http://schemas.openxmlformats.org/officeDocument/2006/relationships/image" Target="../media/image28.png"/><Relationship Id="rId4" Type="http://schemas.openxmlformats.org/officeDocument/2006/relationships/image" Target="../media/image29.png"/><Relationship Id="rId5" Type="http://schemas.openxmlformats.org/officeDocument/2006/relationships/image" Target="../media/image30.png"/><Relationship Id="rId6" Type="http://schemas.openxmlformats.org/officeDocument/2006/relationships/image" Target="../media/image31.png"/><Relationship Id="rId7" Type="http://schemas.openxmlformats.org/officeDocument/2006/relationships/image" Target="../media/image32.png"/><Relationship Id="rId8" Type="http://schemas.openxmlformats.org/officeDocument/2006/relationships/image" Target="../media/image33.png"/><Relationship Id="rId9" Type="http://schemas.openxmlformats.org/officeDocument/2006/relationships/image" Target="../media/image34.gif"/><Relationship Id="rId10"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image" Target="../media/image35.png"/><Relationship Id="rId2" Type="http://schemas.openxmlformats.org/officeDocument/2006/relationships/image" Target="../media/image36.jpeg"/><Relationship Id="rId3" Type="http://schemas.openxmlformats.org/officeDocument/2006/relationships/image" Target="../media/image37.jpeg"/><Relationship Id="rId4" Type="http://schemas.openxmlformats.org/officeDocument/2006/relationships/image" Target="../media/image38.jpeg"/><Relationship Id="rId5" Type="http://schemas.openxmlformats.org/officeDocument/2006/relationships/image" Target="../media/image39.jpeg"/><Relationship Id="rId6"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image" Target="../media/image4.jpeg"/><Relationship Id="rId2" Type="http://schemas.openxmlformats.org/officeDocument/2006/relationships/image" Target="../media/image5.png"/><Relationship Id="rId3"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image" Target="../media/image6.png"/><Relationship Id="rId2" Type="http://schemas.openxmlformats.org/officeDocument/2006/relationships/image" Target="../media/image7.png"/><Relationship Id="rId3" Type="http://schemas.openxmlformats.org/officeDocument/2006/relationships/image" Target="../media/image8.png"/><Relationship Id="rId4" Type="http://schemas.openxmlformats.org/officeDocument/2006/relationships/image" Target="../media/image9.jpeg"/><Relationship Id="rId5"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image" Target="../media/image10.png"/><Relationship Id="rId2"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image" Target="../media/image12.png"/><Relationship Id="rId2" Type="http://schemas.openxmlformats.org/officeDocument/2006/relationships/image" Target="../media/image13.png"/><Relationship Id="rId3"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image" Target="../media/image14.png"/><Relationship Id="rId2" Type="http://schemas.openxmlformats.org/officeDocument/2006/relationships/image" Target="../media/image15.png"/><Relationship Id="rId3" Type="http://schemas.openxmlformats.org/officeDocument/2006/relationships/image" Target="../media/image16.png"/><Relationship Id="rId4" Type="http://schemas.openxmlformats.org/officeDocument/2006/relationships/image" Target="../media/image17.png"/><Relationship Id="rId5"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image" Target="../media/image18.jpeg"/><Relationship Id="rId2"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image" Target="../media/image19.jpeg"/><Relationship Id="rId2"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24" name=""/>
        <p:cNvGrpSpPr/>
        <p:nvPr/>
      </p:nvGrpSpPr>
      <p:grpSpPr>
        <a:xfrm>
          <a:off x="0" y="0"/>
          <a:ext cx="0" cy="0"/>
          <a:chOff x="0" y="0"/>
          <a:chExt cx="0" cy="0"/>
        </a:xfrm>
      </p:grpSpPr>
      <p:sp>
        <p:nvSpPr>
          <p:cNvPr id="1048586" name="Title 1"/>
          <p:cNvSpPr>
            <a:spLocks noGrp="1"/>
          </p:cNvSpPr>
          <p:nvPr>
            <p:ph type="ctrTitle"/>
          </p:nvPr>
        </p:nvSpPr>
        <p:spPr>
          <a:xfrm>
            <a:off x="624417" y="427038"/>
            <a:ext cx="10943167" cy="1082675"/>
          </a:xfrm>
          <a:noFill/>
        </p:spPr>
        <p:txBody>
          <a:bodyPr/>
          <a:p>
            <a:pPr>
              <a:lnSpc>
                <a:spcPct val="107000"/>
              </a:lnSpc>
              <a:spcAft>
                <a:spcPts val="0"/>
              </a:spcAft>
            </a:pPr>
            <a:br>
              <a:rPr b="1" dirty="0" sz="2000" lang="en-US">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br>
            <a:br>
              <a:rPr b="1" dirty="0" sz="2000" lang="en-US">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br>
            <a:br>
              <a:rPr b="1" dirty="0" sz="2000" lang="en-US">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br>
            <a:br>
              <a:rPr b="1" dirty="0" sz="2000" lang="en-US">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br>
            <a:br>
              <a:rPr b="1" dirty="0" sz="2000" lang="en-US">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br>
            <a:br>
              <a:rPr b="1" dirty="0" sz="2000" lang="en-US">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br>
            <a:br>
              <a:rPr b="1" dirty="0" sz="2000" lang="en-US">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br>
            <a:r>
              <a:rPr b="1" dirty="0" sz="2400" lang="en-US">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Synchrotron Techniques on Moisture Triggered Crystallization of Triple Cation Perovskite to Elucidate Phase Progression Nucleation</a:t>
            </a:r>
            <a:endParaRPr b="1" dirty="0" sz="2400" lang="en-US">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048587" name="Subtitle 2"/>
          <p:cNvSpPr>
            <a:spLocks noGrp="1"/>
          </p:cNvSpPr>
          <p:nvPr>
            <p:ph type="subTitle" idx="1"/>
          </p:nvPr>
        </p:nvSpPr>
        <p:spPr>
          <a:xfrm>
            <a:off x="886460" y="3049270"/>
            <a:ext cx="6711950" cy="595630"/>
          </a:xfrm>
        </p:spPr>
        <p:txBody>
          <a:bodyPr>
            <a:normAutofit/>
          </a:bodyPr>
          <a:p>
            <a:r>
              <a:rPr b="1" dirty="0" sz="2600" lang="en-US"/>
              <a:t>Miller Shatsala</a:t>
            </a:r>
            <a:endParaRPr b="1" dirty="0" sz="2600" lang="en-US"/>
          </a:p>
          <a:p>
            <a:endParaRPr dirty="0" lang="fr-FR"/>
          </a:p>
        </p:txBody>
      </p:sp>
      <p:sp>
        <p:nvSpPr>
          <p:cNvPr id="1048588" name="Date Placeholder 3"/>
          <p:cNvSpPr>
            <a:spLocks noGrp="1"/>
          </p:cNvSpPr>
          <p:nvPr>
            <p:ph type="dt" sz="half" idx="2"/>
          </p:nvPr>
        </p:nvSpPr>
        <p:spPr/>
        <p:txBody>
          <a:bodyPr/>
          <a:p>
            <a:fld id="{BD191DBB-B9CD-4194-AAD5-4D10B6EA2561}" type="datetime1">
              <a:rPr lang="fr-FR" smtClean="0"/>
              <a:t>11/18/2024</a:t>
            </a:fld>
            <a:endParaRPr dirty="0" lang="en-US"/>
          </a:p>
        </p:txBody>
      </p:sp>
      <p:sp>
        <p:nvSpPr>
          <p:cNvPr id="1048589" name="Slide Number Placeholder 4"/>
          <p:cNvSpPr>
            <a:spLocks noGrp="1"/>
          </p:cNvSpPr>
          <p:nvPr>
            <p:ph type="sldNum" sz="quarter" idx="4"/>
          </p:nvPr>
        </p:nvSpPr>
        <p:spPr/>
        <p:txBody>
          <a:bodyPr/>
          <a:p>
            <a:fld id="{D57F1E4F-1CFF-5643-939E-217C01CDF565}" type="slidenum">
              <a:rPr lang="en-US" smtClean="0"/>
              <a:t>1</a:t>
            </a:fld>
            <a:endParaRPr dirty="0" lang="en-US"/>
          </a:p>
        </p:txBody>
      </p:sp>
      <p:sp>
        <p:nvSpPr>
          <p:cNvPr id="1048590" name="Text Box 6"/>
          <p:cNvSpPr txBox="1"/>
          <p:nvPr/>
        </p:nvSpPr>
        <p:spPr>
          <a:xfrm>
            <a:off x="886460" y="4240530"/>
            <a:ext cx="10557510" cy="1586230"/>
          </a:xfrm>
          <a:prstGeom prst="rect"/>
          <a:noFill/>
        </p:spPr>
        <p:txBody>
          <a:bodyPr anchor="t" rtlCol="0" wrap="square">
            <a:noAutofit/>
          </a:bodyPr>
          <a:p>
            <a:r>
              <a:rPr b="1" dirty="0" sz="2400" lang="en-US">
                <a:solidFill>
                  <a:srgbClr val="FFFF00"/>
                </a:solidFill>
                <a:sym typeface="+mn-ea"/>
              </a:rPr>
              <a:t>Advanced Light Source, </a:t>
            </a:r>
            <a:r>
              <a:rPr dirty="0" sz="2400" i="1" lang="en-US">
                <a:solidFill>
                  <a:srgbClr val="FFFF00"/>
                </a:solidFill>
                <a:sym typeface="+mn-ea"/>
              </a:rPr>
              <a:t>Lawrence Berkeley National Laboratory, Berkeley,CA,USA.</a:t>
            </a:r>
            <a:endParaRPr b="1" dirty="0" sz="2400" lang="en-US">
              <a:solidFill>
                <a:srgbClr val="FFFF00"/>
              </a:solidFill>
            </a:endParaRPr>
          </a:p>
          <a:p>
            <a:r>
              <a:rPr b="1" dirty="0" sz="2400" lang="en-US">
                <a:solidFill>
                  <a:srgbClr val="FFFF00"/>
                </a:solidFill>
                <a:sym typeface="+mn-ea"/>
              </a:rPr>
              <a:t>Department of Physics, </a:t>
            </a:r>
            <a:r>
              <a:rPr dirty="0" sz="2400" i="1" lang="en-US" err="1">
                <a:solidFill>
                  <a:srgbClr val="FFFF00"/>
                </a:solidFill>
                <a:latin typeface="Times New Roman" panose="02020603050405020304" pitchFamily="18" charset="0"/>
                <a:ea typeface="Times New Roman" panose="02020603050405020304" pitchFamily="18" charset="0"/>
                <a:sym typeface="+mn-ea"/>
              </a:rPr>
              <a:t>Masinde</a:t>
            </a:r>
            <a:r>
              <a:rPr dirty="0" sz="2400" i="1" lang="en-US">
                <a:solidFill>
                  <a:srgbClr val="FFFF00"/>
                </a:solidFill>
                <a:latin typeface="Times New Roman" panose="02020603050405020304" pitchFamily="18" charset="0"/>
                <a:ea typeface="Times New Roman" panose="02020603050405020304" pitchFamily="18" charset="0"/>
                <a:sym typeface="+mn-ea"/>
              </a:rPr>
              <a:t> Muliro University of Science and Technology, </a:t>
            </a:r>
            <a:r>
              <a:rPr dirty="0" sz="2400" i="1" lang="en-US" err="1">
                <a:solidFill>
                  <a:srgbClr val="FFFF00"/>
                </a:solidFill>
                <a:latin typeface="Times New Roman" panose="02020603050405020304" pitchFamily="18" charset="0"/>
                <a:ea typeface="Times New Roman" panose="02020603050405020304" pitchFamily="18" charset="0"/>
                <a:sym typeface="+mn-ea"/>
              </a:rPr>
              <a:t>Kakamega</a:t>
            </a:r>
            <a:r>
              <a:rPr dirty="0" sz="2400" i="1" lang="en-US">
                <a:solidFill>
                  <a:srgbClr val="FFFF00"/>
                </a:solidFill>
                <a:latin typeface="Times New Roman" panose="02020603050405020304" pitchFamily="18" charset="0"/>
                <a:ea typeface="Times New Roman" panose="02020603050405020304" pitchFamily="18" charset="0"/>
                <a:sym typeface="+mn-ea"/>
              </a:rPr>
              <a:t>, Kenya</a:t>
            </a:r>
            <a:endParaRPr dirty="0" sz="2400" i="1" lang="en-US">
              <a:solidFill>
                <a:srgbClr val="FFFF00"/>
              </a:solidFill>
              <a:latin typeface="Times New Roman" panose="02020603050405020304" pitchFamily="18" charset="0"/>
              <a:ea typeface="Times New Roman" panose="02020603050405020304" pitchFamily="18" charset="0"/>
              <a:sym typeface="+mn-ea"/>
            </a:endParaRPr>
          </a:p>
        </p:txBody>
      </p:sp>
      <p:pic>
        <p:nvPicPr>
          <p:cNvPr id="2097154" name="Picture 7"/>
          <p:cNvPicPr>
            <a:picLocks noChangeAspect="1"/>
          </p:cNvPicPr>
          <p:nvPr/>
        </p:nvPicPr>
        <p:blipFill>
          <a:blip xmlns:r="http://schemas.openxmlformats.org/officeDocument/2006/relationships" r:embed="rId1"/>
          <a:stretch>
            <a:fillRect/>
          </a:stretch>
        </p:blipFill>
        <p:spPr>
          <a:xfrm>
            <a:off x="0" y="0"/>
            <a:ext cx="12192000" cy="1701800"/>
          </a:xfrm>
          <a:prstGeom prst="rect"/>
        </p:spPr>
      </p:pic>
    </p:spTree>
  </p:cSld>
  <p:clrMapOvr>
    <a:masterClrMapping/>
  </p:clrMapOvr>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53" name=""/>
        <p:cNvGrpSpPr/>
        <p:nvPr/>
      </p:nvGrpSpPr>
      <p:grpSpPr>
        <a:xfrm>
          <a:off x="0" y="0"/>
          <a:ext cx="0" cy="0"/>
          <a:chOff x="0" y="0"/>
          <a:chExt cx="0" cy="0"/>
        </a:xfrm>
      </p:grpSpPr>
      <p:sp>
        <p:nvSpPr>
          <p:cNvPr id="1048674" name="Text Placeholder 3"/>
          <p:cNvSpPr>
            <a:spLocks noGrp="1"/>
          </p:cNvSpPr>
          <p:nvPr>
            <p:ph type="body" sz="half" idx="2"/>
          </p:nvPr>
        </p:nvSpPr>
        <p:spPr>
          <a:xfrm>
            <a:off x="409575" y="3708400"/>
            <a:ext cx="3304540" cy="487680"/>
          </a:xfrm>
        </p:spPr>
        <p:txBody>
          <a:bodyPr>
            <a:normAutofit/>
          </a:bodyPr>
          <a:p>
            <a:pPr algn="just">
              <a:buFont typeface="Wingdings" panose="05000000000000000000" pitchFamily="2" charset="2"/>
            </a:pPr>
            <a:r>
              <a:rPr b="1" dirty="0" lang="en-US"/>
              <a:t>Beamline 7.3.3 Advanced Light Source</a:t>
            </a:r>
            <a:endParaRPr b="1" dirty="0" lang="en-US"/>
          </a:p>
        </p:txBody>
      </p:sp>
      <p:sp>
        <p:nvSpPr>
          <p:cNvPr id="1048675" name="Date Placeholder 2"/>
          <p:cNvSpPr>
            <a:spLocks noGrp="1"/>
          </p:cNvSpPr>
          <p:nvPr>
            <p:ph type="dt" sz="half" idx="10"/>
          </p:nvPr>
        </p:nvSpPr>
        <p:spPr/>
        <p:txBody>
          <a:bodyPr/>
          <a:p>
            <a:fld id="{A1765884-2D32-4A7D-92D1-014D6B8C4A8B}" type="datetime1">
              <a:rPr lang="fr-FR" smtClean="0"/>
              <a:t>11/18/2024</a:t>
            </a:fld>
            <a:endParaRPr dirty="0" lang="en-US"/>
          </a:p>
        </p:txBody>
      </p:sp>
      <p:sp>
        <p:nvSpPr>
          <p:cNvPr id="1048676" name="Slide Number Placeholder 4"/>
          <p:cNvSpPr>
            <a:spLocks noGrp="1"/>
          </p:cNvSpPr>
          <p:nvPr>
            <p:ph type="sldNum" sz="quarter" idx="12"/>
          </p:nvPr>
        </p:nvSpPr>
        <p:spPr/>
        <p:txBody>
          <a:bodyPr/>
          <a:p>
            <a:fld id="{D57F1E4F-1CFF-5643-939E-217C01CDF565}" type="slidenum">
              <a:rPr lang="en-US" smtClean="0"/>
              <a:t>10</a:t>
            </a:fld>
            <a:endParaRPr dirty="0" lang="en-US"/>
          </a:p>
        </p:txBody>
      </p:sp>
      <p:sp>
        <p:nvSpPr>
          <p:cNvPr id="1048677" name="Text Box 5"/>
          <p:cNvSpPr txBox="1"/>
          <p:nvPr/>
        </p:nvSpPr>
        <p:spPr>
          <a:xfrm>
            <a:off x="409575" y="5240655"/>
            <a:ext cx="11455400" cy="997585"/>
          </a:xfrm>
          <a:prstGeom prst="rect"/>
        </p:spPr>
        <p:txBody>
          <a:bodyPr wrap="square">
            <a:noAutofit/>
          </a:bodyPr>
          <a:p>
            <a:pPr algn="just" defTabSz="266700">
              <a:lnSpc>
                <a:spcPct val="150000"/>
              </a:lnSpc>
              <a:spcBef>
                <a:spcPts val="600"/>
              </a:spcBef>
              <a:spcAft>
                <a:spcPts val="600"/>
              </a:spcAft>
            </a:pPr>
            <a:r>
              <a:rPr altLang="en-US" b="1" lang="en-US">
                <a:latin typeface="Times New Roman" panose="02020603050405020304"/>
                <a:ea typeface="Times New Roman" panose="02020603050405020304"/>
              </a:rPr>
              <a:t>Figure 3</a:t>
            </a:r>
            <a:r>
              <a:rPr altLang="en-US" lang="en-US">
                <a:latin typeface="Times New Roman" panose="02020603050405020304"/>
                <a:ea typeface="Times New Roman" panose="02020603050405020304"/>
              </a:rPr>
              <a:t>| GIWAXS maps of triple cation (3-CAT) </a:t>
            </a:r>
            <a:r>
              <a:rPr altLang="en-US" lang="en-US">
                <a:latin typeface="Times New Roman" panose="02020603050405020304"/>
                <a:ea typeface="Times New Roman" panose="02020603050405020304"/>
              </a:rPr>
              <a:t> </a:t>
            </a:r>
            <a:r>
              <a:rPr altLang="en-US" lang="en-US">
                <a:latin typeface="Times New Roman" panose="02020603050405020304"/>
                <a:ea typeface="Times New Roman" panose="02020603050405020304"/>
              </a:rPr>
              <a:t> with varying cesium concentration in triple cation at (a) 0% Cs ;</a:t>
            </a:r>
            <a:r>
              <a:rPr altLang="en-US" lang="en-US">
                <a:latin typeface="Times New Roman" panose="02020603050405020304"/>
                <a:ea typeface="Times New Roman" panose="02020603050405020304"/>
              </a:rPr>
              <a:t> </a:t>
            </a:r>
            <a:r>
              <a:rPr altLang="en-US" lang="en-US">
                <a:latin typeface="Times New Roman" panose="02020603050405020304"/>
                <a:ea typeface="Times New Roman" panose="02020603050405020304"/>
              </a:rPr>
              <a:t> (b) 5% Cs;</a:t>
            </a:r>
            <a:r>
              <a:rPr altLang="en-US" lang="en-US">
                <a:latin typeface="Times New Roman" panose="02020603050405020304"/>
                <a:ea typeface="Times New Roman" panose="02020603050405020304"/>
              </a:rPr>
              <a:t> </a:t>
            </a:r>
            <a:r>
              <a:rPr altLang="en-US" lang="en-US">
                <a:latin typeface="Times New Roman" panose="02020603050405020304"/>
                <a:ea typeface="Times New Roman" panose="02020603050405020304"/>
              </a:rPr>
              <a:t> (c) 10% Cs; (d) 15% Cs</a:t>
            </a:r>
            <a:r>
              <a:rPr altLang="en-US" lang="en-US">
                <a:latin typeface="Times New Roman" panose="02020603050405020304"/>
                <a:ea typeface="Times New Roman" panose="02020603050405020304"/>
              </a:rPr>
              <a:t> </a:t>
            </a:r>
            <a:r>
              <a:rPr altLang="en-US" lang="en-US">
                <a:latin typeface="Times New Roman" panose="02020603050405020304"/>
                <a:ea typeface="Times New Roman" panose="02020603050405020304"/>
              </a:rPr>
              <a:t> and ( e ) 20%</a:t>
            </a:r>
            <a:r>
              <a:rPr altLang="en-US" lang="en-US">
                <a:latin typeface="Times New Roman" panose="02020603050405020304"/>
                <a:ea typeface="Times New Roman" panose="02020603050405020304"/>
              </a:rPr>
              <a:t> </a:t>
            </a:r>
            <a:endParaRPr>
              <a:latin typeface="Times New Roman" panose="02020603050405020304"/>
              <a:ea typeface="Times New Roman" panose="02020603050405020304"/>
            </a:endParaRPr>
          </a:p>
        </p:txBody>
      </p:sp>
      <p:sp>
        <p:nvSpPr>
          <p:cNvPr id="1048678" name="Title 7"/>
          <p:cNvSpPr/>
          <p:nvPr>
            <p:ph type="title"/>
          </p:nvPr>
        </p:nvSpPr>
        <p:spPr>
          <a:xfrm>
            <a:off x="384810" y="1362075"/>
            <a:ext cx="3649345" cy="810260"/>
          </a:xfrm>
        </p:spPr>
        <p:txBody>
          <a:bodyPr/>
          <a:p>
            <a:r>
              <a:rPr b="1" dirty="0" lang="en-US">
                <a:latin typeface="Times New Roman" panose="02020603050405020304" pitchFamily="18" charset="0"/>
                <a:cs typeface="Times New Roman" panose="02020603050405020304" pitchFamily="18" charset="0"/>
                <a:sym typeface="+mn-ea"/>
              </a:rPr>
              <a:t>GIWAXS Results</a:t>
            </a:r>
            <a:endParaRPr lang="en-US"/>
          </a:p>
        </p:txBody>
      </p:sp>
      <p:pic>
        <p:nvPicPr>
          <p:cNvPr id="2097172" name="Picture 1" descr="Slide2"/>
          <p:cNvPicPr>
            <a:picLocks noChangeAspect="1"/>
          </p:cNvPicPr>
          <p:nvPr/>
        </p:nvPicPr>
        <p:blipFill>
          <a:blip xmlns:r="http://schemas.openxmlformats.org/officeDocument/2006/relationships" r:embed="rId1"/>
          <a:srcRect l="3402" t="10303" r="3668" b="-1202"/>
          <a:stretch>
            <a:fillRect/>
          </a:stretch>
        </p:blipFill>
        <p:spPr>
          <a:xfrm>
            <a:off x="3821430" y="455930"/>
            <a:ext cx="8043545" cy="4425950"/>
          </a:xfrm>
          <a:prstGeom prst="rect"/>
        </p:spPr>
      </p:pic>
      <p:sp>
        <p:nvSpPr>
          <p:cNvPr id="1048679" name="Text Placeholder 3"/>
          <p:cNvSpPr>
            <a:spLocks noGrp="1"/>
          </p:cNvSpPr>
          <p:nvPr/>
        </p:nvSpPr>
        <p:spPr>
          <a:xfrm>
            <a:off x="409575" y="2425065"/>
            <a:ext cx="3304540" cy="487680"/>
          </a:xfrm>
          <a:prstGeom prst="rect"/>
          <a:noFill/>
          <a:ln w="9525">
            <a:noFill/>
          </a:ln>
        </p:spPr>
        <p:txBody>
          <a:bodyPr>
            <a:normAutofit/>
          </a:bodyPr>
          <a:lstStyle>
            <a:lvl1pPr algn="l" fontAlgn="base" indent="0" marL="0" rtl="0">
              <a:spcBef>
                <a:spcPct val="20000"/>
              </a:spcBef>
              <a:spcAft>
                <a:spcPct val="0"/>
              </a:spcAft>
              <a:buNone/>
              <a:defRPr sz="1600" kern="1200">
                <a:solidFill>
                  <a:schemeClr val="tx1"/>
                </a:solidFill>
                <a:latin typeface="+mn-lt"/>
                <a:ea typeface="+mn-ea"/>
                <a:cs typeface="+mn-cs"/>
              </a:defRPr>
            </a:lvl1pPr>
            <a:lvl2pPr algn="l" fontAlgn="base" indent="0" marL="457200" rtl="0">
              <a:spcBef>
                <a:spcPct val="20000"/>
              </a:spcBef>
              <a:spcAft>
                <a:spcPct val="0"/>
              </a:spcAft>
              <a:buNone/>
              <a:defRPr sz="1400" kern="1200">
                <a:solidFill>
                  <a:schemeClr val="tx1"/>
                </a:solidFill>
                <a:latin typeface="+mn-lt"/>
                <a:ea typeface="+mn-ea"/>
                <a:cs typeface="+mn-cs"/>
              </a:defRPr>
            </a:lvl2pPr>
            <a:lvl3pPr algn="l" fontAlgn="base" indent="0" marL="914400" rtl="0">
              <a:spcBef>
                <a:spcPct val="20000"/>
              </a:spcBef>
              <a:spcAft>
                <a:spcPct val="0"/>
              </a:spcAft>
              <a:buNone/>
              <a:defRPr sz="1200" kern="1200">
                <a:solidFill>
                  <a:schemeClr val="tx1"/>
                </a:solidFill>
                <a:latin typeface="+mn-lt"/>
                <a:ea typeface="+mn-ea"/>
                <a:cs typeface="+mn-cs"/>
              </a:defRPr>
            </a:lvl3pPr>
            <a:lvl4pPr algn="l" fontAlgn="base" indent="0" marL="1371600" rtl="0">
              <a:spcBef>
                <a:spcPct val="20000"/>
              </a:spcBef>
              <a:spcAft>
                <a:spcPct val="0"/>
              </a:spcAft>
              <a:buNone/>
              <a:defRPr sz="1000" kern="1200">
                <a:solidFill>
                  <a:schemeClr val="tx1"/>
                </a:solidFill>
                <a:latin typeface="+mn-lt"/>
                <a:ea typeface="+mn-ea"/>
                <a:cs typeface="+mn-cs"/>
              </a:defRPr>
            </a:lvl4pPr>
            <a:lvl5pPr algn="l" fontAlgn="base" indent="0" marL="1828800" rtl="0">
              <a:spcBef>
                <a:spcPct val="20000"/>
              </a:spcBef>
              <a:spcAft>
                <a:spcPct val="0"/>
              </a:spcAft>
              <a:buNone/>
              <a:defRPr sz="1000" kern="1200">
                <a:solidFill>
                  <a:schemeClr val="tx1"/>
                </a:solidFill>
                <a:latin typeface="+mn-lt"/>
                <a:ea typeface="+mn-ea"/>
                <a:cs typeface="+mn-cs"/>
              </a:defRPr>
            </a:lvl5pPr>
            <a:lvl6pPr algn="l" defTabSz="914400" eaLnBrk="1" hangingPunct="1" indent="0" latinLnBrk="0" marL="2286000" rtl="0">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algn="l" defTabSz="914400" eaLnBrk="1" hangingPunct="1" indent="0" latinLnBrk="0" marL="2743200" rtl="0">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algn="l" defTabSz="914400" eaLnBrk="1" hangingPunct="1" indent="0" latinLnBrk="0" marL="3200400" rtl="0">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algn="l" defTabSz="914400" eaLnBrk="1" hangingPunct="1" indent="0" latinLnBrk="0" marL="3657600" rtl="0">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just" indent="-285750" marL="285750">
              <a:buFont typeface="Wingdings" panose="05000000000000000000" charset="0"/>
              <a:buChar char="q"/>
            </a:pPr>
            <a:r>
              <a:rPr b="1" dirty="0" lang="en-US">
                <a:solidFill>
                  <a:srgbClr val="00B050"/>
                </a:solidFill>
              </a:rPr>
              <a:t>Cs variation for 3-CAT</a:t>
            </a:r>
            <a:endParaRPr b="1" dirty="0" lang="en-US">
              <a:solidFill>
                <a:srgbClr val="00B050"/>
              </a:solidFill>
            </a:endParaRPr>
          </a:p>
        </p:txBody>
      </p:sp>
    </p:spTree>
  </p:cSld>
  <p:clrMapOvr>
    <a:masterClrMapping/>
  </p:clrMapOvr>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54" name=""/>
        <p:cNvGrpSpPr/>
        <p:nvPr/>
      </p:nvGrpSpPr>
      <p:grpSpPr>
        <a:xfrm>
          <a:off x="0" y="0"/>
          <a:ext cx="0" cy="0"/>
          <a:chOff x="0" y="0"/>
          <a:chExt cx="0" cy="0"/>
        </a:xfrm>
      </p:grpSpPr>
      <p:sp>
        <p:nvSpPr>
          <p:cNvPr id="1048680" name="Text Placeholder 3"/>
          <p:cNvSpPr>
            <a:spLocks noGrp="1"/>
          </p:cNvSpPr>
          <p:nvPr>
            <p:ph type="body" sz="half" idx="2"/>
          </p:nvPr>
        </p:nvSpPr>
        <p:spPr>
          <a:xfrm>
            <a:off x="384810" y="3440430"/>
            <a:ext cx="3304540" cy="487680"/>
          </a:xfrm>
        </p:spPr>
        <p:txBody>
          <a:bodyPr>
            <a:normAutofit/>
          </a:bodyPr>
          <a:p>
            <a:pPr algn="just">
              <a:buFont typeface="Wingdings" panose="05000000000000000000" pitchFamily="2" charset="2"/>
            </a:pPr>
            <a:r>
              <a:rPr b="1" dirty="0" lang="en-US">
                <a:solidFill>
                  <a:srgbClr val="7030A0"/>
                </a:solidFill>
              </a:rPr>
              <a:t>Beamline 7.3.3 Advanced Light Source</a:t>
            </a:r>
            <a:endParaRPr b="1" dirty="0" lang="en-US">
              <a:solidFill>
                <a:srgbClr val="7030A0"/>
              </a:solidFill>
            </a:endParaRPr>
          </a:p>
        </p:txBody>
      </p:sp>
      <p:sp>
        <p:nvSpPr>
          <p:cNvPr id="1048681" name="Date Placeholder 2"/>
          <p:cNvSpPr>
            <a:spLocks noGrp="1"/>
          </p:cNvSpPr>
          <p:nvPr>
            <p:ph type="dt" sz="half" idx="10"/>
          </p:nvPr>
        </p:nvSpPr>
        <p:spPr/>
        <p:txBody>
          <a:bodyPr/>
          <a:p>
            <a:fld id="{A1765884-2D32-4A7D-92D1-014D6B8C4A8B}" type="datetime1">
              <a:rPr lang="fr-FR" smtClean="0"/>
              <a:t>11/18/2024</a:t>
            </a:fld>
            <a:endParaRPr dirty="0" lang="en-US"/>
          </a:p>
        </p:txBody>
      </p:sp>
      <p:sp>
        <p:nvSpPr>
          <p:cNvPr id="1048682" name="Slide Number Placeholder 4"/>
          <p:cNvSpPr>
            <a:spLocks noGrp="1"/>
          </p:cNvSpPr>
          <p:nvPr>
            <p:ph type="sldNum" sz="quarter" idx="12"/>
          </p:nvPr>
        </p:nvSpPr>
        <p:spPr/>
        <p:txBody>
          <a:bodyPr/>
          <a:p>
            <a:fld id="{D57F1E4F-1CFF-5643-939E-217C01CDF565}" type="slidenum">
              <a:rPr lang="en-US" smtClean="0"/>
              <a:t>11</a:t>
            </a:fld>
            <a:endParaRPr dirty="0" lang="en-US"/>
          </a:p>
        </p:txBody>
      </p:sp>
      <p:sp>
        <p:nvSpPr>
          <p:cNvPr id="1048683" name="Text Box 5"/>
          <p:cNvSpPr txBox="1"/>
          <p:nvPr/>
        </p:nvSpPr>
        <p:spPr>
          <a:xfrm>
            <a:off x="409575" y="5240655"/>
            <a:ext cx="11455400" cy="1116330"/>
          </a:xfrm>
          <a:prstGeom prst="rect"/>
        </p:spPr>
        <p:txBody>
          <a:bodyPr wrap="square">
            <a:noAutofit/>
          </a:bodyPr>
          <a:p>
            <a:pPr algn="just" defTabSz="266700">
              <a:lnSpc>
                <a:spcPct val="150000"/>
              </a:lnSpc>
              <a:spcBef>
                <a:spcPts val="600"/>
              </a:spcBef>
              <a:spcAft>
                <a:spcPts val="600"/>
              </a:spcAft>
            </a:pPr>
            <a:r>
              <a:rPr b="1">
                <a:latin typeface="Arial" panose="020B0604020202020204"/>
                <a:ea typeface="Times New Roman" panose="02020603050405020304"/>
              </a:rPr>
              <a:t>Figure </a:t>
            </a:r>
            <a:r>
              <a:rPr b="1" lang="en-US">
                <a:latin typeface="Arial" panose="020B0604020202020204"/>
                <a:ea typeface="Times New Roman" panose="02020603050405020304"/>
              </a:rPr>
              <a:t>4</a:t>
            </a:r>
            <a:r>
              <a:rPr lang="en-US">
                <a:latin typeface="Arial" panose="020B0604020202020204"/>
                <a:ea typeface="Times New Roman" panose="02020603050405020304"/>
              </a:rPr>
              <a:t>|</a:t>
            </a:r>
            <a:r>
              <a:rPr>
                <a:latin typeface="Arial" panose="020B0604020202020204"/>
                <a:ea typeface="Times New Roman" panose="02020603050405020304"/>
              </a:rPr>
              <a:t> </a:t>
            </a:r>
            <a:r>
              <a:rPr altLang="en-US" lang="en-US">
                <a:latin typeface="Times New Roman" panose="02020603050405020304"/>
                <a:ea typeface="Times New Roman" panose="02020603050405020304"/>
              </a:rPr>
              <a:t>GIWAXS maps of triple cation (3-CAT) upon exposure to moisture of relative humidity for (a) 0% (b) 11 %</a:t>
            </a:r>
            <a:r>
              <a:rPr altLang="en-US" lang="en-US">
                <a:latin typeface="Times New Roman" panose="02020603050405020304"/>
                <a:ea typeface="Times New Roman" panose="02020603050405020304"/>
              </a:rPr>
              <a:t> </a:t>
            </a:r>
            <a:r>
              <a:rPr altLang="en-US" lang="en-US">
                <a:latin typeface="Times New Roman" panose="02020603050405020304"/>
                <a:ea typeface="Times New Roman" panose="02020603050405020304"/>
              </a:rPr>
              <a:t> (c) 44 % (d) 88 % (e) 103% and (f) 111 %. The real perovskite films with respective humidities are shown.</a:t>
            </a:r>
            <a:r>
              <a:rPr>
                <a:latin typeface="Times New Roman" panose="02020603050405020304"/>
                <a:ea typeface="Times New Roman" panose="02020603050405020304"/>
              </a:rPr>
              <a:t> </a:t>
            </a:r>
            <a:endParaRPr>
              <a:latin typeface="Times New Roman" panose="02020603050405020304"/>
              <a:ea typeface="Times New Roman" panose="02020603050405020304"/>
            </a:endParaRPr>
          </a:p>
        </p:txBody>
      </p:sp>
      <p:sp>
        <p:nvSpPr>
          <p:cNvPr id="1048684" name="Title 7"/>
          <p:cNvSpPr/>
          <p:nvPr>
            <p:ph type="title"/>
          </p:nvPr>
        </p:nvSpPr>
        <p:spPr>
          <a:xfrm>
            <a:off x="384810" y="1362075"/>
            <a:ext cx="3649345" cy="810260"/>
          </a:xfrm>
        </p:spPr>
        <p:txBody>
          <a:bodyPr/>
          <a:p>
            <a:r>
              <a:rPr b="1" dirty="0" lang="en-US">
                <a:latin typeface="Times New Roman" panose="02020603050405020304" pitchFamily="18" charset="0"/>
                <a:cs typeface="Times New Roman" panose="02020603050405020304" pitchFamily="18" charset="0"/>
                <a:sym typeface="+mn-ea"/>
              </a:rPr>
              <a:t>GIWAXS Results</a:t>
            </a:r>
            <a:endParaRPr lang="en-US"/>
          </a:p>
        </p:txBody>
      </p:sp>
      <p:pic>
        <p:nvPicPr>
          <p:cNvPr id="2097173" name="Picture 2" descr="Slide3"/>
          <p:cNvPicPr>
            <a:picLocks noChangeAspect="1"/>
          </p:cNvPicPr>
          <p:nvPr/>
        </p:nvPicPr>
        <p:blipFill>
          <a:blip xmlns:r="http://schemas.openxmlformats.org/officeDocument/2006/relationships" r:embed="rId1"/>
          <a:srcRect t="7486" r="18661" b="276"/>
          <a:stretch>
            <a:fillRect/>
          </a:stretch>
        </p:blipFill>
        <p:spPr>
          <a:xfrm>
            <a:off x="3931920" y="280670"/>
            <a:ext cx="7515225" cy="4793615"/>
          </a:xfrm>
          <a:prstGeom prst="rect"/>
        </p:spPr>
      </p:pic>
      <p:sp>
        <p:nvSpPr>
          <p:cNvPr id="1048685" name="Text Placeholder 3"/>
          <p:cNvSpPr>
            <a:spLocks noGrp="1"/>
          </p:cNvSpPr>
          <p:nvPr/>
        </p:nvSpPr>
        <p:spPr>
          <a:xfrm>
            <a:off x="409575" y="2425065"/>
            <a:ext cx="3304540" cy="487680"/>
          </a:xfrm>
          <a:prstGeom prst="rect"/>
          <a:noFill/>
          <a:ln w="9525">
            <a:noFill/>
          </a:ln>
        </p:spPr>
        <p:txBody>
          <a:bodyPr>
            <a:normAutofit/>
          </a:bodyPr>
          <a:lstStyle>
            <a:lvl1pPr algn="l" fontAlgn="base" indent="0" marL="0" rtl="0">
              <a:spcBef>
                <a:spcPct val="20000"/>
              </a:spcBef>
              <a:spcAft>
                <a:spcPct val="0"/>
              </a:spcAft>
              <a:buNone/>
              <a:defRPr sz="1600" kern="1200">
                <a:solidFill>
                  <a:schemeClr val="tx1"/>
                </a:solidFill>
                <a:latin typeface="+mn-lt"/>
                <a:ea typeface="+mn-ea"/>
                <a:cs typeface="+mn-cs"/>
              </a:defRPr>
            </a:lvl1pPr>
            <a:lvl2pPr algn="l" fontAlgn="base" indent="0" marL="457200" rtl="0">
              <a:spcBef>
                <a:spcPct val="20000"/>
              </a:spcBef>
              <a:spcAft>
                <a:spcPct val="0"/>
              </a:spcAft>
              <a:buNone/>
              <a:defRPr sz="1400" kern="1200">
                <a:solidFill>
                  <a:schemeClr val="tx1"/>
                </a:solidFill>
                <a:latin typeface="+mn-lt"/>
                <a:ea typeface="+mn-ea"/>
                <a:cs typeface="+mn-cs"/>
              </a:defRPr>
            </a:lvl2pPr>
            <a:lvl3pPr algn="l" fontAlgn="base" indent="0" marL="914400" rtl="0">
              <a:spcBef>
                <a:spcPct val="20000"/>
              </a:spcBef>
              <a:spcAft>
                <a:spcPct val="0"/>
              </a:spcAft>
              <a:buNone/>
              <a:defRPr sz="1200" kern="1200">
                <a:solidFill>
                  <a:schemeClr val="tx1"/>
                </a:solidFill>
                <a:latin typeface="+mn-lt"/>
                <a:ea typeface="+mn-ea"/>
                <a:cs typeface="+mn-cs"/>
              </a:defRPr>
            </a:lvl3pPr>
            <a:lvl4pPr algn="l" fontAlgn="base" indent="0" marL="1371600" rtl="0">
              <a:spcBef>
                <a:spcPct val="20000"/>
              </a:spcBef>
              <a:spcAft>
                <a:spcPct val="0"/>
              </a:spcAft>
              <a:buNone/>
              <a:defRPr sz="1000" kern="1200">
                <a:solidFill>
                  <a:schemeClr val="tx1"/>
                </a:solidFill>
                <a:latin typeface="+mn-lt"/>
                <a:ea typeface="+mn-ea"/>
                <a:cs typeface="+mn-cs"/>
              </a:defRPr>
            </a:lvl4pPr>
            <a:lvl5pPr algn="l" fontAlgn="base" indent="0" marL="1828800" rtl="0">
              <a:spcBef>
                <a:spcPct val="20000"/>
              </a:spcBef>
              <a:spcAft>
                <a:spcPct val="0"/>
              </a:spcAft>
              <a:buNone/>
              <a:defRPr sz="1000" kern="1200">
                <a:solidFill>
                  <a:schemeClr val="tx1"/>
                </a:solidFill>
                <a:latin typeface="+mn-lt"/>
                <a:ea typeface="+mn-ea"/>
                <a:cs typeface="+mn-cs"/>
              </a:defRPr>
            </a:lvl5pPr>
            <a:lvl6pPr algn="l" defTabSz="914400" eaLnBrk="1" hangingPunct="1" indent="0" latinLnBrk="0" marL="2286000" rtl="0">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algn="l" defTabSz="914400" eaLnBrk="1" hangingPunct="1" indent="0" latinLnBrk="0" marL="2743200" rtl="0">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algn="l" defTabSz="914400" eaLnBrk="1" hangingPunct="1" indent="0" latinLnBrk="0" marL="3200400" rtl="0">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algn="l" defTabSz="914400" eaLnBrk="1" hangingPunct="1" indent="0" latinLnBrk="0" marL="3657600" rtl="0">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just" indent="-285750" marL="285750">
              <a:buFont typeface="Wingdings" panose="05000000000000000000" charset="0"/>
              <a:buChar char="q"/>
            </a:pPr>
            <a:r>
              <a:rPr b="1" dirty="0" lang="en-US">
                <a:solidFill>
                  <a:srgbClr val="00B050"/>
                </a:solidFill>
              </a:rPr>
              <a:t>Humidity probing for 3-CAT</a:t>
            </a:r>
            <a:endParaRPr b="1" dirty="0" lang="en-US">
              <a:solidFill>
                <a:srgbClr val="00B050"/>
              </a:solidFill>
            </a:endParaRPr>
          </a:p>
        </p:txBody>
      </p:sp>
    </p:spTree>
  </p:cSld>
  <p:clrMapOvr>
    <a:masterClrMapping/>
  </p:clrMapOvr>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55" name=""/>
        <p:cNvGrpSpPr/>
        <p:nvPr/>
      </p:nvGrpSpPr>
      <p:grpSpPr>
        <a:xfrm>
          <a:off x="0" y="0"/>
          <a:ext cx="0" cy="0"/>
          <a:chOff x="0" y="0"/>
          <a:chExt cx="0" cy="0"/>
        </a:xfrm>
      </p:grpSpPr>
      <p:sp>
        <p:nvSpPr>
          <p:cNvPr id="1048686" name="Text Placeholder 3"/>
          <p:cNvSpPr>
            <a:spLocks noGrp="1"/>
          </p:cNvSpPr>
          <p:nvPr>
            <p:ph type="body" sz="half" idx="2"/>
          </p:nvPr>
        </p:nvSpPr>
        <p:spPr>
          <a:xfrm>
            <a:off x="409575" y="3305810"/>
            <a:ext cx="3304540" cy="487680"/>
          </a:xfrm>
        </p:spPr>
        <p:txBody>
          <a:bodyPr>
            <a:normAutofit/>
          </a:bodyPr>
          <a:p>
            <a:pPr algn="just">
              <a:buFont typeface="Wingdings" panose="05000000000000000000" pitchFamily="2" charset="2"/>
            </a:pPr>
            <a:r>
              <a:rPr b="1" dirty="0" lang="en-US">
                <a:solidFill>
                  <a:srgbClr val="7030A0"/>
                </a:solidFill>
              </a:rPr>
              <a:t>Beamline 7.3.3 Advanced Light Source</a:t>
            </a:r>
            <a:endParaRPr b="1" dirty="0" lang="en-US">
              <a:solidFill>
                <a:srgbClr val="7030A0"/>
              </a:solidFill>
            </a:endParaRPr>
          </a:p>
        </p:txBody>
      </p:sp>
      <p:sp>
        <p:nvSpPr>
          <p:cNvPr id="1048687" name="Date Placeholder 2"/>
          <p:cNvSpPr>
            <a:spLocks noGrp="1"/>
          </p:cNvSpPr>
          <p:nvPr>
            <p:ph type="dt" sz="half" idx="10"/>
          </p:nvPr>
        </p:nvSpPr>
        <p:spPr/>
        <p:txBody>
          <a:bodyPr/>
          <a:p>
            <a:fld id="{A1765884-2D32-4A7D-92D1-014D6B8C4A8B}" type="datetime1">
              <a:rPr lang="fr-FR" smtClean="0"/>
              <a:t>11/18/2024</a:t>
            </a:fld>
            <a:endParaRPr dirty="0" lang="en-US"/>
          </a:p>
        </p:txBody>
      </p:sp>
      <p:sp>
        <p:nvSpPr>
          <p:cNvPr id="1048688" name="Slide Number Placeholder 4"/>
          <p:cNvSpPr>
            <a:spLocks noGrp="1"/>
          </p:cNvSpPr>
          <p:nvPr>
            <p:ph type="sldNum" sz="quarter" idx="12"/>
          </p:nvPr>
        </p:nvSpPr>
        <p:spPr/>
        <p:txBody>
          <a:bodyPr/>
          <a:p>
            <a:fld id="{D57F1E4F-1CFF-5643-939E-217C01CDF565}" type="slidenum">
              <a:rPr lang="en-US" smtClean="0"/>
              <a:t>12</a:t>
            </a:fld>
            <a:endParaRPr dirty="0" lang="en-US"/>
          </a:p>
        </p:txBody>
      </p:sp>
      <p:sp>
        <p:nvSpPr>
          <p:cNvPr id="1048689" name="Text Box 5"/>
          <p:cNvSpPr txBox="1"/>
          <p:nvPr/>
        </p:nvSpPr>
        <p:spPr>
          <a:xfrm>
            <a:off x="609600" y="5418455"/>
            <a:ext cx="10367645" cy="609600"/>
          </a:xfrm>
          <a:prstGeom prst="rect"/>
        </p:spPr>
        <p:txBody>
          <a:bodyPr wrap="square">
            <a:noAutofit/>
          </a:bodyPr>
          <a:p>
            <a:pPr algn="just" defTabSz="266700">
              <a:lnSpc>
                <a:spcPct val="150000"/>
              </a:lnSpc>
              <a:spcBef>
                <a:spcPts val="600"/>
              </a:spcBef>
              <a:spcAft>
                <a:spcPts val="600"/>
              </a:spcAft>
            </a:pPr>
            <a:r>
              <a:rPr b="1">
                <a:latin typeface="Arial" panose="020B0604020202020204"/>
                <a:ea typeface="Times New Roman" panose="02020603050405020304"/>
              </a:rPr>
              <a:t>Figure </a:t>
            </a:r>
            <a:r>
              <a:rPr b="1" lang="en-US">
                <a:latin typeface="Arial" panose="020B0604020202020204"/>
                <a:ea typeface="Times New Roman" panose="02020603050405020304"/>
              </a:rPr>
              <a:t>5</a:t>
            </a:r>
            <a:r>
              <a:rPr lang="en-US">
                <a:latin typeface="Arial" panose="020B0604020202020204"/>
                <a:ea typeface="Times New Roman" panose="02020603050405020304"/>
              </a:rPr>
              <a:t>|</a:t>
            </a:r>
            <a:r>
              <a:rPr>
                <a:latin typeface="Arial" panose="020B0604020202020204"/>
                <a:ea typeface="Times New Roman" panose="02020603050405020304"/>
              </a:rPr>
              <a:t> </a:t>
            </a:r>
            <a:r>
              <a:rPr altLang="en-US" lang="en-US">
                <a:latin typeface="Times New Roman" panose="02020603050405020304"/>
                <a:ea typeface="Times New Roman" panose="02020603050405020304"/>
              </a:rPr>
              <a:t>GIWAXS of triple cation with 5% Cs in q-space for RH of 111%</a:t>
            </a:r>
            <a:endParaRPr altLang="en-US" lang="en-US">
              <a:latin typeface="Times New Roman" panose="02020603050405020304"/>
              <a:ea typeface="Times New Roman" panose="02020603050405020304"/>
            </a:endParaRPr>
          </a:p>
        </p:txBody>
      </p:sp>
      <p:sp>
        <p:nvSpPr>
          <p:cNvPr id="1048690" name="Title 7"/>
          <p:cNvSpPr/>
          <p:nvPr>
            <p:ph type="title"/>
          </p:nvPr>
        </p:nvSpPr>
        <p:spPr>
          <a:xfrm>
            <a:off x="384810" y="1362075"/>
            <a:ext cx="3649345" cy="810260"/>
          </a:xfrm>
        </p:spPr>
        <p:txBody>
          <a:bodyPr/>
          <a:p>
            <a:r>
              <a:rPr b="1" dirty="0" lang="en-US">
                <a:latin typeface="Times New Roman" panose="02020603050405020304" pitchFamily="18" charset="0"/>
                <a:cs typeface="Times New Roman" panose="02020603050405020304" pitchFamily="18" charset="0"/>
                <a:sym typeface="+mn-ea"/>
              </a:rPr>
              <a:t>GIWAXS Results</a:t>
            </a:r>
            <a:endParaRPr lang="en-US"/>
          </a:p>
        </p:txBody>
      </p:sp>
      <p:pic>
        <p:nvPicPr>
          <p:cNvPr id="2097174" name="Picture 12" descr="Slide4"/>
          <p:cNvPicPr>
            <a:picLocks noChangeAspect="1"/>
          </p:cNvPicPr>
          <p:nvPr/>
        </p:nvPicPr>
        <p:blipFill>
          <a:blip xmlns:r="http://schemas.openxmlformats.org/officeDocument/2006/relationships" r:embed="rId1"/>
          <a:srcRect l="6328" t="7841" r="7868" b="2581"/>
          <a:stretch>
            <a:fillRect/>
          </a:stretch>
        </p:blipFill>
        <p:spPr>
          <a:xfrm>
            <a:off x="3714115" y="904875"/>
            <a:ext cx="7680960" cy="4513580"/>
          </a:xfrm>
          <a:prstGeom prst="rect"/>
        </p:spPr>
      </p:pic>
      <p:sp>
        <p:nvSpPr>
          <p:cNvPr id="1048691" name="Text Placeholder 3"/>
          <p:cNvSpPr>
            <a:spLocks noGrp="1"/>
          </p:cNvSpPr>
          <p:nvPr/>
        </p:nvSpPr>
        <p:spPr>
          <a:xfrm>
            <a:off x="409575" y="2425065"/>
            <a:ext cx="3304540" cy="487680"/>
          </a:xfrm>
          <a:prstGeom prst="rect"/>
          <a:noFill/>
          <a:ln w="9525">
            <a:noFill/>
          </a:ln>
        </p:spPr>
        <p:txBody>
          <a:bodyPr>
            <a:normAutofit/>
          </a:bodyPr>
          <a:lstStyle>
            <a:lvl1pPr algn="l" fontAlgn="base" indent="0" marL="0" rtl="0">
              <a:spcBef>
                <a:spcPct val="20000"/>
              </a:spcBef>
              <a:spcAft>
                <a:spcPct val="0"/>
              </a:spcAft>
              <a:buNone/>
              <a:defRPr sz="1600" kern="1200">
                <a:solidFill>
                  <a:schemeClr val="tx1"/>
                </a:solidFill>
                <a:latin typeface="+mn-lt"/>
                <a:ea typeface="+mn-ea"/>
                <a:cs typeface="+mn-cs"/>
              </a:defRPr>
            </a:lvl1pPr>
            <a:lvl2pPr algn="l" fontAlgn="base" indent="0" marL="457200" rtl="0">
              <a:spcBef>
                <a:spcPct val="20000"/>
              </a:spcBef>
              <a:spcAft>
                <a:spcPct val="0"/>
              </a:spcAft>
              <a:buNone/>
              <a:defRPr sz="1400" kern="1200">
                <a:solidFill>
                  <a:schemeClr val="tx1"/>
                </a:solidFill>
                <a:latin typeface="+mn-lt"/>
                <a:ea typeface="+mn-ea"/>
                <a:cs typeface="+mn-cs"/>
              </a:defRPr>
            </a:lvl2pPr>
            <a:lvl3pPr algn="l" fontAlgn="base" indent="0" marL="914400" rtl="0">
              <a:spcBef>
                <a:spcPct val="20000"/>
              </a:spcBef>
              <a:spcAft>
                <a:spcPct val="0"/>
              </a:spcAft>
              <a:buNone/>
              <a:defRPr sz="1200" kern="1200">
                <a:solidFill>
                  <a:schemeClr val="tx1"/>
                </a:solidFill>
                <a:latin typeface="+mn-lt"/>
                <a:ea typeface="+mn-ea"/>
                <a:cs typeface="+mn-cs"/>
              </a:defRPr>
            </a:lvl3pPr>
            <a:lvl4pPr algn="l" fontAlgn="base" indent="0" marL="1371600" rtl="0">
              <a:spcBef>
                <a:spcPct val="20000"/>
              </a:spcBef>
              <a:spcAft>
                <a:spcPct val="0"/>
              </a:spcAft>
              <a:buNone/>
              <a:defRPr sz="1000" kern="1200">
                <a:solidFill>
                  <a:schemeClr val="tx1"/>
                </a:solidFill>
                <a:latin typeface="+mn-lt"/>
                <a:ea typeface="+mn-ea"/>
                <a:cs typeface="+mn-cs"/>
              </a:defRPr>
            </a:lvl4pPr>
            <a:lvl5pPr algn="l" fontAlgn="base" indent="0" marL="1828800" rtl="0">
              <a:spcBef>
                <a:spcPct val="20000"/>
              </a:spcBef>
              <a:spcAft>
                <a:spcPct val="0"/>
              </a:spcAft>
              <a:buNone/>
              <a:defRPr sz="1000" kern="1200">
                <a:solidFill>
                  <a:schemeClr val="tx1"/>
                </a:solidFill>
                <a:latin typeface="+mn-lt"/>
                <a:ea typeface="+mn-ea"/>
                <a:cs typeface="+mn-cs"/>
              </a:defRPr>
            </a:lvl5pPr>
            <a:lvl6pPr algn="l" defTabSz="914400" eaLnBrk="1" hangingPunct="1" indent="0" latinLnBrk="0" marL="2286000" rtl="0">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algn="l" defTabSz="914400" eaLnBrk="1" hangingPunct="1" indent="0" latinLnBrk="0" marL="2743200" rtl="0">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algn="l" defTabSz="914400" eaLnBrk="1" hangingPunct="1" indent="0" latinLnBrk="0" marL="3200400" rtl="0">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algn="l" defTabSz="914400" eaLnBrk="1" hangingPunct="1" indent="0" latinLnBrk="0" marL="3657600" rtl="0">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just" indent="-285750" marL="285750">
              <a:buFont typeface="Wingdings" panose="05000000000000000000" charset="0"/>
              <a:buChar char="q"/>
            </a:pPr>
            <a:r>
              <a:rPr b="1" dirty="0" lang="en-US">
                <a:solidFill>
                  <a:srgbClr val="00B050"/>
                </a:solidFill>
              </a:rPr>
              <a:t>1D profie for humidity</a:t>
            </a:r>
            <a:endParaRPr b="1" dirty="0" lang="en-US">
              <a:solidFill>
                <a:srgbClr val="00B050"/>
              </a:solidFill>
            </a:endParaRPr>
          </a:p>
        </p:txBody>
      </p:sp>
    </p:spTree>
  </p:cSld>
  <p:clrMapOvr>
    <a:masterClrMapping/>
  </p:clrMapOvr>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56" name=""/>
        <p:cNvGrpSpPr/>
        <p:nvPr/>
      </p:nvGrpSpPr>
      <p:grpSpPr>
        <a:xfrm>
          <a:off x="0" y="0"/>
          <a:ext cx="0" cy="0"/>
          <a:chOff x="0" y="0"/>
          <a:chExt cx="0" cy="0"/>
        </a:xfrm>
      </p:grpSpPr>
      <p:sp>
        <p:nvSpPr>
          <p:cNvPr id="1048692" name="Text Placeholder 3"/>
          <p:cNvSpPr>
            <a:spLocks noGrp="1"/>
          </p:cNvSpPr>
          <p:nvPr>
            <p:ph type="body" sz="half" idx="2"/>
          </p:nvPr>
        </p:nvSpPr>
        <p:spPr>
          <a:xfrm>
            <a:off x="409575" y="3604260"/>
            <a:ext cx="3304540" cy="487680"/>
          </a:xfrm>
        </p:spPr>
        <p:txBody>
          <a:bodyPr>
            <a:normAutofit/>
          </a:bodyPr>
          <a:p>
            <a:pPr algn="just">
              <a:buFont typeface="Wingdings" panose="05000000000000000000" pitchFamily="2" charset="2"/>
            </a:pPr>
            <a:r>
              <a:rPr b="1" dirty="0" lang="en-US">
                <a:solidFill>
                  <a:srgbClr val="7030A0"/>
                </a:solidFill>
              </a:rPr>
              <a:t>Beamline 7.3.3 Advanced Light Source</a:t>
            </a:r>
            <a:endParaRPr b="1" dirty="0" lang="en-US">
              <a:solidFill>
                <a:srgbClr val="7030A0"/>
              </a:solidFill>
            </a:endParaRPr>
          </a:p>
        </p:txBody>
      </p:sp>
      <p:sp>
        <p:nvSpPr>
          <p:cNvPr id="1048693" name="Date Placeholder 2"/>
          <p:cNvSpPr>
            <a:spLocks noGrp="1"/>
          </p:cNvSpPr>
          <p:nvPr>
            <p:ph type="dt" sz="half" idx="10"/>
          </p:nvPr>
        </p:nvSpPr>
        <p:spPr/>
        <p:txBody>
          <a:bodyPr/>
          <a:p>
            <a:fld id="{A1765884-2D32-4A7D-92D1-014D6B8C4A8B}" type="datetime1">
              <a:rPr lang="fr-FR" smtClean="0"/>
              <a:t>11/18/2024</a:t>
            </a:fld>
            <a:endParaRPr dirty="0" lang="en-US"/>
          </a:p>
        </p:txBody>
      </p:sp>
      <p:sp>
        <p:nvSpPr>
          <p:cNvPr id="1048694" name="Slide Number Placeholder 4"/>
          <p:cNvSpPr>
            <a:spLocks noGrp="1"/>
          </p:cNvSpPr>
          <p:nvPr>
            <p:ph type="sldNum" sz="quarter" idx="12"/>
          </p:nvPr>
        </p:nvSpPr>
        <p:spPr/>
        <p:txBody>
          <a:bodyPr/>
          <a:p>
            <a:fld id="{D57F1E4F-1CFF-5643-939E-217C01CDF565}" type="slidenum">
              <a:rPr lang="en-US" smtClean="0"/>
              <a:t>13</a:t>
            </a:fld>
            <a:endParaRPr dirty="0" lang="en-US"/>
          </a:p>
        </p:txBody>
      </p:sp>
      <p:sp>
        <p:nvSpPr>
          <p:cNvPr id="1048695" name="Text Box 5"/>
          <p:cNvSpPr txBox="1"/>
          <p:nvPr/>
        </p:nvSpPr>
        <p:spPr>
          <a:xfrm>
            <a:off x="384810" y="4757420"/>
            <a:ext cx="11455400" cy="1116330"/>
          </a:xfrm>
          <a:prstGeom prst="rect"/>
        </p:spPr>
        <p:txBody>
          <a:bodyPr wrap="square">
            <a:noAutofit/>
          </a:bodyPr>
          <a:p>
            <a:pPr algn="just" defTabSz="266700">
              <a:lnSpc>
                <a:spcPct val="150000"/>
              </a:lnSpc>
              <a:spcBef>
                <a:spcPts val="600"/>
              </a:spcBef>
              <a:spcAft>
                <a:spcPts val="600"/>
              </a:spcAft>
            </a:pPr>
            <a:r>
              <a:rPr b="1">
                <a:latin typeface="Arial" panose="020B0604020202020204"/>
                <a:ea typeface="Times New Roman" panose="02020603050405020304"/>
              </a:rPr>
              <a:t>Figure </a:t>
            </a:r>
            <a:r>
              <a:rPr b="1" lang="en-US">
                <a:latin typeface="Arial" panose="020B0604020202020204"/>
                <a:ea typeface="Times New Roman" panose="02020603050405020304"/>
              </a:rPr>
              <a:t>6</a:t>
            </a:r>
            <a:r>
              <a:rPr lang="en-US">
                <a:latin typeface="Arial" panose="020B0604020202020204"/>
                <a:ea typeface="Times New Roman" panose="02020603050405020304"/>
              </a:rPr>
              <a:t>|</a:t>
            </a:r>
            <a:r>
              <a:rPr>
                <a:latin typeface="Arial" panose="020B0604020202020204"/>
                <a:ea typeface="Times New Roman" panose="02020603050405020304"/>
              </a:rPr>
              <a:t> </a:t>
            </a:r>
            <a:r>
              <a:rPr altLang="en-US" lang="en-US">
                <a:latin typeface="Times New Roman" panose="02020603050405020304"/>
                <a:ea typeface="Times New Roman" panose="02020603050405020304"/>
              </a:rPr>
              <a:t>GIWAXS maps of MAPI</a:t>
            </a:r>
            <a:r>
              <a:rPr altLang="en-US" lang="en-US">
                <a:latin typeface="Times New Roman" panose="02020603050405020304"/>
                <a:ea typeface="Times New Roman" panose="02020603050405020304"/>
              </a:rPr>
              <a:t> </a:t>
            </a:r>
            <a:r>
              <a:rPr altLang="en-US" lang="en-US">
                <a:latin typeface="Times New Roman" panose="02020603050405020304"/>
                <a:ea typeface="Times New Roman" panose="02020603050405020304"/>
              </a:rPr>
              <a:t>when exposed to relative humidity (RH) of (a) 0% % (b) 32%; (c) 51%</a:t>
            </a:r>
            <a:r>
              <a:rPr altLang="en-US" lang="en-US">
                <a:latin typeface="Times New Roman" panose="02020603050405020304"/>
                <a:ea typeface="Times New Roman" panose="02020603050405020304"/>
              </a:rPr>
              <a:t> </a:t>
            </a:r>
            <a:r>
              <a:rPr altLang="en-US" lang="en-US">
                <a:latin typeface="Times New Roman" panose="02020603050405020304"/>
                <a:ea typeface="Times New Roman" panose="02020603050405020304"/>
              </a:rPr>
              <a:t>(d) 82%</a:t>
            </a:r>
            <a:r>
              <a:rPr altLang="en-US" lang="en-US">
                <a:latin typeface="Times New Roman" panose="02020603050405020304"/>
                <a:ea typeface="Times New Roman" panose="02020603050405020304"/>
              </a:rPr>
              <a:t> </a:t>
            </a:r>
            <a:r>
              <a:rPr altLang="en-US" lang="en-US">
                <a:latin typeface="Times New Roman" panose="02020603050405020304"/>
                <a:ea typeface="Times New Roman" panose="02020603050405020304"/>
              </a:rPr>
              <a:t>(e) 91% and (f) 102% </a:t>
            </a:r>
            <a:endParaRPr altLang="en-US" lang="en-US">
              <a:latin typeface="Times New Roman" panose="02020603050405020304"/>
              <a:ea typeface="Times New Roman" panose="02020603050405020304"/>
            </a:endParaRPr>
          </a:p>
        </p:txBody>
      </p:sp>
      <p:sp>
        <p:nvSpPr>
          <p:cNvPr id="1048696" name="Title 7"/>
          <p:cNvSpPr/>
          <p:nvPr>
            <p:ph type="title"/>
          </p:nvPr>
        </p:nvSpPr>
        <p:spPr>
          <a:xfrm>
            <a:off x="384810" y="1362075"/>
            <a:ext cx="3649345" cy="810260"/>
          </a:xfrm>
        </p:spPr>
        <p:txBody>
          <a:bodyPr/>
          <a:p>
            <a:r>
              <a:rPr b="1" dirty="0" lang="en-US">
                <a:latin typeface="Times New Roman" panose="02020603050405020304" pitchFamily="18" charset="0"/>
                <a:cs typeface="Times New Roman" panose="02020603050405020304" pitchFamily="18" charset="0"/>
                <a:sym typeface="+mn-ea"/>
              </a:rPr>
              <a:t>GIWAXS Results</a:t>
            </a:r>
            <a:endParaRPr lang="en-US"/>
          </a:p>
        </p:txBody>
      </p:sp>
      <p:pic>
        <p:nvPicPr>
          <p:cNvPr id="2097175" name="Picture 4" descr="Slide5"/>
          <p:cNvPicPr>
            <a:picLocks noChangeAspect="1"/>
          </p:cNvPicPr>
          <p:nvPr/>
        </p:nvPicPr>
        <p:blipFill>
          <a:blip xmlns:r="http://schemas.openxmlformats.org/officeDocument/2006/relationships" r:embed="rId1"/>
          <a:srcRect l="1197" t="9220" r="5541" b="14342"/>
          <a:stretch>
            <a:fillRect/>
          </a:stretch>
        </p:blipFill>
        <p:spPr>
          <a:xfrm>
            <a:off x="3776345" y="892810"/>
            <a:ext cx="8187055" cy="3775075"/>
          </a:xfrm>
          <a:prstGeom prst="rect"/>
        </p:spPr>
      </p:pic>
      <p:sp>
        <p:nvSpPr>
          <p:cNvPr id="1048697" name="Text Placeholder 3"/>
          <p:cNvSpPr>
            <a:spLocks noGrp="1"/>
          </p:cNvSpPr>
          <p:nvPr/>
        </p:nvSpPr>
        <p:spPr>
          <a:xfrm>
            <a:off x="409575" y="2425065"/>
            <a:ext cx="3304540" cy="487680"/>
          </a:xfrm>
          <a:prstGeom prst="rect"/>
          <a:noFill/>
          <a:ln w="9525">
            <a:noFill/>
          </a:ln>
        </p:spPr>
        <p:txBody>
          <a:bodyPr>
            <a:normAutofit/>
          </a:bodyPr>
          <a:lstStyle>
            <a:lvl1pPr algn="l" fontAlgn="base" indent="0" marL="0" rtl="0">
              <a:spcBef>
                <a:spcPct val="20000"/>
              </a:spcBef>
              <a:spcAft>
                <a:spcPct val="0"/>
              </a:spcAft>
              <a:buNone/>
              <a:defRPr sz="1600" kern="1200">
                <a:solidFill>
                  <a:schemeClr val="tx1"/>
                </a:solidFill>
                <a:latin typeface="+mn-lt"/>
                <a:ea typeface="+mn-ea"/>
                <a:cs typeface="+mn-cs"/>
              </a:defRPr>
            </a:lvl1pPr>
            <a:lvl2pPr algn="l" fontAlgn="base" indent="0" marL="457200" rtl="0">
              <a:spcBef>
                <a:spcPct val="20000"/>
              </a:spcBef>
              <a:spcAft>
                <a:spcPct val="0"/>
              </a:spcAft>
              <a:buNone/>
              <a:defRPr sz="1400" kern="1200">
                <a:solidFill>
                  <a:schemeClr val="tx1"/>
                </a:solidFill>
                <a:latin typeface="+mn-lt"/>
                <a:ea typeface="+mn-ea"/>
                <a:cs typeface="+mn-cs"/>
              </a:defRPr>
            </a:lvl2pPr>
            <a:lvl3pPr algn="l" fontAlgn="base" indent="0" marL="914400" rtl="0">
              <a:spcBef>
                <a:spcPct val="20000"/>
              </a:spcBef>
              <a:spcAft>
                <a:spcPct val="0"/>
              </a:spcAft>
              <a:buNone/>
              <a:defRPr sz="1200" kern="1200">
                <a:solidFill>
                  <a:schemeClr val="tx1"/>
                </a:solidFill>
                <a:latin typeface="+mn-lt"/>
                <a:ea typeface="+mn-ea"/>
                <a:cs typeface="+mn-cs"/>
              </a:defRPr>
            </a:lvl3pPr>
            <a:lvl4pPr algn="l" fontAlgn="base" indent="0" marL="1371600" rtl="0">
              <a:spcBef>
                <a:spcPct val="20000"/>
              </a:spcBef>
              <a:spcAft>
                <a:spcPct val="0"/>
              </a:spcAft>
              <a:buNone/>
              <a:defRPr sz="1000" kern="1200">
                <a:solidFill>
                  <a:schemeClr val="tx1"/>
                </a:solidFill>
                <a:latin typeface="+mn-lt"/>
                <a:ea typeface="+mn-ea"/>
                <a:cs typeface="+mn-cs"/>
              </a:defRPr>
            </a:lvl4pPr>
            <a:lvl5pPr algn="l" fontAlgn="base" indent="0" marL="1828800" rtl="0">
              <a:spcBef>
                <a:spcPct val="20000"/>
              </a:spcBef>
              <a:spcAft>
                <a:spcPct val="0"/>
              </a:spcAft>
              <a:buNone/>
              <a:defRPr sz="1000" kern="1200">
                <a:solidFill>
                  <a:schemeClr val="tx1"/>
                </a:solidFill>
                <a:latin typeface="+mn-lt"/>
                <a:ea typeface="+mn-ea"/>
                <a:cs typeface="+mn-cs"/>
              </a:defRPr>
            </a:lvl5pPr>
            <a:lvl6pPr algn="l" defTabSz="914400" eaLnBrk="1" hangingPunct="1" indent="0" latinLnBrk="0" marL="2286000" rtl="0">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algn="l" defTabSz="914400" eaLnBrk="1" hangingPunct="1" indent="0" latinLnBrk="0" marL="2743200" rtl="0">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algn="l" defTabSz="914400" eaLnBrk="1" hangingPunct="1" indent="0" latinLnBrk="0" marL="3200400" rtl="0">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algn="l" defTabSz="914400" eaLnBrk="1" hangingPunct="1" indent="0" latinLnBrk="0" marL="3657600" rtl="0">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just" indent="-285750" marL="285750">
              <a:buFont typeface="Wingdings" panose="05000000000000000000" charset="0"/>
              <a:buChar char="q"/>
            </a:pPr>
            <a:r>
              <a:rPr b="1" dirty="0" lang="en-US">
                <a:solidFill>
                  <a:srgbClr val="00B050"/>
                </a:solidFill>
              </a:rPr>
              <a:t>Humidity probing for MAPI</a:t>
            </a:r>
            <a:endParaRPr b="1" dirty="0" lang="en-US">
              <a:solidFill>
                <a:srgbClr val="00B050"/>
              </a:solidFill>
            </a:endParaRPr>
          </a:p>
        </p:txBody>
      </p:sp>
    </p:spTree>
  </p:cSld>
  <p:clrMapOvr>
    <a:masterClrMapping/>
  </p:clrMapOvr>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57" name=""/>
        <p:cNvGrpSpPr/>
        <p:nvPr/>
      </p:nvGrpSpPr>
      <p:grpSpPr>
        <a:xfrm>
          <a:off x="0" y="0"/>
          <a:ext cx="0" cy="0"/>
          <a:chOff x="0" y="0"/>
          <a:chExt cx="0" cy="0"/>
        </a:xfrm>
      </p:grpSpPr>
      <p:sp>
        <p:nvSpPr>
          <p:cNvPr id="1048698" name="Text Placeholder 3"/>
          <p:cNvSpPr>
            <a:spLocks noGrp="1"/>
          </p:cNvSpPr>
          <p:nvPr>
            <p:ph type="body" sz="half" idx="2"/>
          </p:nvPr>
        </p:nvSpPr>
        <p:spPr>
          <a:xfrm>
            <a:off x="409575" y="3234055"/>
            <a:ext cx="3304540" cy="487680"/>
          </a:xfrm>
        </p:spPr>
        <p:txBody>
          <a:bodyPr>
            <a:normAutofit/>
          </a:bodyPr>
          <a:p>
            <a:pPr algn="just">
              <a:buFont typeface="Wingdings" panose="05000000000000000000" pitchFamily="2" charset="2"/>
            </a:pPr>
            <a:r>
              <a:rPr b="1" dirty="0" lang="en-US">
                <a:solidFill>
                  <a:srgbClr val="7030A0"/>
                </a:solidFill>
              </a:rPr>
              <a:t>Beamline 7.3.3 Advanced Light Source</a:t>
            </a:r>
            <a:endParaRPr b="1" dirty="0" lang="en-US">
              <a:solidFill>
                <a:srgbClr val="7030A0"/>
              </a:solidFill>
            </a:endParaRPr>
          </a:p>
        </p:txBody>
      </p:sp>
      <p:sp>
        <p:nvSpPr>
          <p:cNvPr id="1048699" name="Date Placeholder 2"/>
          <p:cNvSpPr>
            <a:spLocks noGrp="1"/>
          </p:cNvSpPr>
          <p:nvPr>
            <p:ph type="dt" sz="half" idx="10"/>
          </p:nvPr>
        </p:nvSpPr>
        <p:spPr/>
        <p:txBody>
          <a:bodyPr/>
          <a:p>
            <a:fld id="{A1765884-2D32-4A7D-92D1-014D6B8C4A8B}" type="datetime1">
              <a:rPr lang="fr-FR" smtClean="0"/>
              <a:t>11/18/2024</a:t>
            </a:fld>
            <a:endParaRPr dirty="0" lang="en-US"/>
          </a:p>
        </p:txBody>
      </p:sp>
      <p:sp>
        <p:nvSpPr>
          <p:cNvPr id="1048700" name="Slide Number Placeholder 4"/>
          <p:cNvSpPr>
            <a:spLocks noGrp="1"/>
          </p:cNvSpPr>
          <p:nvPr>
            <p:ph type="sldNum" sz="quarter" idx="12"/>
          </p:nvPr>
        </p:nvSpPr>
        <p:spPr/>
        <p:txBody>
          <a:bodyPr/>
          <a:p>
            <a:fld id="{D57F1E4F-1CFF-5643-939E-217C01CDF565}" type="slidenum">
              <a:rPr lang="en-US" smtClean="0"/>
              <a:t>14</a:t>
            </a:fld>
            <a:endParaRPr dirty="0" lang="en-US"/>
          </a:p>
        </p:txBody>
      </p:sp>
      <p:sp>
        <p:nvSpPr>
          <p:cNvPr id="1048701" name="Text Box 5"/>
          <p:cNvSpPr txBox="1"/>
          <p:nvPr/>
        </p:nvSpPr>
        <p:spPr>
          <a:xfrm>
            <a:off x="225425" y="4190365"/>
            <a:ext cx="5029835" cy="1864995"/>
          </a:xfrm>
          <a:prstGeom prst="rect"/>
        </p:spPr>
        <p:txBody>
          <a:bodyPr wrap="square">
            <a:noAutofit/>
          </a:bodyPr>
          <a:p>
            <a:pPr algn="just" defTabSz="266700">
              <a:lnSpc>
                <a:spcPct val="150000"/>
              </a:lnSpc>
              <a:spcBef>
                <a:spcPts val="600"/>
              </a:spcBef>
              <a:spcAft>
                <a:spcPts val="600"/>
              </a:spcAft>
            </a:pPr>
            <a:r>
              <a:rPr altLang="en-US" b="1" lang="en-US">
                <a:latin typeface="Times New Roman" panose="02020603050405020304"/>
                <a:ea typeface="Times New Roman" panose="02020603050405020304"/>
              </a:rPr>
              <a:t>Figure 7</a:t>
            </a:r>
            <a:r>
              <a:rPr altLang="en-US" lang="en-US">
                <a:latin typeface="Times New Roman" panose="02020603050405020304"/>
                <a:ea typeface="Times New Roman" panose="02020603050405020304"/>
              </a:rPr>
              <a:t>|GIWAXS peaks of MAPI</a:t>
            </a:r>
            <a:r>
              <a:rPr altLang="en-US" lang="en-US">
                <a:latin typeface="Times New Roman" panose="02020603050405020304"/>
                <a:ea typeface="Times New Roman" panose="02020603050405020304"/>
              </a:rPr>
              <a:t> </a:t>
            </a:r>
            <a:r>
              <a:rPr altLang="en-US" lang="en-US">
                <a:latin typeface="Times New Roman" panose="02020603050405020304"/>
                <a:ea typeface="Times New Roman" panose="02020603050405020304"/>
              </a:rPr>
              <a:t>when exposed to 10%  relative humidity (RH) for 10s with a slight variation of scanning points ranging from 0.100mm to 0.500mm starting from the edge of the sample.</a:t>
            </a:r>
            <a:endParaRPr altLang="en-US" lang="en-US">
              <a:latin typeface="Times New Roman" panose="02020603050405020304"/>
              <a:ea typeface="Times New Roman" panose="02020603050405020304"/>
            </a:endParaRPr>
          </a:p>
        </p:txBody>
      </p:sp>
      <p:sp>
        <p:nvSpPr>
          <p:cNvPr id="1048702" name="Title 7"/>
          <p:cNvSpPr/>
          <p:nvPr>
            <p:ph type="title"/>
          </p:nvPr>
        </p:nvSpPr>
        <p:spPr>
          <a:xfrm>
            <a:off x="384810" y="1362075"/>
            <a:ext cx="3649345" cy="810260"/>
          </a:xfrm>
        </p:spPr>
        <p:txBody>
          <a:bodyPr/>
          <a:p>
            <a:r>
              <a:rPr b="1" dirty="0" lang="en-US">
                <a:latin typeface="Times New Roman" panose="02020603050405020304" pitchFamily="18" charset="0"/>
                <a:cs typeface="Times New Roman" panose="02020603050405020304" pitchFamily="18" charset="0"/>
                <a:sym typeface="+mn-ea"/>
              </a:rPr>
              <a:t>GIWAXS Results</a:t>
            </a:r>
            <a:endParaRPr lang="en-US"/>
          </a:p>
        </p:txBody>
      </p:sp>
      <p:pic>
        <p:nvPicPr>
          <p:cNvPr id="2097176" name="Picture 13" descr="Slide6"/>
          <p:cNvPicPr>
            <a:picLocks noChangeAspect="1"/>
          </p:cNvPicPr>
          <p:nvPr/>
        </p:nvPicPr>
        <p:blipFill>
          <a:blip xmlns:r="http://schemas.openxmlformats.org/officeDocument/2006/relationships" r:embed="rId1"/>
          <a:srcRect l="5297" t="17553" r="12711" b="15879"/>
          <a:stretch>
            <a:fillRect/>
          </a:stretch>
        </p:blipFill>
        <p:spPr>
          <a:xfrm>
            <a:off x="5255895" y="252730"/>
            <a:ext cx="5494020" cy="2510790"/>
          </a:xfrm>
          <a:prstGeom prst="rect"/>
        </p:spPr>
      </p:pic>
      <p:pic>
        <p:nvPicPr>
          <p:cNvPr id="2097177" name="Picture 16" descr="Slide7"/>
          <p:cNvPicPr>
            <a:picLocks noChangeAspect="1"/>
          </p:cNvPicPr>
          <p:nvPr/>
        </p:nvPicPr>
        <p:blipFill>
          <a:blip xmlns:r="http://schemas.openxmlformats.org/officeDocument/2006/relationships" r:embed="rId2"/>
          <a:srcRect l="3280" t="8944" r="10361" b="4551"/>
          <a:stretch>
            <a:fillRect/>
          </a:stretch>
        </p:blipFill>
        <p:spPr>
          <a:xfrm>
            <a:off x="5410835" y="2927350"/>
            <a:ext cx="5518150" cy="3110865"/>
          </a:xfrm>
          <a:prstGeom prst="rect"/>
        </p:spPr>
      </p:pic>
      <p:sp>
        <p:nvSpPr>
          <p:cNvPr id="1048703" name="Text Placeholder 3"/>
          <p:cNvSpPr>
            <a:spLocks noGrp="1"/>
          </p:cNvSpPr>
          <p:nvPr/>
        </p:nvSpPr>
        <p:spPr>
          <a:xfrm>
            <a:off x="409575" y="2425065"/>
            <a:ext cx="3304540" cy="487680"/>
          </a:xfrm>
          <a:prstGeom prst="rect"/>
          <a:noFill/>
          <a:ln w="9525">
            <a:noFill/>
          </a:ln>
        </p:spPr>
        <p:txBody>
          <a:bodyPr>
            <a:normAutofit/>
          </a:bodyPr>
          <a:lstStyle>
            <a:lvl1pPr algn="l" fontAlgn="base" indent="0" marL="0" rtl="0">
              <a:spcBef>
                <a:spcPct val="20000"/>
              </a:spcBef>
              <a:spcAft>
                <a:spcPct val="0"/>
              </a:spcAft>
              <a:buNone/>
              <a:defRPr sz="1600" kern="1200">
                <a:solidFill>
                  <a:schemeClr val="tx1"/>
                </a:solidFill>
                <a:latin typeface="+mn-lt"/>
                <a:ea typeface="+mn-ea"/>
                <a:cs typeface="+mn-cs"/>
              </a:defRPr>
            </a:lvl1pPr>
            <a:lvl2pPr algn="l" fontAlgn="base" indent="0" marL="457200" rtl="0">
              <a:spcBef>
                <a:spcPct val="20000"/>
              </a:spcBef>
              <a:spcAft>
                <a:spcPct val="0"/>
              </a:spcAft>
              <a:buNone/>
              <a:defRPr sz="1400" kern="1200">
                <a:solidFill>
                  <a:schemeClr val="tx1"/>
                </a:solidFill>
                <a:latin typeface="+mn-lt"/>
                <a:ea typeface="+mn-ea"/>
                <a:cs typeface="+mn-cs"/>
              </a:defRPr>
            </a:lvl2pPr>
            <a:lvl3pPr algn="l" fontAlgn="base" indent="0" marL="914400" rtl="0">
              <a:spcBef>
                <a:spcPct val="20000"/>
              </a:spcBef>
              <a:spcAft>
                <a:spcPct val="0"/>
              </a:spcAft>
              <a:buNone/>
              <a:defRPr sz="1200" kern="1200">
                <a:solidFill>
                  <a:schemeClr val="tx1"/>
                </a:solidFill>
                <a:latin typeface="+mn-lt"/>
                <a:ea typeface="+mn-ea"/>
                <a:cs typeface="+mn-cs"/>
              </a:defRPr>
            </a:lvl3pPr>
            <a:lvl4pPr algn="l" fontAlgn="base" indent="0" marL="1371600" rtl="0">
              <a:spcBef>
                <a:spcPct val="20000"/>
              </a:spcBef>
              <a:spcAft>
                <a:spcPct val="0"/>
              </a:spcAft>
              <a:buNone/>
              <a:defRPr sz="1000" kern="1200">
                <a:solidFill>
                  <a:schemeClr val="tx1"/>
                </a:solidFill>
                <a:latin typeface="+mn-lt"/>
                <a:ea typeface="+mn-ea"/>
                <a:cs typeface="+mn-cs"/>
              </a:defRPr>
            </a:lvl4pPr>
            <a:lvl5pPr algn="l" fontAlgn="base" indent="0" marL="1828800" rtl="0">
              <a:spcBef>
                <a:spcPct val="20000"/>
              </a:spcBef>
              <a:spcAft>
                <a:spcPct val="0"/>
              </a:spcAft>
              <a:buNone/>
              <a:defRPr sz="1000" kern="1200">
                <a:solidFill>
                  <a:schemeClr val="tx1"/>
                </a:solidFill>
                <a:latin typeface="+mn-lt"/>
                <a:ea typeface="+mn-ea"/>
                <a:cs typeface="+mn-cs"/>
              </a:defRPr>
            </a:lvl5pPr>
            <a:lvl6pPr algn="l" defTabSz="914400" eaLnBrk="1" hangingPunct="1" indent="0" latinLnBrk="0" marL="2286000" rtl="0">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algn="l" defTabSz="914400" eaLnBrk="1" hangingPunct="1" indent="0" latinLnBrk="0" marL="2743200" rtl="0">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algn="l" defTabSz="914400" eaLnBrk="1" hangingPunct="1" indent="0" latinLnBrk="0" marL="3200400" rtl="0">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algn="l" defTabSz="914400" eaLnBrk="1" hangingPunct="1" indent="0" latinLnBrk="0" marL="3657600" rtl="0">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just" indent="-285750" marL="285750">
              <a:buFont typeface="Wingdings" panose="05000000000000000000" charset="0"/>
              <a:buChar char="q"/>
            </a:pPr>
            <a:r>
              <a:rPr b="1" dirty="0" lang="en-US">
                <a:solidFill>
                  <a:srgbClr val="00B050"/>
                </a:solidFill>
              </a:rPr>
              <a:t>1D profile for MAPI humidity</a:t>
            </a:r>
            <a:endParaRPr b="1" dirty="0" lang="en-US">
              <a:solidFill>
                <a:srgbClr val="00B050"/>
              </a:solidFill>
            </a:endParaRPr>
          </a:p>
        </p:txBody>
      </p:sp>
    </p:spTree>
  </p:cSld>
  <p:clrMapOvr>
    <a:masterClrMapping/>
  </p:clrMapOvr>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58" name=""/>
        <p:cNvGrpSpPr/>
        <p:nvPr/>
      </p:nvGrpSpPr>
      <p:grpSpPr>
        <a:xfrm>
          <a:off x="0" y="0"/>
          <a:ext cx="0" cy="0"/>
          <a:chOff x="0" y="0"/>
          <a:chExt cx="0" cy="0"/>
        </a:xfrm>
      </p:grpSpPr>
      <p:pic>
        <p:nvPicPr>
          <p:cNvPr id="2097178" name="Picture 1"/>
          <p:cNvPicPr>
            <a:picLocks noChangeAspect="1"/>
          </p:cNvPicPr>
          <p:nvPr/>
        </p:nvPicPr>
        <p:blipFill>
          <a:blip xmlns:r="http://schemas.openxmlformats.org/officeDocument/2006/relationships" r:embed="rId1"/>
          <a:stretch>
            <a:fillRect/>
          </a:stretch>
        </p:blipFill>
        <p:spPr>
          <a:xfrm>
            <a:off x="7608821" y="2705459"/>
            <a:ext cx="1527288" cy="1343523"/>
          </a:xfrm>
          <a:prstGeom prst="rect"/>
        </p:spPr>
      </p:pic>
      <p:pic>
        <p:nvPicPr>
          <p:cNvPr id="2097179" name="Picture 2"/>
          <p:cNvPicPr>
            <a:picLocks noChangeAspect="1"/>
          </p:cNvPicPr>
          <p:nvPr/>
        </p:nvPicPr>
        <p:blipFill>
          <a:blip xmlns:r="http://schemas.openxmlformats.org/officeDocument/2006/relationships" r:embed="rId2"/>
          <a:stretch>
            <a:fillRect/>
          </a:stretch>
        </p:blipFill>
        <p:spPr>
          <a:xfrm>
            <a:off x="6039120" y="2721155"/>
            <a:ext cx="1393661" cy="1393661"/>
          </a:xfrm>
          <a:prstGeom prst="rect"/>
        </p:spPr>
      </p:pic>
      <p:pic>
        <p:nvPicPr>
          <p:cNvPr id="2097180" name="Picture 3"/>
          <p:cNvPicPr>
            <a:picLocks noChangeAspect="1"/>
          </p:cNvPicPr>
          <p:nvPr/>
        </p:nvPicPr>
        <p:blipFill>
          <a:blip xmlns:r="http://schemas.openxmlformats.org/officeDocument/2006/relationships" r:embed="rId3"/>
          <a:stretch>
            <a:fillRect/>
          </a:stretch>
        </p:blipFill>
        <p:spPr>
          <a:xfrm>
            <a:off x="1184575" y="2913506"/>
            <a:ext cx="1627201" cy="1059276"/>
          </a:xfrm>
          <a:prstGeom prst="rect"/>
        </p:spPr>
      </p:pic>
      <p:pic>
        <p:nvPicPr>
          <p:cNvPr id="2097181" name="Picture 4"/>
          <p:cNvPicPr>
            <a:picLocks noChangeAspect="1"/>
          </p:cNvPicPr>
          <p:nvPr/>
        </p:nvPicPr>
        <p:blipFill>
          <a:blip xmlns:r="http://schemas.openxmlformats.org/officeDocument/2006/relationships" r:embed="rId4"/>
          <a:stretch>
            <a:fillRect/>
          </a:stretch>
        </p:blipFill>
        <p:spPr>
          <a:xfrm>
            <a:off x="3589607" y="2992137"/>
            <a:ext cx="1469921" cy="980645"/>
          </a:xfrm>
          <a:prstGeom prst="rect"/>
        </p:spPr>
      </p:pic>
      <p:pic>
        <p:nvPicPr>
          <p:cNvPr id="2097182" name="Picture 5"/>
          <p:cNvPicPr>
            <a:picLocks noChangeAspect="1"/>
          </p:cNvPicPr>
          <p:nvPr/>
        </p:nvPicPr>
        <p:blipFill>
          <a:blip xmlns:r="http://schemas.openxmlformats.org/officeDocument/2006/relationships" r:embed="rId5"/>
          <a:stretch>
            <a:fillRect/>
          </a:stretch>
        </p:blipFill>
        <p:spPr>
          <a:xfrm>
            <a:off x="1184275" y="1170940"/>
            <a:ext cx="1332230" cy="1332230"/>
          </a:xfrm>
          <a:prstGeom prst="rect"/>
        </p:spPr>
      </p:pic>
      <p:pic>
        <p:nvPicPr>
          <p:cNvPr id="2097183" name="Picture 6"/>
          <p:cNvPicPr>
            <a:picLocks noChangeAspect="1"/>
          </p:cNvPicPr>
          <p:nvPr/>
        </p:nvPicPr>
        <p:blipFill>
          <a:blip xmlns:r="http://schemas.openxmlformats.org/officeDocument/2006/relationships" r:embed="rId6"/>
          <a:stretch>
            <a:fillRect/>
          </a:stretch>
        </p:blipFill>
        <p:spPr>
          <a:xfrm>
            <a:off x="3619500" y="1076325"/>
            <a:ext cx="1426845" cy="1426845"/>
          </a:xfrm>
          <a:prstGeom prst="rect"/>
        </p:spPr>
      </p:pic>
      <p:pic>
        <p:nvPicPr>
          <p:cNvPr id="2097184" name="Picture 7"/>
          <p:cNvPicPr>
            <a:picLocks noChangeAspect="1"/>
          </p:cNvPicPr>
          <p:nvPr/>
        </p:nvPicPr>
        <p:blipFill>
          <a:blip xmlns:r="http://schemas.openxmlformats.org/officeDocument/2006/relationships" r:embed="rId7"/>
          <a:stretch>
            <a:fillRect/>
          </a:stretch>
        </p:blipFill>
        <p:spPr>
          <a:xfrm>
            <a:off x="8425109" y="1457151"/>
            <a:ext cx="2633970" cy="842605"/>
          </a:xfrm>
          <a:prstGeom prst="rect"/>
        </p:spPr>
      </p:pic>
      <p:pic>
        <p:nvPicPr>
          <p:cNvPr id="2097185" name="Picture 8"/>
          <p:cNvPicPr>
            <a:picLocks noChangeAspect="1"/>
          </p:cNvPicPr>
          <p:nvPr/>
        </p:nvPicPr>
        <p:blipFill>
          <a:blip xmlns:r="http://schemas.openxmlformats.org/officeDocument/2006/relationships" r:embed="rId8"/>
          <a:stretch>
            <a:fillRect/>
          </a:stretch>
        </p:blipFill>
        <p:spPr>
          <a:xfrm>
            <a:off x="5572610" y="1457144"/>
            <a:ext cx="2326106" cy="697832"/>
          </a:xfrm>
          <a:prstGeom prst="rect"/>
        </p:spPr>
      </p:pic>
      <p:sp>
        <p:nvSpPr>
          <p:cNvPr id="1048704" name="Date Placeholder 9"/>
          <p:cNvSpPr>
            <a:spLocks noGrp="1"/>
          </p:cNvSpPr>
          <p:nvPr>
            <p:ph type="dt" sz="half" idx="10"/>
          </p:nvPr>
        </p:nvSpPr>
        <p:spPr/>
        <p:txBody>
          <a:bodyPr/>
          <a:p>
            <a:fld id="{3A970986-DF26-4F6F-8ED7-B9F194A586F0}" type="datetime1">
              <a:rPr lang="fr-FR" smtClean="0"/>
              <a:t>11/18/2024</a:t>
            </a:fld>
            <a:endParaRPr dirty="0" lang="en-US"/>
          </a:p>
        </p:txBody>
      </p:sp>
      <p:sp>
        <p:nvSpPr>
          <p:cNvPr id="1048705" name="Slide Number Placeholder 10"/>
          <p:cNvSpPr>
            <a:spLocks noGrp="1"/>
          </p:cNvSpPr>
          <p:nvPr>
            <p:ph type="sldNum" sz="quarter" idx="12"/>
          </p:nvPr>
        </p:nvSpPr>
        <p:spPr/>
        <p:txBody>
          <a:bodyPr/>
          <a:p>
            <a:fld id="{D57F1E4F-1CFF-5643-939E-217C01CDF565}" type="slidenum">
              <a:rPr lang="en-US" smtClean="0"/>
              <a:t>15</a:t>
            </a:fld>
            <a:endParaRPr dirty="0" lang="en-US"/>
          </a:p>
        </p:txBody>
      </p:sp>
      <p:sp>
        <p:nvSpPr>
          <p:cNvPr id="1048706" name="Rectangle 12"/>
          <p:cNvSpPr/>
          <p:nvPr/>
        </p:nvSpPr>
        <p:spPr>
          <a:xfrm>
            <a:off x="888949" y="4303476"/>
            <a:ext cx="9957484" cy="1691641"/>
          </a:xfrm>
          <a:prstGeom prst="rect"/>
        </p:spPr>
        <p:txBody>
          <a:bodyPr wrap="square">
            <a:spAutoFit/>
          </a:bodyPr>
          <a:p>
            <a:pPr indent="-342900" marL="342900">
              <a:buFont typeface="Wingdings" panose="05000000000000000000" pitchFamily="2" charset="2"/>
              <a:buChar char="v"/>
            </a:pPr>
            <a:r>
              <a:rPr dirty="0" lang="en-US" err="1">
                <a:solidFill>
                  <a:srgbClr val="000000"/>
                </a:solidFill>
                <a:latin typeface="Times New Roman" panose="02020603050405020304" pitchFamily="18" charset="0"/>
              </a:rPr>
              <a:t>Prof. Sekazi Mtingwa- LAAAMP</a:t>
            </a:r>
            <a:endParaRPr dirty="0" lang="en-US" err="1">
              <a:solidFill>
                <a:srgbClr val="000000"/>
              </a:solidFill>
              <a:latin typeface="Times New Roman" panose="02020603050405020304" pitchFamily="18" charset="0"/>
            </a:endParaRPr>
          </a:p>
          <a:p>
            <a:pPr indent="-342900" marL="342900">
              <a:buFont typeface="Wingdings" panose="05000000000000000000" pitchFamily="2" charset="2"/>
              <a:buChar char="v"/>
            </a:pPr>
            <a:r>
              <a:rPr dirty="0" lang="en-US">
                <a:solidFill>
                  <a:srgbClr val="000000"/>
                </a:solidFill>
                <a:latin typeface="Times New Roman" panose="02020603050405020304" pitchFamily="18" charset="0"/>
                <a:sym typeface="+mn-ea"/>
              </a:rPr>
              <a:t>Ashley White - Deputy Director communications- ALS</a:t>
            </a:r>
            <a:endParaRPr dirty="0" lang="en-US" err="1">
              <a:solidFill>
                <a:srgbClr val="000000"/>
              </a:solidFill>
              <a:latin typeface="Times New Roman" panose="02020603050405020304" pitchFamily="18" charset="0"/>
            </a:endParaRPr>
          </a:p>
          <a:p>
            <a:pPr indent="-342900" marL="342900">
              <a:buFont typeface="Wingdings" panose="05000000000000000000" pitchFamily="2" charset="2"/>
              <a:buChar char="v"/>
            </a:pPr>
            <a:r>
              <a:rPr dirty="0" lang="en-US" err="1">
                <a:solidFill>
                  <a:srgbClr val="000000"/>
                </a:solidFill>
                <a:latin typeface="Times New Roman" panose="02020603050405020304" pitchFamily="18" charset="0"/>
              </a:rPr>
              <a:t>Chenhui</a:t>
            </a:r>
            <a:r>
              <a:rPr dirty="0" lang="en-US">
                <a:solidFill>
                  <a:srgbClr val="000000"/>
                </a:solidFill>
                <a:latin typeface="Times New Roman" panose="02020603050405020304" pitchFamily="18" charset="0"/>
              </a:rPr>
              <a:t> Zhu and </a:t>
            </a:r>
            <a:r>
              <a:rPr dirty="0" lang="en-US" err="1" smtClean="0">
                <a:solidFill>
                  <a:srgbClr val="000000"/>
                </a:solidFill>
                <a:latin typeface="Times New Roman" panose="02020603050405020304" pitchFamily="18" charset="0"/>
              </a:rPr>
              <a:t>Nobumichi</a:t>
            </a:r>
            <a:r>
              <a:rPr dirty="0" lang="en-US" smtClean="0">
                <a:solidFill>
                  <a:srgbClr val="000000"/>
                </a:solidFill>
                <a:latin typeface="Times New Roman" panose="02020603050405020304" pitchFamily="18" charset="0"/>
              </a:rPr>
              <a:t> Tamura </a:t>
            </a:r>
            <a:r>
              <a:rPr dirty="0" lang="en-US">
                <a:solidFill>
                  <a:srgbClr val="000000"/>
                </a:solidFill>
                <a:latin typeface="Times New Roman" panose="02020603050405020304" pitchFamily="18" charset="0"/>
              </a:rPr>
              <a:t>– Advanced Light Source (LBNL)</a:t>
            </a:r>
            <a:endParaRPr dirty="0" lang="en-US">
              <a:solidFill>
                <a:srgbClr val="000000"/>
              </a:solidFill>
              <a:latin typeface="Times New Roman" panose="02020603050405020304" pitchFamily="18" charset="0"/>
            </a:endParaRPr>
          </a:p>
          <a:p>
            <a:pPr indent="-342900" marL="342900">
              <a:buFont typeface="Wingdings" panose="05000000000000000000" pitchFamily="2" charset="2"/>
              <a:buChar char="v"/>
            </a:pPr>
            <a:r>
              <a:rPr dirty="0" lang="en-US" err="1">
                <a:solidFill>
                  <a:srgbClr val="000000"/>
                </a:solidFill>
                <a:latin typeface="Times New Roman" panose="02020603050405020304" pitchFamily="18" charset="0"/>
              </a:rPr>
              <a:t>Carolin</a:t>
            </a:r>
            <a:r>
              <a:rPr dirty="0" lang="en-US">
                <a:solidFill>
                  <a:srgbClr val="000000"/>
                </a:solidFill>
                <a:latin typeface="Times New Roman" panose="02020603050405020304" pitchFamily="18" charset="0"/>
              </a:rPr>
              <a:t> Sutter-Fellow- Molecular </a:t>
            </a:r>
            <a:r>
              <a:rPr dirty="0" lang="en-US" err="1">
                <a:solidFill>
                  <a:srgbClr val="000000"/>
                </a:solidFill>
                <a:latin typeface="Times New Roman" panose="02020603050405020304" pitchFamily="18" charset="0"/>
              </a:rPr>
              <a:t>Foundary</a:t>
            </a:r>
            <a:r>
              <a:rPr dirty="0" lang="en-US">
                <a:solidFill>
                  <a:srgbClr val="000000"/>
                </a:solidFill>
                <a:latin typeface="Times New Roman" panose="02020603050405020304" pitchFamily="18" charset="0"/>
              </a:rPr>
              <a:t> (LBNL)</a:t>
            </a:r>
            <a:endParaRPr dirty="0" lang="en-US">
              <a:solidFill>
                <a:srgbClr val="000000"/>
              </a:solidFill>
              <a:latin typeface="Times New Roman" panose="02020603050405020304" pitchFamily="18" charset="0"/>
            </a:endParaRPr>
          </a:p>
          <a:p>
            <a:pPr indent="-342900" marL="342900">
              <a:buFont typeface="Wingdings" panose="05000000000000000000" pitchFamily="2" charset="2"/>
              <a:buChar char="v"/>
            </a:pPr>
            <a:r>
              <a:rPr dirty="0" lang="en-US">
                <a:solidFill>
                  <a:srgbClr val="000000"/>
                </a:solidFill>
                <a:latin typeface="Times New Roman" panose="02020603050405020304" pitchFamily="18" charset="0"/>
              </a:rPr>
              <a:t>Dr. Celine Awino -MMUST</a:t>
            </a:r>
            <a:endParaRPr dirty="0" lang="en-US">
              <a:solidFill>
                <a:srgbClr val="000000"/>
              </a:solidFill>
              <a:latin typeface="Times New Roman" panose="02020603050405020304" pitchFamily="18" charset="0"/>
            </a:endParaRPr>
          </a:p>
          <a:p>
            <a:pPr indent="-342900" marL="342900">
              <a:buFont typeface="Wingdings" panose="05000000000000000000" pitchFamily="2" charset="2"/>
              <a:buChar char="v"/>
            </a:pPr>
            <a:r>
              <a:rPr dirty="0" lang="en-US">
                <a:solidFill>
                  <a:srgbClr val="000000"/>
                </a:solidFill>
                <a:latin typeface="Times New Roman" panose="02020603050405020304" pitchFamily="18" charset="0"/>
              </a:rPr>
              <a:t>Prof. </a:t>
            </a:r>
            <a:r>
              <a:rPr dirty="0" lang="en-US" err="1">
                <a:solidFill>
                  <a:srgbClr val="000000"/>
                </a:solidFill>
                <a:latin typeface="Times New Roman" panose="02020603050405020304" pitchFamily="18" charset="0"/>
              </a:rPr>
              <a:t>Husein</a:t>
            </a:r>
            <a:r>
              <a:rPr dirty="0" lang="en-US">
                <a:solidFill>
                  <a:srgbClr val="000000"/>
                </a:solidFill>
                <a:latin typeface="Times New Roman" panose="02020603050405020304" pitchFamily="18" charset="0"/>
              </a:rPr>
              <a:t> </a:t>
            </a:r>
            <a:r>
              <a:rPr dirty="0" lang="en-US" err="1">
                <a:solidFill>
                  <a:srgbClr val="000000"/>
                </a:solidFill>
                <a:latin typeface="Times New Roman" panose="02020603050405020304" pitchFamily="18" charset="0"/>
              </a:rPr>
              <a:t>Golicha, </a:t>
            </a:r>
            <a:r>
              <a:rPr dirty="0" lang="en-US">
                <a:solidFill>
                  <a:srgbClr val="000000"/>
                </a:solidFill>
                <a:latin typeface="Times New Roman" panose="02020603050405020304" pitchFamily="18" charset="0"/>
              </a:rPr>
              <a:t>Dr. Maxwell </a:t>
            </a:r>
            <a:r>
              <a:rPr dirty="0" lang="en-US" err="1">
                <a:solidFill>
                  <a:srgbClr val="000000"/>
                </a:solidFill>
                <a:latin typeface="Times New Roman" panose="02020603050405020304" pitchFamily="18" charset="0"/>
              </a:rPr>
              <a:t>Mageto </a:t>
            </a:r>
            <a:r>
              <a:rPr dirty="0" lang="en-US">
                <a:solidFill>
                  <a:srgbClr val="000000"/>
                </a:solidFill>
                <a:latin typeface="Times New Roman" panose="02020603050405020304" pitchFamily="18" charset="0"/>
              </a:rPr>
              <a:t> - MMUST </a:t>
            </a:r>
            <a:endParaRPr dirty="0" lang="fr-FR"/>
          </a:p>
        </p:txBody>
      </p:sp>
      <p:sp>
        <p:nvSpPr>
          <p:cNvPr id="1048707" name="Rectangle 13"/>
          <p:cNvSpPr/>
          <p:nvPr/>
        </p:nvSpPr>
        <p:spPr>
          <a:xfrm>
            <a:off x="838490" y="524832"/>
            <a:ext cx="4208780" cy="624840"/>
          </a:xfrm>
          <a:prstGeom prst="rect"/>
        </p:spPr>
        <p:txBody>
          <a:bodyPr wrap="none">
            <a:spAutoFit/>
          </a:bodyPr>
          <a:p>
            <a:r>
              <a:rPr b="1" dirty="0" sz="3600" lang="en-US">
                <a:solidFill>
                  <a:srgbClr val="000000"/>
                </a:solidFill>
                <a:latin typeface="Times New Roman" panose="02020603050405020304" pitchFamily="18" charset="0"/>
              </a:rPr>
              <a:t>Acknowledgements</a:t>
            </a:r>
            <a:endParaRPr b="1" dirty="0" sz="3600" lang="fr-FR"/>
          </a:p>
        </p:txBody>
      </p:sp>
      <p:pic>
        <p:nvPicPr>
          <p:cNvPr id="2097186" name="Picture 11"/>
          <p:cNvPicPr>
            <a:picLocks/>
          </p:cNvPicPr>
          <p:nvPr/>
        </p:nvPicPr>
        <p:blipFill>
          <a:blip xmlns:r="http://schemas.openxmlformats.org/officeDocument/2006/relationships" r:embed="rId9"/>
          <a:stretch>
            <a:fillRect/>
          </a:stretch>
        </p:blipFill>
        <p:spPr>
          <a:xfrm>
            <a:off x="9655175" y="2630805"/>
            <a:ext cx="1403985" cy="1341755"/>
          </a:xfrm>
          <a:prstGeom prst="rect"/>
        </p:spPr>
      </p:pic>
    </p:spTree>
  </p:cSld>
  <p:clrMapOvr>
    <a:masterClrMapping/>
  </p:clrMapOvr>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59" name=""/>
        <p:cNvGrpSpPr/>
        <p:nvPr/>
      </p:nvGrpSpPr>
      <p:grpSpPr>
        <a:xfrm/>
      </p:grpSpPr>
      <p:pic>
        <p:nvPicPr>
          <p:cNvPr id="2097187" name="Picture 1"/>
          <p:cNvPicPr>
            <a:picLocks noChangeAspect="1"/>
          </p:cNvPicPr>
          <p:nvPr/>
        </p:nvPicPr>
        <p:blipFill>
          <a:blip xmlns:r="http://schemas.openxmlformats.org/officeDocument/2006/relationships" r:embed="rId1"/>
          <a:stretch>
            <a:fillRect/>
          </a:stretch>
        </p:blipFill>
        <p:spPr>
          <a:xfrm>
            <a:off x="838200" y="984885"/>
            <a:ext cx="10429875" cy="2105025"/>
          </a:xfrm>
          <a:prstGeom prst="rect"/>
        </p:spPr>
      </p:pic>
      <p:sp>
        <p:nvSpPr>
          <p:cNvPr id="1048708" name="Rectangle 13"/>
          <p:cNvSpPr/>
          <p:nvPr/>
        </p:nvSpPr>
        <p:spPr>
          <a:xfrm>
            <a:off x="838490" y="524197"/>
            <a:ext cx="1706880" cy="447040"/>
          </a:xfrm>
          <a:prstGeom prst="rect"/>
        </p:spPr>
        <p:txBody>
          <a:bodyPr wrap="none">
            <a:spAutoFit/>
          </a:bodyPr>
          <a:p>
            <a:r>
              <a:rPr altLang="fr-FR" b="1" dirty="0" sz="2400" lang="en-US"/>
              <a:t>Publication</a:t>
            </a:r>
            <a:endParaRPr altLang="fr-FR" b="1" dirty="0" sz="2400" lang="en-US"/>
          </a:p>
        </p:txBody>
      </p:sp>
      <p:sp>
        <p:nvSpPr>
          <p:cNvPr id="1048709" name="Rectangle 13"/>
          <p:cNvSpPr/>
          <p:nvPr/>
        </p:nvSpPr>
        <p:spPr>
          <a:xfrm>
            <a:off x="719110" y="3428687"/>
            <a:ext cx="4688553" cy="447040"/>
          </a:xfrm>
          <a:prstGeom prst="rect"/>
        </p:spPr>
        <p:txBody>
          <a:bodyPr wrap="none">
            <a:spAutoFit/>
          </a:bodyPr>
          <a:p>
            <a:r>
              <a:rPr altLang="fr-FR" b="1" dirty="0" sz="2400" lang="en-US"/>
              <a:t>AfLS Outreach for potential users</a:t>
            </a:r>
            <a:endParaRPr altLang="fr-FR" b="1" dirty="0" sz="2400" lang="en-US"/>
          </a:p>
        </p:txBody>
      </p:sp>
      <p:pic>
        <p:nvPicPr>
          <p:cNvPr id="2097188" name="Picture 3"/>
          <p:cNvPicPr>
            <a:picLocks/>
          </p:cNvPicPr>
          <p:nvPr/>
        </p:nvPicPr>
        <p:blipFill>
          <a:blip xmlns:r="http://schemas.openxmlformats.org/officeDocument/2006/relationships" r:embed="rId2"/>
          <a:srcRect l="29635" t="21813" r="29771" b="27563"/>
          <a:stretch>
            <a:fillRect/>
          </a:stretch>
        </p:blipFill>
        <p:spPr>
          <a:xfrm>
            <a:off x="2755900" y="3984625"/>
            <a:ext cx="1207770" cy="1516380"/>
          </a:xfrm>
          <a:prstGeom prst="rect"/>
        </p:spPr>
      </p:pic>
      <p:pic>
        <p:nvPicPr>
          <p:cNvPr id="2097189" name="Picture 4"/>
          <p:cNvPicPr>
            <a:picLocks/>
          </p:cNvPicPr>
          <p:nvPr/>
        </p:nvPicPr>
        <p:blipFill>
          <a:blip xmlns:r="http://schemas.openxmlformats.org/officeDocument/2006/relationships" r:embed="rId3"/>
          <a:srcRect l="24260" t="22542" r="27073" b="17542"/>
          <a:stretch>
            <a:fillRect/>
          </a:stretch>
        </p:blipFill>
        <p:spPr>
          <a:xfrm>
            <a:off x="6677025" y="3923665"/>
            <a:ext cx="1222375" cy="1577975"/>
          </a:xfrm>
          <a:prstGeom prst="rect"/>
        </p:spPr>
      </p:pic>
      <p:pic>
        <p:nvPicPr>
          <p:cNvPr id="2097190" name="Picture 5"/>
          <p:cNvPicPr>
            <a:picLocks/>
          </p:cNvPicPr>
          <p:nvPr/>
        </p:nvPicPr>
        <p:blipFill>
          <a:blip xmlns:r="http://schemas.openxmlformats.org/officeDocument/2006/relationships" r:embed="rId4"/>
          <a:srcRect l="42104" t="11052" r="21698" b="42969"/>
          <a:stretch>
            <a:fillRect/>
          </a:stretch>
        </p:blipFill>
        <p:spPr>
          <a:xfrm>
            <a:off x="718820" y="3984625"/>
            <a:ext cx="1223010" cy="1517015"/>
          </a:xfrm>
          <a:prstGeom prst="rect"/>
        </p:spPr>
      </p:pic>
      <p:pic>
        <p:nvPicPr>
          <p:cNvPr id="2097191" name="Picture 6" descr="als fellows"/>
          <p:cNvPicPr>
            <a:picLocks noChangeAspect="1"/>
          </p:cNvPicPr>
          <p:nvPr/>
        </p:nvPicPr>
        <p:blipFill>
          <a:blip xmlns:r="http://schemas.openxmlformats.org/officeDocument/2006/relationships" r:embed="rId5"/>
          <a:srcRect l="27300" t="30848" r="66442" b="56906"/>
          <a:stretch>
            <a:fillRect/>
          </a:stretch>
        </p:blipFill>
        <p:spPr>
          <a:xfrm>
            <a:off x="4777740" y="3984625"/>
            <a:ext cx="1177290" cy="1482725"/>
          </a:xfrm>
          <a:prstGeom prst="rect"/>
        </p:spPr>
      </p:pic>
      <p:pic>
        <p:nvPicPr>
          <p:cNvPr id="2097192" name="Picture 7" descr="als fellows"/>
          <p:cNvPicPr>
            <a:picLocks noChangeAspect="1"/>
          </p:cNvPicPr>
          <p:nvPr/>
        </p:nvPicPr>
        <p:blipFill>
          <a:blip xmlns:r="http://schemas.openxmlformats.org/officeDocument/2006/relationships" r:embed="rId5"/>
          <a:srcRect l="60950" t="25683" r="30833" b="59120"/>
          <a:stretch>
            <a:fillRect/>
          </a:stretch>
        </p:blipFill>
        <p:spPr>
          <a:xfrm>
            <a:off x="8621395" y="3889375"/>
            <a:ext cx="1325245" cy="1577975"/>
          </a:xfrm>
          <a:prstGeom prst="rect"/>
        </p:spPr>
      </p:pic>
      <p:sp>
        <p:nvSpPr>
          <p:cNvPr id="1048710" name="Text Placeholder 3"/>
          <p:cNvSpPr>
            <a:spLocks noGrp="1"/>
          </p:cNvSpPr>
          <p:nvPr/>
        </p:nvSpPr>
        <p:spPr>
          <a:xfrm>
            <a:off x="718820" y="5596255"/>
            <a:ext cx="1426210" cy="518795"/>
          </a:xfrm>
          <a:prstGeom prst="rect"/>
          <a:noFill/>
          <a:ln w="9525">
            <a:noFill/>
          </a:ln>
        </p:spPr>
        <p:txBody>
          <a:bodyPr>
            <a:normAutofit fontScale="81250" lnSpcReduction="20000"/>
          </a:bodyPr>
          <a:lstStyle>
            <a:lvl1pPr algn="l" fontAlgn="base" indent="0" marL="0" rtl="0">
              <a:spcBef>
                <a:spcPct val="20000"/>
              </a:spcBef>
              <a:spcAft>
                <a:spcPct val="0"/>
              </a:spcAft>
              <a:buNone/>
              <a:defRPr sz="1600" kern="1200">
                <a:solidFill>
                  <a:schemeClr val="tx1"/>
                </a:solidFill>
                <a:latin typeface="+mn-lt"/>
                <a:ea typeface="+mn-ea"/>
                <a:cs typeface="+mn-cs"/>
              </a:defRPr>
            </a:lvl1pPr>
            <a:lvl2pPr algn="l" fontAlgn="base" indent="0" marL="457200" rtl="0">
              <a:spcBef>
                <a:spcPct val="20000"/>
              </a:spcBef>
              <a:spcAft>
                <a:spcPct val="0"/>
              </a:spcAft>
              <a:buNone/>
              <a:defRPr sz="1400" kern="1200">
                <a:solidFill>
                  <a:schemeClr val="tx1"/>
                </a:solidFill>
                <a:latin typeface="+mn-lt"/>
                <a:ea typeface="+mn-ea"/>
                <a:cs typeface="+mn-cs"/>
              </a:defRPr>
            </a:lvl2pPr>
            <a:lvl3pPr algn="l" fontAlgn="base" indent="0" marL="914400" rtl="0">
              <a:spcBef>
                <a:spcPct val="20000"/>
              </a:spcBef>
              <a:spcAft>
                <a:spcPct val="0"/>
              </a:spcAft>
              <a:buNone/>
              <a:defRPr sz="1200" kern="1200">
                <a:solidFill>
                  <a:schemeClr val="tx1"/>
                </a:solidFill>
                <a:latin typeface="+mn-lt"/>
                <a:ea typeface="+mn-ea"/>
                <a:cs typeface="+mn-cs"/>
              </a:defRPr>
            </a:lvl3pPr>
            <a:lvl4pPr algn="l" fontAlgn="base" indent="0" marL="1371600" rtl="0">
              <a:spcBef>
                <a:spcPct val="20000"/>
              </a:spcBef>
              <a:spcAft>
                <a:spcPct val="0"/>
              </a:spcAft>
              <a:buNone/>
              <a:defRPr sz="1000" kern="1200">
                <a:solidFill>
                  <a:schemeClr val="tx1"/>
                </a:solidFill>
                <a:latin typeface="+mn-lt"/>
                <a:ea typeface="+mn-ea"/>
                <a:cs typeface="+mn-cs"/>
              </a:defRPr>
            </a:lvl4pPr>
            <a:lvl5pPr algn="l" fontAlgn="base" indent="0" marL="1828800" rtl="0">
              <a:spcBef>
                <a:spcPct val="20000"/>
              </a:spcBef>
              <a:spcAft>
                <a:spcPct val="0"/>
              </a:spcAft>
              <a:buNone/>
              <a:defRPr sz="1000" kern="1200">
                <a:solidFill>
                  <a:schemeClr val="tx1"/>
                </a:solidFill>
                <a:latin typeface="+mn-lt"/>
                <a:ea typeface="+mn-ea"/>
                <a:cs typeface="+mn-cs"/>
              </a:defRPr>
            </a:lvl5pPr>
            <a:lvl6pPr algn="l" defTabSz="914400" eaLnBrk="1" hangingPunct="1" indent="0" latinLnBrk="0" marL="2286000" rtl="0">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algn="l" defTabSz="914400" eaLnBrk="1" hangingPunct="1" indent="0" latinLnBrk="0" marL="2743200" rtl="0">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algn="l" defTabSz="914400" eaLnBrk="1" hangingPunct="1" indent="0" latinLnBrk="0" marL="3200400" rtl="0">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algn="l" defTabSz="914400" eaLnBrk="1" hangingPunct="1" indent="0" latinLnBrk="0" marL="3657600" rtl="0">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just">
              <a:buFont typeface="Wingdings" panose="05000000000000000000" charset="0"/>
            </a:pPr>
            <a:r>
              <a:rPr b="1" dirty="0" lang="en-US">
                <a:solidFill>
                  <a:srgbClr val="00B050"/>
                </a:solidFill>
              </a:rPr>
              <a:t>Omolara Bakare</a:t>
            </a:r>
            <a:endParaRPr b="1" dirty="0" lang="en-US">
              <a:solidFill>
                <a:srgbClr val="00B050"/>
              </a:solidFill>
            </a:endParaRPr>
          </a:p>
          <a:p>
            <a:pPr algn="just">
              <a:buFont typeface="Wingdings" panose="05000000000000000000" charset="0"/>
            </a:pPr>
            <a:r>
              <a:rPr b="1" dirty="0" lang="en-US">
                <a:solidFill>
                  <a:srgbClr val="00B050"/>
                </a:solidFill>
              </a:rPr>
              <a:t>Virgia Tech</a:t>
            </a:r>
            <a:endParaRPr b="1" dirty="0" lang="en-US">
              <a:solidFill>
                <a:srgbClr val="00B050"/>
              </a:solidFill>
            </a:endParaRPr>
          </a:p>
        </p:txBody>
      </p:sp>
      <p:sp>
        <p:nvSpPr>
          <p:cNvPr id="1048711" name="Text Placeholder 3"/>
          <p:cNvSpPr>
            <a:spLocks noGrp="1"/>
          </p:cNvSpPr>
          <p:nvPr/>
        </p:nvSpPr>
        <p:spPr>
          <a:xfrm>
            <a:off x="2755900" y="5596255"/>
            <a:ext cx="1590040" cy="636905"/>
          </a:xfrm>
          <a:prstGeom prst="rect"/>
          <a:noFill/>
          <a:ln w="9525">
            <a:noFill/>
          </a:ln>
        </p:spPr>
        <p:txBody>
          <a:bodyPr>
            <a:normAutofit fontScale="87500" lnSpcReduction="20000"/>
          </a:bodyPr>
          <a:lstStyle>
            <a:lvl1pPr algn="l" fontAlgn="base" indent="0" marL="0" rtl="0">
              <a:spcBef>
                <a:spcPct val="20000"/>
              </a:spcBef>
              <a:spcAft>
                <a:spcPct val="0"/>
              </a:spcAft>
              <a:buNone/>
              <a:defRPr sz="1600" kern="1200">
                <a:solidFill>
                  <a:schemeClr val="tx1"/>
                </a:solidFill>
                <a:latin typeface="+mn-lt"/>
                <a:ea typeface="+mn-ea"/>
                <a:cs typeface="+mn-cs"/>
              </a:defRPr>
            </a:lvl1pPr>
            <a:lvl2pPr algn="l" fontAlgn="base" indent="0" marL="457200" rtl="0">
              <a:spcBef>
                <a:spcPct val="20000"/>
              </a:spcBef>
              <a:spcAft>
                <a:spcPct val="0"/>
              </a:spcAft>
              <a:buNone/>
              <a:defRPr sz="1400" kern="1200">
                <a:solidFill>
                  <a:schemeClr val="tx1"/>
                </a:solidFill>
                <a:latin typeface="+mn-lt"/>
                <a:ea typeface="+mn-ea"/>
                <a:cs typeface="+mn-cs"/>
              </a:defRPr>
            </a:lvl2pPr>
            <a:lvl3pPr algn="l" fontAlgn="base" indent="0" marL="914400" rtl="0">
              <a:spcBef>
                <a:spcPct val="20000"/>
              </a:spcBef>
              <a:spcAft>
                <a:spcPct val="0"/>
              </a:spcAft>
              <a:buNone/>
              <a:defRPr sz="1200" kern="1200">
                <a:solidFill>
                  <a:schemeClr val="tx1"/>
                </a:solidFill>
                <a:latin typeface="+mn-lt"/>
                <a:ea typeface="+mn-ea"/>
                <a:cs typeface="+mn-cs"/>
              </a:defRPr>
            </a:lvl3pPr>
            <a:lvl4pPr algn="l" fontAlgn="base" indent="0" marL="1371600" rtl="0">
              <a:spcBef>
                <a:spcPct val="20000"/>
              </a:spcBef>
              <a:spcAft>
                <a:spcPct val="0"/>
              </a:spcAft>
              <a:buNone/>
              <a:defRPr sz="1000" kern="1200">
                <a:solidFill>
                  <a:schemeClr val="tx1"/>
                </a:solidFill>
                <a:latin typeface="+mn-lt"/>
                <a:ea typeface="+mn-ea"/>
                <a:cs typeface="+mn-cs"/>
              </a:defRPr>
            </a:lvl4pPr>
            <a:lvl5pPr algn="l" fontAlgn="base" indent="0" marL="1828800" rtl="0">
              <a:spcBef>
                <a:spcPct val="20000"/>
              </a:spcBef>
              <a:spcAft>
                <a:spcPct val="0"/>
              </a:spcAft>
              <a:buNone/>
              <a:defRPr sz="1000" kern="1200">
                <a:solidFill>
                  <a:schemeClr val="tx1"/>
                </a:solidFill>
                <a:latin typeface="+mn-lt"/>
                <a:ea typeface="+mn-ea"/>
                <a:cs typeface="+mn-cs"/>
              </a:defRPr>
            </a:lvl5pPr>
            <a:lvl6pPr algn="l" defTabSz="914400" eaLnBrk="1" hangingPunct="1" indent="0" latinLnBrk="0" marL="2286000" rtl="0">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algn="l" defTabSz="914400" eaLnBrk="1" hangingPunct="1" indent="0" latinLnBrk="0" marL="2743200" rtl="0">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algn="l" defTabSz="914400" eaLnBrk="1" hangingPunct="1" indent="0" latinLnBrk="0" marL="3200400" rtl="0">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algn="l" defTabSz="914400" eaLnBrk="1" hangingPunct="1" indent="0" latinLnBrk="0" marL="3657600" rtl="0">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just">
              <a:buFont typeface="Wingdings" panose="05000000000000000000" charset="0"/>
            </a:pPr>
            <a:r>
              <a:rPr b="1" dirty="0" lang="en-US">
                <a:solidFill>
                  <a:srgbClr val="00B050"/>
                </a:solidFill>
              </a:rPr>
              <a:t>Tianying Liu</a:t>
            </a:r>
            <a:endParaRPr b="1" dirty="0" lang="en-US">
              <a:solidFill>
                <a:srgbClr val="00B050"/>
              </a:solidFill>
            </a:endParaRPr>
          </a:p>
          <a:p>
            <a:pPr algn="just">
              <a:buFont typeface="Wingdings" panose="05000000000000000000" charset="0"/>
            </a:pPr>
            <a:r>
              <a:rPr b="1" dirty="0" lang="en-US">
                <a:solidFill>
                  <a:srgbClr val="00B050"/>
                </a:solidFill>
              </a:rPr>
              <a:t>University of Boston</a:t>
            </a:r>
            <a:endParaRPr b="1" dirty="0" lang="en-US">
              <a:solidFill>
                <a:srgbClr val="00B050"/>
              </a:solidFill>
            </a:endParaRPr>
          </a:p>
        </p:txBody>
      </p:sp>
      <p:sp>
        <p:nvSpPr>
          <p:cNvPr id="1048712" name="Text Placeholder 3"/>
          <p:cNvSpPr>
            <a:spLocks noGrp="1"/>
          </p:cNvSpPr>
          <p:nvPr/>
        </p:nvSpPr>
        <p:spPr>
          <a:xfrm>
            <a:off x="4766945" y="5514340"/>
            <a:ext cx="1468755" cy="495300"/>
          </a:xfrm>
          <a:prstGeom prst="rect"/>
          <a:noFill/>
          <a:ln w="9525">
            <a:noFill/>
          </a:ln>
        </p:spPr>
        <p:txBody>
          <a:bodyPr>
            <a:normAutofit fontScale="81250" lnSpcReduction="20000"/>
          </a:bodyPr>
          <a:lstStyle>
            <a:lvl1pPr algn="l" fontAlgn="base" indent="0" marL="0" rtl="0">
              <a:spcBef>
                <a:spcPct val="20000"/>
              </a:spcBef>
              <a:spcAft>
                <a:spcPct val="0"/>
              </a:spcAft>
              <a:buNone/>
              <a:defRPr sz="1600" kern="1200">
                <a:solidFill>
                  <a:schemeClr val="tx1"/>
                </a:solidFill>
                <a:latin typeface="+mn-lt"/>
                <a:ea typeface="+mn-ea"/>
                <a:cs typeface="+mn-cs"/>
              </a:defRPr>
            </a:lvl1pPr>
            <a:lvl2pPr algn="l" fontAlgn="base" indent="0" marL="457200" rtl="0">
              <a:spcBef>
                <a:spcPct val="20000"/>
              </a:spcBef>
              <a:spcAft>
                <a:spcPct val="0"/>
              </a:spcAft>
              <a:buNone/>
              <a:defRPr sz="1400" kern="1200">
                <a:solidFill>
                  <a:schemeClr val="tx1"/>
                </a:solidFill>
                <a:latin typeface="+mn-lt"/>
                <a:ea typeface="+mn-ea"/>
                <a:cs typeface="+mn-cs"/>
              </a:defRPr>
            </a:lvl2pPr>
            <a:lvl3pPr algn="l" fontAlgn="base" indent="0" marL="914400" rtl="0">
              <a:spcBef>
                <a:spcPct val="20000"/>
              </a:spcBef>
              <a:spcAft>
                <a:spcPct val="0"/>
              </a:spcAft>
              <a:buNone/>
              <a:defRPr sz="1200" kern="1200">
                <a:solidFill>
                  <a:schemeClr val="tx1"/>
                </a:solidFill>
                <a:latin typeface="+mn-lt"/>
                <a:ea typeface="+mn-ea"/>
                <a:cs typeface="+mn-cs"/>
              </a:defRPr>
            </a:lvl3pPr>
            <a:lvl4pPr algn="l" fontAlgn="base" indent="0" marL="1371600" rtl="0">
              <a:spcBef>
                <a:spcPct val="20000"/>
              </a:spcBef>
              <a:spcAft>
                <a:spcPct val="0"/>
              </a:spcAft>
              <a:buNone/>
              <a:defRPr sz="1000" kern="1200">
                <a:solidFill>
                  <a:schemeClr val="tx1"/>
                </a:solidFill>
                <a:latin typeface="+mn-lt"/>
                <a:ea typeface="+mn-ea"/>
                <a:cs typeface="+mn-cs"/>
              </a:defRPr>
            </a:lvl4pPr>
            <a:lvl5pPr algn="l" fontAlgn="base" indent="0" marL="1828800" rtl="0">
              <a:spcBef>
                <a:spcPct val="20000"/>
              </a:spcBef>
              <a:spcAft>
                <a:spcPct val="0"/>
              </a:spcAft>
              <a:buNone/>
              <a:defRPr sz="1000" kern="1200">
                <a:solidFill>
                  <a:schemeClr val="tx1"/>
                </a:solidFill>
                <a:latin typeface="+mn-lt"/>
                <a:ea typeface="+mn-ea"/>
                <a:cs typeface="+mn-cs"/>
              </a:defRPr>
            </a:lvl5pPr>
            <a:lvl6pPr algn="l" defTabSz="914400" eaLnBrk="1" hangingPunct="1" indent="0" latinLnBrk="0" marL="2286000" rtl="0">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algn="l" defTabSz="914400" eaLnBrk="1" hangingPunct="1" indent="0" latinLnBrk="0" marL="2743200" rtl="0">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algn="l" defTabSz="914400" eaLnBrk="1" hangingPunct="1" indent="0" latinLnBrk="0" marL="3200400" rtl="0">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algn="l" defTabSz="914400" eaLnBrk="1" hangingPunct="1" indent="0" latinLnBrk="0" marL="3657600" rtl="0">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just">
              <a:buFont typeface="Wingdings" panose="05000000000000000000" charset="0"/>
            </a:pPr>
            <a:r>
              <a:rPr b="1" dirty="0" lang="en-US">
                <a:solidFill>
                  <a:srgbClr val="00B050"/>
                </a:solidFill>
              </a:rPr>
              <a:t>Nushrat Naushin</a:t>
            </a:r>
            <a:endParaRPr b="1" dirty="0" lang="en-US">
              <a:solidFill>
                <a:srgbClr val="00B050"/>
              </a:solidFill>
            </a:endParaRPr>
          </a:p>
          <a:p>
            <a:pPr algn="just">
              <a:buFont typeface="Wingdings" panose="05000000000000000000" charset="0"/>
            </a:pPr>
            <a:r>
              <a:rPr b="1" dirty="0" lang="en-US">
                <a:solidFill>
                  <a:srgbClr val="00B050"/>
                </a:solidFill>
              </a:rPr>
              <a:t>UC Davis</a:t>
            </a:r>
            <a:endParaRPr b="1" dirty="0" lang="en-US">
              <a:solidFill>
                <a:srgbClr val="00B050"/>
              </a:solidFill>
            </a:endParaRPr>
          </a:p>
        </p:txBody>
      </p:sp>
      <p:sp>
        <p:nvSpPr>
          <p:cNvPr id="1048713" name="Text Placeholder 3"/>
          <p:cNvSpPr>
            <a:spLocks noGrp="1"/>
          </p:cNvSpPr>
          <p:nvPr/>
        </p:nvSpPr>
        <p:spPr>
          <a:xfrm>
            <a:off x="6690360" y="5514340"/>
            <a:ext cx="1478280" cy="600710"/>
          </a:xfrm>
          <a:prstGeom prst="rect"/>
          <a:noFill/>
          <a:ln w="9525">
            <a:noFill/>
          </a:ln>
        </p:spPr>
        <p:txBody>
          <a:bodyPr>
            <a:normAutofit fontScale="87500" lnSpcReduction="20000"/>
          </a:bodyPr>
          <a:lstStyle>
            <a:lvl1pPr algn="l" fontAlgn="base" indent="0" marL="0" rtl="0">
              <a:spcBef>
                <a:spcPct val="20000"/>
              </a:spcBef>
              <a:spcAft>
                <a:spcPct val="0"/>
              </a:spcAft>
              <a:buNone/>
              <a:defRPr sz="1600" kern="1200">
                <a:solidFill>
                  <a:schemeClr val="tx1"/>
                </a:solidFill>
                <a:latin typeface="+mn-lt"/>
                <a:ea typeface="+mn-ea"/>
                <a:cs typeface="+mn-cs"/>
              </a:defRPr>
            </a:lvl1pPr>
            <a:lvl2pPr algn="l" fontAlgn="base" indent="0" marL="457200" rtl="0">
              <a:spcBef>
                <a:spcPct val="20000"/>
              </a:spcBef>
              <a:spcAft>
                <a:spcPct val="0"/>
              </a:spcAft>
              <a:buNone/>
              <a:defRPr sz="1400" kern="1200">
                <a:solidFill>
                  <a:schemeClr val="tx1"/>
                </a:solidFill>
                <a:latin typeface="+mn-lt"/>
                <a:ea typeface="+mn-ea"/>
                <a:cs typeface="+mn-cs"/>
              </a:defRPr>
            </a:lvl2pPr>
            <a:lvl3pPr algn="l" fontAlgn="base" indent="0" marL="914400" rtl="0">
              <a:spcBef>
                <a:spcPct val="20000"/>
              </a:spcBef>
              <a:spcAft>
                <a:spcPct val="0"/>
              </a:spcAft>
              <a:buNone/>
              <a:defRPr sz="1200" kern="1200">
                <a:solidFill>
                  <a:schemeClr val="tx1"/>
                </a:solidFill>
                <a:latin typeface="+mn-lt"/>
                <a:ea typeface="+mn-ea"/>
                <a:cs typeface="+mn-cs"/>
              </a:defRPr>
            </a:lvl3pPr>
            <a:lvl4pPr algn="l" fontAlgn="base" indent="0" marL="1371600" rtl="0">
              <a:spcBef>
                <a:spcPct val="20000"/>
              </a:spcBef>
              <a:spcAft>
                <a:spcPct val="0"/>
              </a:spcAft>
              <a:buNone/>
              <a:defRPr sz="1000" kern="1200">
                <a:solidFill>
                  <a:schemeClr val="tx1"/>
                </a:solidFill>
                <a:latin typeface="+mn-lt"/>
                <a:ea typeface="+mn-ea"/>
                <a:cs typeface="+mn-cs"/>
              </a:defRPr>
            </a:lvl4pPr>
            <a:lvl5pPr algn="l" fontAlgn="base" indent="0" marL="1828800" rtl="0">
              <a:spcBef>
                <a:spcPct val="20000"/>
              </a:spcBef>
              <a:spcAft>
                <a:spcPct val="0"/>
              </a:spcAft>
              <a:buNone/>
              <a:defRPr sz="1000" kern="1200">
                <a:solidFill>
                  <a:schemeClr val="tx1"/>
                </a:solidFill>
                <a:latin typeface="+mn-lt"/>
                <a:ea typeface="+mn-ea"/>
                <a:cs typeface="+mn-cs"/>
              </a:defRPr>
            </a:lvl5pPr>
            <a:lvl6pPr algn="l" defTabSz="914400" eaLnBrk="1" hangingPunct="1" indent="0" latinLnBrk="0" marL="2286000" rtl="0">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algn="l" defTabSz="914400" eaLnBrk="1" hangingPunct="1" indent="0" latinLnBrk="0" marL="2743200" rtl="0">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algn="l" defTabSz="914400" eaLnBrk="1" hangingPunct="1" indent="0" latinLnBrk="0" marL="3200400" rtl="0">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algn="l" defTabSz="914400" eaLnBrk="1" hangingPunct="1" indent="0" latinLnBrk="0" marL="3657600" rtl="0">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just">
              <a:buFont typeface="Wingdings" panose="05000000000000000000" charset="0"/>
            </a:pPr>
            <a:r>
              <a:rPr b="1" dirty="0" lang="en-US">
                <a:solidFill>
                  <a:srgbClr val="00B050"/>
                </a:solidFill>
              </a:rPr>
              <a:t>Nicole Taylor</a:t>
            </a:r>
            <a:endParaRPr b="1" dirty="0" lang="en-US">
              <a:solidFill>
                <a:srgbClr val="00B050"/>
              </a:solidFill>
            </a:endParaRPr>
          </a:p>
          <a:p>
            <a:pPr algn="just">
              <a:buFont typeface="Wingdings" panose="05000000000000000000" charset="0"/>
            </a:pPr>
            <a:r>
              <a:rPr b="1" dirty="0" lang="en-US">
                <a:solidFill>
                  <a:srgbClr val="00B050"/>
                </a:solidFill>
              </a:rPr>
              <a:t>Havard University</a:t>
            </a:r>
            <a:endParaRPr b="1" dirty="0" lang="en-US">
              <a:solidFill>
                <a:srgbClr val="00B050"/>
              </a:solidFill>
            </a:endParaRPr>
          </a:p>
        </p:txBody>
      </p:sp>
      <p:sp>
        <p:nvSpPr>
          <p:cNvPr id="1048714" name="Text Placeholder 3"/>
          <p:cNvSpPr>
            <a:spLocks noGrp="1"/>
          </p:cNvSpPr>
          <p:nvPr/>
        </p:nvSpPr>
        <p:spPr>
          <a:xfrm>
            <a:off x="8613775" y="5514340"/>
            <a:ext cx="1748155" cy="636905"/>
          </a:xfrm>
          <a:prstGeom prst="rect"/>
          <a:noFill/>
          <a:ln w="9525">
            <a:noFill/>
          </a:ln>
        </p:spPr>
        <p:txBody>
          <a:bodyPr>
            <a:normAutofit fontScale="87500" lnSpcReduction="20000"/>
          </a:bodyPr>
          <a:lstStyle>
            <a:lvl1pPr algn="l" fontAlgn="base" indent="0" marL="0" rtl="0">
              <a:spcBef>
                <a:spcPct val="20000"/>
              </a:spcBef>
              <a:spcAft>
                <a:spcPct val="0"/>
              </a:spcAft>
              <a:buNone/>
              <a:defRPr sz="1600" kern="1200">
                <a:solidFill>
                  <a:schemeClr val="tx1"/>
                </a:solidFill>
                <a:latin typeface="+mn-lt"/>
                <a:ea typeface="+mn-ea"/>
                <a:cs typeface="+mn-cs"/>
              </a:defRPr>
            </a:lvl1pPr>
            <a:lvl2pPr algn="l" fontAlgn="base" indent="0" marL="457200" rtl="0">
              <a:spcBef>
                <a:spcPct val="20000"/>
              </a:spcBef>
              <a:spcAft>
                <a:spcPct val="0"/>
              </a:spcAft>
              <a:buNone/>
              <a:defRPr sz="1400" kern="1200">
                <a:solidFill>
                  <a:schemeClr val="tx1"/>
                </a:solidFill>
                <a:latin typeface="+mn-lt"/>
                <a:ea typeface="+mn-ea"/>
                <a:cs typeface="+mn-cs"/>
              </a:defRPr>
            </a:lvl2pPr>
            <a:lvl3pPr algn="l" fontAlgn="base" indent="0" marL="914400" rtl="0">
              <a:spcBef>
                <a:spcPct val="20000"/>
              </a:spcBef>
              <a:spcAft>
                <a:spcPct val="0"/>
              </a:spcAft>
              <a:buNone/>
              <a:defRPr sz="1200" kern="1200">
                <a:solidFill>
                  <a:schemeClr val="tx1"/>
                </a:solidFill>
                <a:latin typeface="+mn-lt"/>
                <a:ea typeface="+mn-ea"/>
                <a:cs typeface="+mn-cs"/>
              </a:defRPr>
            </a:lvl3pPr>
            <a:lvl4pPr algn="l" fontAlgn="base" indent="0" marL="1371600" rtl="0">
              <a:spcBef>
                <a:spcPct val="20000"/>
              </a:spcBef>
              <a:spcAft>
                <a:spcPct val="0"/>
              </a:spcAft>
              <a:buNone/>
              <a:defRPr sz="1000" kern="1200">
                <a:solidFill>
                  <a:schemeClr val="tx1"/>
                </a:solidFill>
                <a:latin typeface="+mn-lt"/>
                <a:ea typeface="+mn-ea"/>
                <a:cs typeface="+mn-cs"/>
              </a:defRPr>
            </a:lvl4pPr>
            <a:lvl5pPr algn="l" fontAlgn="base" indent="0" marL="1828800" rtl="0">
              <a:spcBef>
                <a:spcPct val="20000"/>
              </a:spcBef>
              <a:spcAft>
                <a:spcPct val="0"/>
              </a:spcAft>
              <a:buNone/>
              <a:defRPr sz="1000" kern="1200">
                <a:solidFill>
                  <a:schemeClr val="tx1"/>
                </a:solidFill>
                <a:latin typeface="+mn-lt"/>
                <a:ea typeface="+mn-ea"/>
                <a:cs typeface="+mn-cs"/>
              </a:defRPr>
            </a:lvl5pPr>
            <a:lvl6pPr algn="l" defTabSz="914400" eaLnBrk="1" hangingPunct="1" indent="0" latinLnBrk="0" marL="2286000" rtl="0">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algn="l" defTabSz="914400" eaLnBrk="1" hangingPunct="1" indent="0" latinLnBrk="0" marL="2743200" rtl="0">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algn="l" defTabSz="914400" eaLnBrk="1" hangingPunct="1" indent="0" latinLnBrk="0" marL="3200400" rtl="0">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algn="l" defTabSz="914400" eaLnBrk="1" hangingPunct="1" indent="0" latinLnBrk="0" marL="3657600" rtl="0">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just">
              <a:buFont typeface="Wingdings" panose="05000000000000000000" charset="0"/>
            </a:pPr>
            <a:r>
              <a:rPr b="1" dirty="0" lang="en-US">
                <a:solidFill>
                  <a:srgbClr val="00B050"/>
                </a:solidFill>
              </a:rPr>
              <a:t>Nadja Maldonado Luna</a:t>
            </a:r>
            <a:endParaRPr b="1" dirty="0" lang="en-US">
              <a:solidFill>
                <a:srgbClr val="00B050"/>
              </a:solidFill>
            </a:endParaRPr>
          </a:p>
          <a:p>
            <a:pPr algn="just">
              <a:buFont typeface="Wingdings" panose="05000000000000000000" charset="0"/>
            </a:pPr>
            <a:r>
              <a:rPr b="1" dirty="0" lang="en-US">
                <a:solidFill>
                  <a:srgbClr val="00B050"/>
                </a:solidFill>
              </a:rPr>
              <a:t>UC San Francisco</a:t>
            </a:r>
            <a:endParaRPr b="1" dirty="0" lang="en-US">
              <a:solidFill>
                <a:srgbClr val="00B050"/>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60" name=""/>
        <p:cNvGrpSpPr/>
        <p:nvPr/>
      </p:nvGrpSpPr>
      <p:grpSpPr>
        <a:xfrm>
          <a:off x="0" y="0"/>
          <a:ext cx="0" cy="0"/>
          <a:chOff x="0" y="0"/>
          <a:chExt cx="0" cy="0"/>
        </a:xfrm>
      </p:grpSpPr>
      <p:sp>
        <p:nvSpPr>
          <p:cNvPr id="1048715" name="Title 1"/>
          <p:cNvSpPr>
            <a:spLocks noGrp="1"/>
          </p:cNvSpPr>
          <p:nvPr>
            <p:ph type="ctrTitle"/>
          </p:nvPr>
        </p:nvSpPr>
        <p:spPr/>
        <p:txBody>
          <a:bodyPr/>
          <a:p>
            <a:r>
              <a:rPr dirty="0" lang="en-US"/>
              <a:t>Thank You.</a:t>
            </a:r>
            <a:endParaRPr dirty="0" lang="fr-FR"/>
          </a:p>
        </p:txBody>
      </p:sp>
      <p:sp>
        <p:nvSpPr>
          <p:cNvPr id="1048716" name="Date Placeholder 3"/>
          <p:cNvSpPr>
            <a:spLocks noGrp="1"/>
          </p:cNvSpPr>
          <p:nvPr>
            <p:ph type="dt" sz="half" idx="2"/>
          </p:nvPr>
        </p:nvSpPr>
        <p:spPr/>
        <p:txBody>
          <a:bodyPr/>
          <a:p>
            <a:fld id="{6312B80A-A54C-4575-A986-56DEA1C46C3D}" type="datetime1">
              <a:rPr lang="fr-FR" smtClean="0"/>
              <a:t>11/18/2024</a:t>
            </a:fld>
            <a:endParaRPr dirty="0" lang="en-US"/>
          </a:p>
        </p:txBody>
      </p:sp>
      <p:sp>
        <p:nvSpPr>
          <p:cNvPr id="1048717" name="Slide Number Placeholder 4"/>
          <p:cNvSpPr>
            <a:spLocks noGrp="1"/>
          </p:cNvSpPr>
          <p:nvPr>
            <p:ph type="sldNum" sz="quarter" idx="4"/>
          </p:nvPr>
        </p:nvSpPr>
        <p:spPr/>
        <p:txBody>
          <a:bodyPr/>
          <a:p>
            <a:fld id="{D57F1E4F-1CFF-5643-939E-217C01CDF565}" type="slidenum">
              <a:rPr lang="en-US" smtClean="0"/>
              <a:t>17</a:t>
            </a:fld>
            <a:endParaRPr dirty="0" lang="en-US"/>
          </a:p>
        </p:txBody>
      </p:sp>
      <p:sp>
        <p:nvSpPr>
          <p:cNvPr id="1048718" name="Text Placeholder 3"/>
          <p:cNvSpPr>
            <a:spLocks noGrp="1"/>
          </p:cNvSpPr>
          <p:nvPr/>
        </p:nvSpPr>
        <p:spPr>
          <a:xfrm>
            <a:off x="807720" y="2189480"/>
            <a:ext cx="4318635" cy="636905"/>
          </a:xfrm>
          <a:prstGeom prst="rect"/>
          <a:noFill/>
          <a:ln w="9525">
            <a:noFill/>
          </a:ln>
        </p:spPr>
        <p:txBody>
          <a:bodyPr>
            <a:normAutofit/>
          </a:bodyPr>
          <a:lstStyle>
            <a:lvl1pPr algn="l" fontAlgn="base" indent="0" marL="0" rtl="0">
              <a:spcBef>
                <a:spcPct val="20000"/>
              </a:spcBef>
              <a:spcAft>
                <a:spcPct val="0"/>
              </a:spcAft>
              <a:buNone/>
              <a:defRPr sz="1600" kern="1200">
                <a:solidFill>
                  <a:schemeClr val="tx1"/>
                </a:solidFill>
                <a:latin typeface="+mn-lt"/>
                <a:ea typeface="+mn-ea"/>
                <a:cs typeface="+mn-cs"/>
              </a:defRPr>
            </a:lvl1pPr>
            <a:lvl2pPr algn="l" fontAlgn="base" indent="0" marL="457200" rtl="0">
              <a:spcBef>
                <a:spcPct val="20000"/>
              </a:spcBef>
              <a:spcAft>
                <a:spcPct val="0"/>
              </a:spcAft>
              <a:buNone/>
              <a:defRPr sz="1400" kern="1200">
                <a:solidFill>
                  <a:schemeClr val="tx1"/>
                </a:solidFill>
                <a:latin typeface="+mn-lt"/>
                <a:ea typeface="+mn-ea"/>
                <a:cs typeface="+mn-cs"/>
              </a:defRPr>
            </a:lvl2pPr>
            <a:lvl3pPr algn="l" fontAlgn="base" indent="0" marL="914400" rtl="0">
              <a:spcBef>
                <a:spcPct val="20000"/>
              </a:spcBef>
              <a:spcAft>
                <a:spcPct val="0"/>
              </a:spcAft>
              <a:buNone/>
              <a:defRPr sz="1200" kern="1200">
                <a:solidFill>
                  <a:schemeClr val="tx1"/>
                </a:solidFill>
                <a:latin typeface="+mn-lt"/>
                <a:ea typeface="+mn-ea"/>
                <a:cs typeface="+mn-cs"/>
              </a:defRPr>
            </a:lvl3pPr>
            <a:lvl4pPr algn="l" fontAlgn="base" indent="0" marL="1371600" rtl="0">
              <a:spcBef>
                <a:spcPct val="20000"/>
              </a:spcBef>
              <a:spcAft>
                <a:spcPct val="0"/>
              </a:spcAft>
              <a:buNone/>
              <a:defRPr sz="1000" kern="1200">
                <a:solidFill>
                  <a:schemeClr val="tx1"/>
                </a:solidFill>
                <a:latin typeface="+mn-lt"/>
                <a:ea typeface="+mn-ea"/>
                <a:cs typeface="+mn-cs"/>
              </a:defRPr>
            </a:lvl4pPr>
            <a:lvl5pPr algn="l" fontAlgn="base" indent="0" marL="1828800" rtl="0">
              <a:spcBef>
                <a:spcPct val="20000"/>
              </a:spcBef>
              <a:spcAft>
                <a:spcPct val="0"/>
              </a:spcAft>
              <a:buNone/>
              <a:defRPr sz="1000" kern="1200">
                <a:solidFill>
                  <a:schemeClr val="tx1"/>
                </a:solidFill>
                <a:latin typeface="+mn-lt"/>
                <a:ea typeface="+mn-ea"/>
                <a:cs typeface="+mn-cs"/>
              </a:defRPr>
            </a:lvl5pPr>
            <a:lvl6pPr algn="l" defTabSz="914400" eaLnBrk="1" hangingPunct="1" indent="0" latinLnBrk="0" marL="2286000" rtl="0">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algn="l" defTabSz="914400" eaLnBrk="1" hangingPunct="1" indent="0" latinLnBrk="0" marL="2743200" rtl="0">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algn="l" defTabSz="914400" eaLnBrk="1" hangingPunct="1" indent="0" latinLnBrk="0" marL="3200400" rtl="0">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algn="l" defTabSz="914400" eaLnBrk="1" hangingPunct="1" indent="0" latinLnBrk="0" marL="3657600" rtl="0">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just">
              <a:buFont typeface="Wingdings" panose="05000000000000000000" charset="0"/>
            </a:pPr>
            <a:r>
              <a:rPr b="1" dirty="0" sz="2800" lang="en-US">
                <a:solidFill>
                  <a:srgbClr val="00B050"/>
                </a:solidFill>
              </a:rPr>
              <a:t>Any Questions?</a:t>
            </a:r>
            <a:endParaRPr b="1" dirty="0" sz="2800" lang="en-US">
              <a:solidFill>
                <a:srgbClr val="00B050"/>
              </a:solidFill>
            </a:endParaRPr>
          </a:p>
        </p:txBody>
      </p:sp>
    </p:spTree>
  </p:cSld>
  <p:clrMapOvr>
    <a:masterClrMapping/>
  </p:clrMapOvr>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33" name=""/>
        <p:cNvGrpSpPr/>
        <p:nvPr/>
      </p:nvGrpSpPr>
      <p:grpSpPr>
        <a:xfrm>
          <a:off x="0" y="0"/>
          <a:ext cx="0" cy="0"/>
          <a:chOff x="0" y="0"/>
          <a:chExt cx="0" cy="0"/>
        </a:xfrm>
      </p:grpSpPr>
      <p:sp>
        <p:nvSpPr>
          <p:cNvPr id="1048594" name="Date Placeholder 1"/>
          <p:cNvSpPr>
            <a:spLocks noGrp="1"/>
          </p:cNvSpPr>
          <p:nvPr>
            <p:ph type="dt" sz="half" idx="10"/>
          </p:nvPr>
        </p:nvSpPr>
        <p:spPr/>
        <p:txBody>
          <a:bodyPr/>
          <a:p>
            <a:fld id="{CD5770F7-8288-435D-81A9-9ACD6227475F}" type="datetime1">
              <a:rPr lang="fr-FR" smtClean="0"/>
              <a:t>11/18/2024</a:t>
            </a:fld>
            <a:endParaRPr dirty="0" lang="en-US"/>
          </a:p>
        </p:txBody>
      </p:sp>
      <p:sp>
        <p:nvSpPr>
          <p:cNvPr id="1048595" name="Slide Number Placeholder 2"/>
          <p:cNvSpPr>
            <a:spLocks noGrp="1"/>
          </p:cNvSpPr>
          <p:nvPr>
            <p:ph type="sldNum" sz="quarter" idx="12"/>
          </p:nvPr>
        </p:nvSpPr>
        <p:spPr/>
        <p:txBody>
          <a:bodyPr/>
          <a:p>
            <a:fld id="{D57F1E4F-1CFF-5643-939E-217C01CDF565}" type="slidenum">
              <a:rPr lang="en-US" smtClean="0"/>
              <a:t>2</a:t>
            </a:fld>
            <a:endParaRPr dirty="0" lang="en-US"/>
          </a:p>
        </p:txBody>
      </p:sp>
      <p:sp>
        <p:nvSpPr>
          <p:cNvPr id="1048596" name="Rectangle 4"/>
          <p:cNvSpPr/>
          <p:nvPr/>
        </p:nvSpPr>
        <p:spPr>
          <a:xfrm>
            <a:off x="9921875" y="5004435"/>
            <a:ext cx="1367790" cy="337185"/>
          </a:xfrm>
          <a:prstGeom prst="rect"/>
        </p:spPr>
        <p:txBody>
          <a:bodyPr wrap="square">
            <a:noAutofit/>
          </a:bodyPr>
          <a:p>
            <a:r>
              <a:rPr dirty="0" sz="1400" lang="en-US" smtClean="0">
                <a:solidFill>
                  <a:srgbClr val="000000"/>
                </a:solidFill>
              </a:rPr>
              <a:t>Google source</a:t>
            </a:r>
            <a:endParaRPr dirty="0" sz="1400" lang="fr-FR"/>
          </a:p>
        </p:txBody>
      </p:sp>
      <p:grpSp>
        <p:nvGrpSpPr>
          <p:cNvPr id="34" name="Group 13"/>
          <p:cNvGrpSpPr/>
          <p:nvPr/>
        </p:nvGrpSpPr>
        <p:grpSpPr>
          <a:xfrm>
            <a:off x="838200" y="1379855"/>
            <a:ext cx="10451465" cy="3473450"/>
            <a:chOff x="902368" y="1782211"/>
            <a:chExt cx="10383251" cy="3198863"/>
          </a:xfrm>
        </p:grpSpPr>
        <p:pic>
          <p:nvPicPr>
            <p:cNvPr id="2097155" name="Picture 2" descr="Lawrence Berkeley National Laboratory - HukariAscendent"/>
            <p:cNvPicPr>
              <a:picLocks noChangeAspect="1" noChangeArrowheads="1"/>
            </p:cNvPicPr>
            <p:nvPr/>
          </p:nvPicPr>
          <p:blipFill>
            <a:blip xmlns:r="http://schemas.openxmlformats.org/officeDocument/2006/relationships" r:embed="rId1"/>
            <a:srcRect/>
            <a:stretch>
              <a:fillRect/>
            </a:stretch>
          </p:blipFill>
          <p:spPr bwMode="auto">
            <a:xfrm>
              <a:off x="6003424" y="1782211"/>
              <a:ext cx="5282195" cy="3164087"/>
            </a:xfrm>
            <a:prstGeom prst="rect"/>
            <a:noFill/>
          </p:spPr>
        </p:pic>
        <p:pic>
          <p:nvPicPr>
            <p:cNvPr id="2097156" name="Picture 3"/>
            <p:cNvPicPr>
              <a:picLocks noChangeAspect="1"/>
            </p:cNvPicPr>
            <p:nvPr/>
          </p:nvPicPr>
          <p:blipFill rotWithShape="1">
            <a:blip xmlns:r="http://schemas.openxmlformats.org/officeDocument/2006/relationships" r:embed="rId2"/>
            <a:srcRect l="866" t="16062" r="1719" b="21278"/>
            <a:stretch>
              <a:fillRect/>
            </a:stretch>
          </p:blipFill>
          <p:spPr>
            <a:xfrm>
              <a:off x="902368" y="1782211"/>
              <a:ext cx="4973085" cy="3198863"/>
            </a:xfrm>
            <a:prstGeom prst="rect"/>
          </p:spPr>
        </p:pic>
        <p:sp>
          <p:nvSpPr>
            <p:cNvPr id="1048597" name="Explosion 1 5"/>
            <p:cNvSpPr/>
            <p:nvPr/>
          </p:nvSpPr>
          <p:spPr>
            <a:xfrm>
              <a:off x="974557" y="3128209"/>
              <a:ext cx="108284" cy="187917"/>
            </a:xfrm>
            <a:prstGeom prst="irregularSeal1"/>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lang="fr-FR"/>
            </a:p>
          </p:txBody>
        </p:sp>
        <p:cxnSp>
          <p:nvCxnSpPr>
            <p:cNvPr id="3145728" name="Straight Connector 7"/>
            <p:cNvCxnSpPr>
              <a:cxnSpLocks/>
              <a:stCxn id="1048597" idx="0"/>
            </p:cNvCxnSpPr>
            <p:nvPr/>
          </p:nvCxnSpPr>
          <p:spPr>
            <a:xfrm flipV="1">
              <a:off x="1047358" y="1782211"/>
              <a:ext cx="4956066" cy="1345998"/>
            </a:xfrm>
            <a:prstGeom prst="line"/>
          </p:spPr>
          <p:style>
            <a:lnRef idx="1">
              <a:schemeClr val="dk1"/>
            </a:lnRef>
            <a:fillRef idx="0">
              <a:schemeClr val="dk1"/>
            </a:fillRef>
            <a:effectRef idx="0">
              <a:schemeClr val="dk1"/>
            </a:effectRef>
            <a:fontRef idx="minor">
              <a:schemeClr val="tx1"/>
            </a:fontRef>
          </p:style>
        </p:cxnSp>
        <p:cxnSp>
          <p:nvCxnSpPr>
            <p:cNvPr id="3145729" name="Straight Connector 9"/>
            <p:cNvCxnSpPr>
              <a:cxnSpLocks/>
              <a:stCxn id="1048597" idx="3"/>
            </p:cNvCxnSpPr>
            <p:nvPr/>
          </p:nvCxnSpPr>
          <p:spPr>
            <a:xfrm>
              <a:off x="1082841" y="3243830"/>
              <a:ext cx="4920583" cy="1690436"/>
            </a:xfrm>
            <a:prstGeom prst="line"/>
          </p:spPr>
          <p:style>
            <a:lnRef idx="1">
              <a:schemeClr val="dk1"/>
            </a:lnRef>
            <a:fillRef idx="0">
              <a:schemeClr val="dk1"/>
            </a:fillRef>
            <a:effectRef idx="0">
              <a:schemeClr val="dk1"/>
            </a:effectRef>
            <a:fontRef idx="minor">
              <a:schemeClr val="tx1"/>
            </a:fontRef>
          </p:style>
        </p:cxnSp>
      </p:grpSp>
      <p:sp>
        <p:nvSpPr>
          <p:cNvPr id="1048598" name="Rectangle 4"/>
          <p:cNvSpPr/>
          <p:nvPr/>
        </p:nvSpPr>
        <p:spPr>
          <a:xfrm>
            <a:off x="910590" y="798195"/>
            <a:ext cx="6044565" cy="455930"/>
          </a:xfrm>
          <a:prstGeom prst="rect"/>
        </p:spPr>
        <p:txBody>
          <a:bodyPr wrap="square">
            <a:noAutofit/>
          </a:bodyPr>
          <a:p>
            <a:r>
              <a:rPr altLang="fr-FR" b="1" dirty="0" lang="en-US"/>
              <a:t>Current:</a:t>
            </a:r>
            <a:r>
              <a:rPr altLang="fr-FR" dirty="0" lang="en-US"/>
              <a:t> LAAAMP FAST award &amp; ALS fellowship</a:t>
            </a:r>
            <a:endParaRPr altLang="fr-FR" dirty="0" lang="en-US"/>
          </a:p>
        </p:txBody>
      </p:sp>
    </p:spTree>
  </p:cSld>
  <p:clrMapOvr>
    <a:masterClrMapping/>
  </p:clrMapOvr>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35" name=""/>
        <p:cNvGrpSpPr/>
        <p:nvPr/>
      </p:nvGrpSpPr>
      <p:grpSpPr>
        <a:xfrm>
          <a:off x="0" y="0"/>
          <a:ext cx="0" cy="0"/>
          <a:chOff x="0" y="0"/>
          <a:chExt cx="0" cy="0"/>
        </a:xfrm>
      </p:grpSpPr>
      <p:pic>
        <p:nvPicPr>
          <p:cNvPr id="2097157" name="Picture 2"/>
          <p:cNvPicPr>
            <a:picLocks noChangeAspect="1"/>
          </p:cNvPicPr>
          <p:nvPr/>
        </p:nvPicPr>
        <p:blipFill>
          <a:blip xmlns:r="http://schemas.openxmlformats.org/officeDocument/2006/relationships" r:embed="rId1"/>
          <a:stretch>
            <a:fillRect/>
          </a:stretch>
        </p:blipFill>
        <p:spPr>
          <a:xfrm>
            <a:off x="7581265" y="2833370"/>
            <a:ext cx="2856865" cy="1600200"/>
          </a:xfrm>
          <a:prstGeom prst="rect"/>
        </p:spPr>
      </p:pic>
      <p:pic>
        <p:nvPicPr>
          <p:cNvPr id="2097158" name="Picture 6"/>
          <p:cNvPicPr>
            <a:picLocks noChangeAspect="1"/>
          </p:cNvPicPr>
          <p:nvPr/>
        </p:nvPicPr>
        <p:blipFill rotWithShape="1">
          <a:blip xmlns:r="http://schemas.openxmlformats.org/officeDocument/2006/relationships" r:embed="rId2"/>
          <a:srcRect l="21026" t="25932" r="26204" b="15954"/>
          <a:stretch>
            <a:fillRect/>
          </a:stretch>
        </p:blipFill>
        <p:spPr>
          <a:xfrm>
            <a:off x="1041657" y="1366550"/>
            <a:ext cx="5678448" cy="3515862"/>
          </a:xfrm>
          <a:prstGeom prst="rect"/>
        </p:spPr>
      </p:pic>
      <p:sp>
        <p:nvSpPr>
          <p:cNvPr id="1048599" name="Date Placeholder 7"/>
          <p:cNvSpPr>
            <a:spLocks noGrp="1"/>
          </p:cNvSpPr>
          <p:nvPr>
            <p:ph type="dt" sz="half" idx="10"/>
          </p:nvPr>
        </p:nvSpPr>
        <p:spPr/>
        <p:txBody>
          <a:bodyPr/>
          <a:p>
            <a:fld id="{CC721C73-4D48-4183-91EA-E9EAD862F375}" type="datetime1">
              <a:rPr lang="fr-FR" smtClean="0"/>
              <a:t>11/18/2024</a:t>
            </a:fld>
            <a:endParaRPr dirty="0" lang="en-US"/>
          </a:p>
        </p:txBody>
      </p:sp>
      <p:sp>
        <p:nvSpPr>
          <p:cNvPr id="1048600" name="Slide Number Placeholder 8"/>
          <p:cNvSpPr>
            <a:spLocks noGrp="1"/>
          </p:cNvSpPr>
          <p:nvPr>
            <p:ph type="sldNum" sz="quarter" idx="12"/>
          </p:nvPr>
        </p:nvSpPr>
        <p:spPr/>
        <p:txBody>
          <a:bodyPr/>
          <a:p>
            <a:fld id="{D57F1E4F-1CFF-5643-939E-217C01CDF565}" type="slidenum">
              <a:rPr lang="en-US" smtClean="0"/>
              <a:t>3</a:t>
            </a:fld>
            <a:endParaRPr dirty="0" lang="en-US"/>
          </a:p>
        </p:txBody>
      </p:sp>
      <p:sp>
        <p:nvSpPr>
          <p:cNvPr id="1048601" name="Explosion 1 9"/>
          <p:cNvSpPr/>
          <p:nvPr/>
        </p:nvSpPr>
        <p:spPr>
          <a:xfrm>
            <a:off x="6176211" y="2967789"/>
            <a:ext cx="45719" cy="45719"/>
          </a:xfrm>
          <a:prstGeom prst="irregularSeal1"/>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lang="fr-FR"/>
          </a:p>
        </p:txBody>
      </p:sp>
      <p:cxnSp>
        <p:nvCxnSpPr>
          <p:cNvPr id="3145730" name="Straight Connector 10"/>
          <p:cNvCxnSpPr>
            <a:cxnSpLocks/>
          </p:cNvCxnSpPr>
          <p:nvPr/>
        </p:nvCxnSpPr>
        <p:spPr>
          <a:xfrm flipV="1">
            <a:off x="3528695" y="864235"/>
            <a:ext cx="4027805" cy="2896235"/>
          </a:xfrm>
          <a:prstGeom prst="line"/>
          <a:ln w="31750" cap="rnd">
            <a:solidFill>
              <a:schemeClr val="accent1"/>
            </a:solidFill>
            <a:round/>
          </a:ln>
        </p:spPr>
        <p:style>
          <a:lnRef idx="0">
            <a:srgbClr val="FFFFFF"/>
          </a:lnRef>
          <a:fillRef idx="0">
            <a:srgbClr val="FFFFFF"/>
          </a:fillRef>
          <a:effectRef idx="0">
            <a:srgbClr val="FFFFFF"/>
          </a:effectRef>
          <a:fontRef idx="minor">
            <a:schemeClr val="tx1"/>
          </a:fontRef>
        </p:style>
      </p:cxnSp>
      <p:cxnSp>
        <p:nvCxnSpPr>
          <p:cNvPr id="3145731" name="Straight Connector 11"/>
          <p:cNvCxnSpPr>
            <a:cxnSpLocks/>
          </p:cNvCxnSpPr>
          <p:nvPr/>
        </p:nvCxnSpPr>
        <p:spPr>
          <a:xfrm>
            <a:off x="3514090" y="3818890"/>
            <a:ext cx="4041140" cy="2197735"/>
          </a:xfrm>
          <a:prstGeom prst="line"/>
          <a:ln w="31750" cap="rnd">
            <a:solidFill>
              <a:schemeClr val="accent1"/>
            </a:solidFill>
            <a:round/>
          </a:ln>
        </p:spPr>
        <p:style>
          <a:lnRef idx="0">
            <a:srgbClr val="FFFFFF"/>
          </a:lnRef>
          <a:fillRef idx="0">
            <a:srgbClr val="FFFFFF"/>
          </a:fillRef>
          <a:effectRef idx="0">
            <a:srgbClr val="FFFFFF"/>
          </a:effectRef>
          <a:fontRef idx="minor">
            <a:schemeClr val="tx1"/>
          </a:fontRef>
        </p:style>
      </p:cxnSp>
      <p:pic>
        <p:nvPicPr>
          <p:cNvPr id="2097159" name="Picture 12"/>
          <p:cNvPicPr>
            <a:picLocks/>
          </p:cNvPicPr>
          <p:nvPr/>
        </p:nvPicPr>
        <p:blipFill>
          <a:blip xmlns:r="http://schemas.openxmlformats.org/officeDocument/2006/relationships" r:embed="rId3"/>
          <a:stretch>
            <a:fillRect/>
          </a:stretch>
        </p:blipFill>
        <p:spPr>
          <a:xfrm>
            <a:off x="7571105" y="852805"/>
            <a:ext cx="2882900" cy="1962150"/>
          </a:xfrm>
          <a:prstGeom prst="rect"/>
        </p:spPr>
      </p:pic>
      <p:pic>
        <p:nvPicPr>
          <p:cNvPr id="2097160" name="Picture 13"/>
          <p:cNvPicPr>
            <a:picLocks/>
          </p:cNvPicPr>
          <p:nvPr/>
        </p:nvPicPr>
        <p:blipFill>
          <a:blip xmlns:r="http://schemas.openxmlformats.org/officeDocument/2006/relationships" r:embed="rId4"/>
          <a:stretch>
            <a:fillRect/>
          </a:stretch>
        </p:blipFill>
        <p:spPr>
          <a:xfrm>
            <a:off x="7569835" y="4451985"/>
            <a:ext cx="2899410" cy="1611630"/>
          </a:xfrm>
          <a:prstGeom prst="rect"/>
        </p:spPr>
      </p:pic>
      <p:sp>
        <p:nvSpPr>
          <p:cNvPr id="1048602" name="Rectangle 4"/>
          <p:cNvSpPr/>
          <p:nvPr/>
        </p:nvSpPr>
        <p:spPr>
          <a:xfrm>
            <a:off x="910590" y="798195"/>
            <a:ext cx="6044565" cy="455930"/>
          </a:xfrm>
          <a:prstGeom prst="rect"/>
        </p:spPr>
        <p:txBody>
          <a:bodyPr wrap="square">
            <a:noAutofit/>
          </a:bodyPr>
          <a:p>
            <a:r>
              <a:rPr altLang="fr-FR" b="1" dirty="0" lang="en-US"/>
              <a:t>Home:</a:t>
            </a:r>
            <a:r>
              <a:rPr altLang="fr-FR" dirty="0" lang="en-US"/>
              <a:t> Masinde Muliro University of Science and Technology</a:t>
            </a:r>
            <a:endParaRPr altLang="fr-FR" dirty="0" lang="en-US"/>
          </a:p>
        </p:txBody>
      </p:sp>
    </p:spTree>
  </p:cSld>
  <p:clrMapOvr>
    <a:masterClrMapping/>
  </p:clrMapOvr>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36" name=""/>
        <p:cNvGrpSpPr/>
        <p:nvPr/>
      </p:nvGrpSpPr>
      <p:grpSpPr>
        <a:xfrm/>
      </p:grpSpPr>
      <p:pic>
        <p:nvPicPr>
          <p:cNvPr id="2097161" name="Picture 2" descr="The three generations of solar photovoltaic (PV) cells ..."/>
          <p:cNvPicPr>
            <a:picLocks noChangeAspect="1" noChangeArrowheads="1"/>
          </p:cNvPicPr>
          <p:nvPr/>
        </p:nvPicPr>
        <p:blipFill>
          <a:blip xmlns:r="http://schemas.openxmlformats.org/officeDocument/2006/relationships" r:embed="rId1"/>
          <a:srcRect/>
          <a:stretch>
            <a:fillRect/>
          </a:stretch>
        </p:blipFill>
        <p:spPr bwMode="auto">
          <a:xfrm>
            <a:off x="561340" y="904240"/>
            <a:ext cx="7926705" cy="4896485"/>
          </a:xfrm>
          <a:prstGeom prst="rect"/>
          <a:noFill/>
        </p:spPr>
      </p:pic>
      <p:sp>
        <p:nvSpPr>
          <p:cNvPr id="1048603" name="Rectangle 4"/>
          <p:cNvSpPr/>
          <p:nvPr/>
        </p:nvSpPr>
        <p:spPr>
          <a:xfrm>
            <a:off x="8767745" y="1431387"/>
            <a:ext cx="2534652" cy="4320541"/>
          </a:xfrm>
          <a:prstGeom prst="rect"/>
        </p:spPr>
        <p:style>
          <a:lnRef idx="2">
            <a:schemeClr val="accent1"/>
          </a:lnRef>
          <a:fillRef idx="0">
            <a:srgbClr val="FFFFFF"/>
          </a:fillRef>
          <a:effectRef idx="0">
            <a:srgbClr val="FFFFFF"/>
          </a:effectRef>
          <a:fontRef idx="minor">
            <a:schemeClr val="tx1"/>
          </a:fontRef>
        </p:style>
        <p:txBody>
          <a:bodyPr wrap="square">
            <a:spAutoFit/>
          </a:bodyPr>
          <a:p>
            <a:r>
              <a:rPr b="1" dirty="0" lang="en-US" u="sng">
                <a:solidFill>
                  <a:srgbClr val="0070C0"/>
                </a:solidFill>
                <a:latin typeface="Google Sans"/>
              </a:rPr>
              <a:t>PEROVSKITE USES</a:t>
            </a:r>
            <a:endParaRPr b="1" dirty="0" lang="en-US" u="sng">
              <a:solidFill>
                <a:srgbClr val="0070C0"/>
              </a:solidFill>
              <a:latin typeface="Google Sans"/>
            </a:endParaRPr>
          </a:p>
          <a:p>
            <a:pPr indent="-285750" marL="285750">
              <a:buFont typeface="Courier New" panose="02070309020205020404" pitchFamily="49" charset="0"/>
              <a:buChar char="o"/>
            </a:pPr>
            <a:r>
              <a:rPr dirty="0" sz="2000" lang="en-US">
                <a:solidFill>
                  <a:srgbClr val="00B050"/>
                </a:solidFill>
                <a:latin typeface="Google Sans"/>
              </a:rPr>
              <a:t>Sensors and catalyst electrodes</a:t>
            </a:r>
            <a:endParaRPr dirty="0" sz="2000" lang="en-US">
              <a:solidFill>
                <a:srgbClr val="00B050"/>
              </a:solidFill>
              <a:latin typeface="Google Sans"/>
            </a:endParaRPr>
          </a:p>
          <a:p>
            <a:pPr indent="-285750" marL="285750">
              <a:buFont typeface="Courier New" panose="02070309020205020404" pitchFamily="49" charset="0"/>
              <a:buChar char="o"/>
            </a:pPr>
            <a:r>
              <a:rPr dirty="0" sz="2000" lang="en-US">
                <a:solidFill>
                  <a:srgbClr val="00B050"/>
                </a:solidFill>
                <a:latin typeface="Google Sans"/>
              </a:rPr>
              <a:t>fuel cells</a:t>
            </a:r>
            <a:endParaRPr dirty="0" sz="2000" lang="en-US">
              <a:solidFill>
                <a:srgbClr val="00B050"/>
              </a:solidFill>
              <a:latin typeface="Google Sans"/>
            </a:endParaRPr>
          </a:p>
          <a:p>
            <a:pPr indent="-285750" marL="285750">
              <a:buFont typeface="Courier New" panose="02070309020205020404" pitchFamily="49" charset="0"/>
              <a:buChar char="o"/>
            </a:pPr>
            <a:r>
              <a:rPr dirty="0" sz="2000" lang="en-US">
                <a:solidFill>
                  <a:srgbClr val="92D050"/>
                </a:solidFill>
                <a:latin typeface="Google Sans"/>
              </a:rPr>
              <a:t>solar cells</a:t>
            </a:r>
            <a:endParaRPr dirty="0" sz="2000" lang="en-US">
              <a:solidFill>
                <a:srgbClr val="92D050"/>
              </a:solidFill>
              <a:latin typeface="Google Sans"/>
            </a:endParaRPr>
          </a:p>
          <a:p>
            <a:pPr indent="-285750" marL="285750">
              <a:buFont typeface="Courier New" panose="02070309020205020404" pitchFamily="49" charset="0"/>
              <a:buChar char="o"/>
            </a:pPr>
            <a:r>
              <a:rPr dirty="0" sz="2000" lang="en-US">
                <a:solidFill>
                  <a:srgbClr val="00B050"/>
                </a:solidFill>
                <a:latin typeface="Google Sans"/>
              </a:rPr>
              <a:t>Lasers</a:t>
            </a:r>
            <a:endParaRPr dirty="0" sz="2000" lang="en-US">
              <a:solidFill>
                <a:srgbClr val="00B050"/>
              </a:solidFill>
              <a:latin typeface="Google Sans"/>
            </a:endParaRPr>
          </a:p>
          <a:p>
            <a:pPr indent="-285750" marL="285750">
              <a:buFont typeface="Courier New" panose="02070309020205020404" pitchFamily="49" charset="0"/>
              <a:buChar char="o"/>
            </a:pPr>
            <a:r>
              <a:rPr dirty="0" sz="2000" lang="en-US">
                <a:solidFill>
                  <a:srgbClr val="00B050"/>
                </a:solidFill>
                <a:latin typeface="Google Sans"/>
              </a:rPr>
              <a:t>memory devices</a:t>
            </a:r>
            <a:endParaRPr dirty="0" sz="2000" lang="en-US">
              <a:solidFill>
                <a:srgbClr val="00B050"/>
              </a:solidFill>
              <a:latin typeface="Google Sans"/>
            </a:endParaRPr>
          </a:p>
          <a:p>
            <a:pPr indent="-285750" marL="285750">
              <a:buFont typeface="Courier New" panose="02070309020205020404" pitchFamily="49" charset="0"/>
              <a:buChar char="o"/>
            </a:pPr>
            <a:r>
              <a:rPr dirty="0" sz="2000" lang="en-US" err="1">
                <a:solidFill>
                  <a:srgbClr val="00B050"/>
                </a:solidFill>
                <a:latin typeface="Google Sans"/>
              </a:rPr>
              <a:t>Spintronics</a:t>
            </a:r>
            <a:endParaRPr dirty="0" sz="2000" lang="en-US">
              <a:solidFill>
                <a:srgbClr val="00B050"/>
              </a:solidFill>
              <a:latin typeface="Google Sans"/>
            </a:endParaRPr>
          </a:p>
          <a:p>
            <a:endParaRPr dirty="0" sz="2000" lang="en-US">
              <a:solidFill>
                <a:srgbClr val="040C28"/>
              </a:solidFill>
              <a:latin typeface="Google Sans"/>
            </a:endParaRPr>
          </a:p>
          <a:p>
            <a:r>
              <a:rPr b="1" dirty="0" sz="2000" lang="en-US">
                <a:solidFill>
                  <a:srgbClr val="040C28"/>
                </a:solidFill>
                <a:latin typeface="Google Sans"/>
              </a:rPr>
              <a:t>ISSUES</a:t>
            </a:r>
            <a:endParaRPr b="1" dirty="0" sz="2000" lang="en-US">
              <a:solidFill>
                <a:srgbClr val="040C28"/>
              </a:solidFill>
              <a:latin typeface="Google Sans"/>
            </a:endParaRPr>
          </a:p>
          <a:p>
            <a:r>
              <a:rPr dirty="0" sz="2000" lang="en-US">
                <a:solidFill>
                  <a:srgbClr val="FF0000"/>
                </a:solidFill>
                <a:latin typeface="Google Sans"/>
              </a:rPr>
              <a:t>INSTABILITY</a:t>
            </a:r>
            <a:endParaRPr dirty="0" sz="2000" lang="en-US">
              <a:solidFill>
                <a:srgbClr val="FF0000"/>
              </a:solidFill>
              <a:latin typeface="Roboto"/>
            </a:endParaRPr>
          </a:p>
          <a:p>
            <a:br>
              <a:rPr dirty="0" sz="2000" lang="en-US">
                <a:solidFill>
                  <a:srgbClr val="202124"/>
                </a:solidFill>
                <a:latin typeface="Roboto"/>
              </a:rPr>
            </a:br>
            <a:endParaRPr dirty="0" sz="2000" lang="fr-FR"/>
          </a:p>
        </p:txBody>
      </p:sp>
      <p:sp>
        <p:nvSpPr>
          <p:cNvPr id="1048604" name="Rectangle 3"/>
          <p:cNvSpPr/>
          <p:nvPr/>
        </p:nvSpPr>
        <p:spPr>
          <a:xfrm>
            <a:off x="1172435" y="5800200"/>
            <a:ext cx="6795439" cy="338554"/>
          </a:xfrm>
          <a:prstGeom prst="rect"/>
        </p:spPr>
        <p:txBody>
          <a:bodyPr wrap="square">
            <a:spAutoFit/>
          </a:bodyPr>
          <a:p>
            <a:pPr algn="just"/>
            <a:r>
              <a:rPr dirty="0" sz="1600" lang="en-US">
                <a:solidFill>
                  <a:srgbClr val="222222"/>
                </a:solidFill>
                <a:latin typeface="Arial" panose="020B0604020202020204" pitchFamily="34" charset="0"/>
              </a:rPr>
              <a:t>Zhang, T., Wang, M., &amp; Yang, H. (2018). </a:t>
            </a:r>
            <a:r>
              <a:rPr dirty="0" sz="1600" i="1" lang="en-US">
                <a:solidFill>
                  <a:srgbClr val="222222"/>
                </a:solidFill>
                <a:latin typeface="Arial" panose="020B0604020202020204" pitchFamily="34" charset="0"/>
              </a:rPr>
              <a:t>Energies</a:t>
            </a:r>
            <a:r>
              <a:rPr dirty="0" sz="1600" lang="en-US">
                <a:solidFill>
                  <a:srgbClr val="222222"/>
                </a:solidFill>
                <a:latin typeface="Arial" panose="020B0604020202020204" pitchFamily="34" charset="0"/>
              </a:rPr>
              <a:t>, </a:t>
            </a:r>
            <a:r>
              <a:rPr dirty="0" sz="1600" i="1" lang="en-US">
                <a:solidFill>
                  <a:srgbClr val="222222"/>
                </a:solidFill>
                <a:latin typeface="Arial" panose="020B0604020202020204" pitchFamily="34" charset="0"/>
              </a:rPr>
              <a:t>11</a:t>
            </a:r>
            <a:r>
              <a:rPr dirty="0" sz="1600" lang="en-US">
                <a:solidFill>
                  <a:srgbClr val="222222"/>
                </a:solidFill>
                <a:latin typeface="Arial" panose="020B0604020202020204" pitchFamily="34" charset="0"/>
              </a:rPr>
              <a:t>(11), 3157.</a:t>
            </a:r>
            <a:endParaRPr dirty="0" sz="1600" lang="fr-FR"/>
          </a:p>
        </p:txBody>
      </p:sp>
      <p:sp>
        <p:nvSpPr>
          <p:cNvPr id="1048605" name="Rectangle 4"/>
          <p:cNvSpPr/>
          <p:nvPr/>
        </p:nvSpPr>
        <p:spPr>
          <a:xfrm>
            <a:off x="910590" y="448310"/>
            <a:ext cx="2122170" cy="588010"/>
          </a:xfrm>
          <a:prstGeom prst="rect"/>
        </p:spPr>
        <p:txBody>
          <a:bodyPr wrap="square">
            <a:noAutofit/>
          </a:bodyPr>
          <a:p>
            <a:r>
              <a:rPr altLang="fr-FR" b="1" dirty="0" sz="2400" lang="en-US"/>
              <a:t>Motivation</a:t>
            </a:r>
            <a:endParaRPr altLang="fr-FR" b="1" dirty="0" sz="2400"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37" name=""/>
        <p:cNvGrpSpPr/>
        <p:nvPr/>
      </p:nvGrpSpPr>
      <p:grpSpPr>
        <a:xfrm/>
      </p:grpSpPr>
      <p:sp>
        <p:nvSpPr>
          <p:cNvPr id="1048606" name="Titre 3"/>
          <p:cNvSpPr>
            <a:spLocks noGrp="1"/>
          </p:cNvSpPr>
          <p:nvPr/>
        </p:nvSpPr>
        <p:spPr bwMode="auto">
          <a:xfrm>
            <a:off x="1124544" y="840771"/>
            <a:ext cx="2918067" cy="402372"/>
          </a:xfrm>
          <a:prstGeom prst="rect"/>
          <a:noFill/>
          <a:ln w="9525">
            <a:noFill/>
            <a:miter lim="800000"/>
          </a:ln>
        </p:spPr>
        <p:txBody>
          <a:bodyPr anchor="ctr" anchorCtr="0" bIns="45720" compatLnSpc="1" lIns="91440" numCol="1" rIns="91440" rtlCol="0" tIns="45720" vert="horz" wrap="square">
            <a:noAutofit/>
          </a:bodyPr>
          <a:lstStyle>
            <a:lvl1pPr algn="l" eaLnBrk="0" fontAlgn="base" hangingPunct="0" rtl="0">
              <a:spcBef>
                <a:spcPct val="0"/>
              </a:spcBef>
              <a:spcAft>
                <a:spcPct val="0"/>
              </a:spcAft>
              <a:defRPr b="1" sz="1400" kern="1200">
                <a:solidFill>
                  <a:schemeClr val="bg1"/>
                </a:solidFill>
                <a:latin typeface="Arial" panose="020B0604020202020204" pitchFamily="34" charset="0"/>
                <a:ea typeface="+mj-ea"/>
                <a:cs typeface="Arial" panose="020B0604020202020204" pitchFamily="34" charset="0"/>
              </a:defRPr>
            </a:lvl1pPr>
            <a:lvl2pPr algn="l" eaLnBrk="0" fontAlgn="base" hangingPunct="0" rtl="0">
              <a:spcBef>
                <a:spcPct val="0"/>
              </a:spcBef>
              <a:spcAft>
                <a:spcPct val="0"/>
              </a:spcAft>
              <a:defRPr b="1" sz="1400">
                <a:solidFill>
                  <a:schemeClr val="bg1"/>
                </a:solidFill>
                <a:latin typeface="Arial" panose="020B0604020202020204" pitchFamily="34" charset="0"/>
                <a:cs typeface="Arial" panose="020B0604020202020204" pitchFamily="34" charset="0"/>
              </a:defRPr>
            </a:lvl2pPr>
            <a:lvl3pPr algn="l" eaLnBrk="0" fontAlgn="base" hangingPunct="0" rtl="0">
              <a:spcBef>
                <a:spcPct val="0"/>
              </a:spcBef>
              <a:spcAft>
                <a:spcPct val="0"/>
              </a:spcAft>
              <a:defRPr b="1" sz="1400">
                <a:solidFill>
                  <a:schemeClr val="bg1"/>
                </a:solidFill>
                <a:latin typeface="Arial" panose="020B0604020202020204" pitchFamily="34" charset="0"/>
                <a:cs typeface="Arial" panose="020B0604020202020204" pitchFamily="34" charset="0"/>
              </a:defRPr>
            </a:lvl3pPr>
            <a:lvl4pPr algn="l" eaLnBrk="0" fontAlgn="base" hangingPunct="0" rtl="0">
              <a:spcBef>
                <a:spcPct val="0"/>
              </a:spcBef>
              <a:spcAft>
                <a:spcPct val="0"/>
              </a:spcAft>
              <a:defRPr b="1" sz="1400">
                <a:solidFill>
                  <a:schemeClr val="bg1"/>
                </a:solidFill>
                <a:latin typeface="Arial" panose="020B0604020202020204" pitchFamily="34" charset="0"/>
                <a:cs typeface="Arial" panose="020B0604020202020204" pitchFamily="34" charset="0"/>
              </a:defRPr>
            </a:lvl4pPr>
            <a:lvl5pPr algn="l" eaLnBrk="0" fontAlgn="base" hangingPunct="0" rtl="0">
              <a:spcBef>
                <a:spcPct val="0"/>
              </a:spcBef>
              <a:spcAft>
                <a:spcPct val="0"/>
              </a:spcAft>
              <a:defRPr b="1" sz="1400">
                <a:solidFill>
                  <a:schemeClr val="bg1"/>
                </a:solidFill>
                <a:latin typeface="Arial" panose="020B0604020202020204" pitchFamily="34" charset="0"/>
                <a:cs typeface="Arial" panose="020B0604020202020204" pitchFamily="34" charset="0"/>
              </a:defRPr>
            </a:lvl5pPr>
            <a:lvl6pPr algn="l" fontAlgn="base" marL="457200" rtl="0">
              <a:spcBef>
                <a:spcPct val="0"/>
              </a:spcBef>
              <a:spcAft>
                <a:spcPct val="0"/>
              </a:spcAft>
              <a:defRPr b="1" sz="1400">
                <a:solidFill>
                  <a:schemeClr val="bg1"/>
                </a:solidFill>
                <a:latin typeface="Arial" panose="020B0604020202020204" pitchFamily="34" charset="0"/>
                <a:cs typeface="Arial" panose="020B0604020202020204" pitchFamily="34" charset="0"/>
              </a:defRPr>
            </a:lvl6pPr>
            <a:lvl7pPr algn="l" fontAlgn="base" marL="914400" rtl="0">
              <a:spcBef>
                <a:spcPct val="0"/>
              </a:spcBef>
              <a:spcAft>
                <a:spcPct val="0"/>
              </a:spcAft>
              <a:defRPr b="1" sz="1400">
                <a:solidFill>
                  <a:schemeClr val="bg1"/>
                </a:solidFill>
                <a:latin typeface="Arial" panose="020B0604020202020204" pitchFamily="34" charset="0"/>
                <a:cs typeface="Arial" panose="020B0604020202020204" pitchFamily="34" charset="0"/>
              </a:defRPr>
            </a:lvl7pPr>
            <a:lvl8pPr algn="l" fontAlgn="base" marL="1371600" rtl="0">
              <a:spcBef>
                <a:spcPct val="0"/>
              </a:spcBef>
              <a:spcAft>
                <a:spcPct val="0"/>
              </a:spcAft>
              <a:defRPr b="1" sz="1400">
                <a:solidFill>
                  <a:schemeClr val="bg1"/>
                </a:solidFill>
                <a:latin typeface="Arial" panose="020B0604020202020204" pitchFamily="34" charset="0"/>
                <a:cs typeface="Arial" panose="020B0604020202020204" pitchFamily="34" charset="0"/>
              </a:defRPr>
            </a:lvl8pPr>
            <a:lvl9pPr algn="l" fontAlgn="base" marL="1828800" rtl="0">
              <a:spcBef>
                <a:spcPct val="0"/>
              </a:spcBef>
              <a:spcAft>
                <a:spcPct val="0"/>
              </a:spcAft>
              <a:defRPr b="1" sz="1400">
                <a:solidFill>
                  <a:schemeClr val="bg1"/>
                </a:solidFill>
                <a:latin typeface="Arial" panose="020B0604020202020204" pitchFamily="34" charset="0"/>
                <a:cs typeface="Arial" panose="020B0604020202020204" pitchFamily="34" charset="0"/>
              </a:defRPr>
            </a:lvl9pPr>
          </a:lstStyle>
          <a:p>
            <a:r>
              <a:rPr dirty="0" sz="2400" lang="en-US">
                <a:solidFill>
                  <a:srgbClr val="002060"/>
                </a:solidFill>
                <a:effectLst>
                  <a:outerShdw algn="ctr" blurRad="50800" dir="5400000" dist="50800" rotWithShape="0">
                    <a:srgbClr val="FF0000"/>
                  </a:outerShdw>
                </a:effectLst>
              </a:rPr>
              <a:t>Perovskites</a:t>
            </a:r>
            <a:endParaRPr dirty="0" sz="2400" lang="en-US">
              <a:solidFill>
                <a:srgbClr val="002060"/>
              </a:solidFill>
              <a:effectLst>
                <a:outerShdw algn="ctr" blurRad="50800" dir="5400000" dist="50800" rotWithShape="0">
                  <a:srgbClr val="FF0000"/>
                </a:outerShdw>
              </a:effectLst>
            </a:endParaRPr>
          </a:p>
        </p:txBody>
      </p:sp>
      <p:grpSp>
        <p:nvGrpSpPr>
          <p:cNvPr id="38" name="Gruppieren 3"/>
          <p:cNvGrpSpPr/>
          <p:nvPr/>
        </p:nvGrpSpPr>
        <p:grpSpPr>
          <a:xfrm>
            <a:off x="1336675" y="1937163"/>
            <a:ext cx="7117483" cy="2374938"/>
            <a:chOff x="1068129" y="1151709"/>
            <a:chExt cx="5637182" cy="2010006"/>
          </a:xfrm>
        </p:grpSpPr>
        <p:sp>
          <p:nvSpPr>
            <p:cNvPr id="1048607" name="Text Box 48"/>
            <p:cNvSpPr txBox="1">
              <a:spLocks noChangeArrowheads="1"/>
            </p:cNvSpPr>
            <p:nvPr/>
          </p:nvSpPr>
          <p:spPr bwMode="auto">
            <a:xfrm>
              <a:off x="1608934" y="1151709"/>
              <a:ext cx="587426" cy="335354"/>
            </a:xfrm>
            <a:prstGeom prst="rect"/>
            <a:noFill/>
            <a:ln>
              <a:noFill/>
            </a:ln>
            <a:effectLst/>
          </p:spPr>
          <p:txBody>
            <a:bodyPr wrap="none">
              <a:spAutoFit/>
            </a:bodyPr>
            <a:lstStyle>
              <a:lvl1pPr>
                <a:spcBef>
                  <a:spcPct val="20000"/>
                </a:spcBef>
                <a:buChar char="•"/>
                <a:defRPr sz="3200">
                  <a:solidFill>
                    <a:schemeClr val="tx1"/>
                  </a:solidFill>
                  <a:latin typeface="Arial" panose="020B0604020202020204" pitchFamily="34" charset="0"/>
                </a:defRPr>
              </a:lvl1pPr>
              <a:lvl2pPr indent="-285750" marL="742950">
                <a:spcBef>
                  <a:spcPct val="20000"/>
                </a:spcBef>
                <a:buChar char="–"/>
                <a:defRPr sz="2800">
                  <a:solidFill>
                    <a:schemeClr val="tx1"/>
                  </a:solidFill>
                  <a:latin typeface="Arial" panose="020B0604020202020204" pitchFamily="34" charset="0"/>
                </a:defRPr>
              </a:lvl2pPr>
              <a:lvl3pPr indent="-228600" marL="1143000">
                <a:spcBef>
                  <a:spcPct val="20000"/>
                </a:spcBef>
                <a:buChar char="•"/>
                <a:defRPr sz="2400">
                  <a:solidFill>
                    <a:schemeClr val="tx1"/>
                  </a:solidFill>
                  <a:latin typeface="Arial" panose="020B0604020202020204" pitchFamily="34" charset="0"/>
                </a:defRPr>
              </a:lvl3pPr>
              <a:lvl4pPr indent="-228600" marL="1600200">
                <a:spcBef>
                  <a:spcPct val="20000"/>
                </a:spcBef>
                <a:buChar char="–"/>
                <a:defRPr sz="2000">
                  <a:solidFill>
                    <a:schemeClr val="tx1"/>
                  </a:solidFill>
                  <a:latin typeface="Arial" panose="020B0604020202020204" pitchFamily="34" charset="0"/>
                </a:defRPr>
              </a:lvl4pPr>
              <a:lvl5pPr indent="-228600" marL="2057400">
                <a:spcBef>
                  <a:spcPct val="20000"/>
                </a:spcBef>
                <a:buChar char="»"/>
                <a:defRPr sz="2000">
                  <a:solidFill>
                    <a:schemeClr val="tx1"/>
                  </a:solidFill>
                  <a:latin typeface="Arial" panose="020B0604020202020204" pitchFamily="34" charset="0"/>
                </a:defRPr>
              </a:lvl5pPr>
              <a:lvl6pPr eaLnBrk="0" fontAlgn="base" hangingPunct="0" indent="-228600" marL="2514600">
                <a:spcBef>
                  <a:spcPct val="20000"/>
                </a:spcBef>
                <a:spcAft>
                  <a:spcPct val="0"/>
                </a:spcAft>
                <a:buChar char="»"/>
                <a:defRPr sz="2000">
                  <a:solidFill>
                    <a:schemeClr val="tx1"/>
                  </a:solidFill>
                  <a:latin typeface="Arial" panose="020B0604020202020204" pitchFamily="34" charset="0"/>
                </a:defRPr>
              </a:lvl6pPr>
              <a:lvl7pPr eaLnBrk="0" fontAlgn="base" hangingPunct="0" indent="-228600" marL="2971800">
                <a:spcBef>
                  <a:spcPct val="20000"/>
                </a:spcBef>
                <a:spcAft>
                  <a:spcPct val="0"/>
                </a:spcAft>
                <a:buChar char="»"/>
                <a:defRPr sz="2000">
                  <a:solidFill>
                    <a:schemeClr val="tx1"/>
                  </a:solidFill>
                  <a:latin typeface="Arial" panose="020B0604020202020204" pitchFamily="34" charset="0"/>
                </a:defRPr>
              </a:lvl7pPr>
              <a:lvl8pPr eaLnBrk="0" fontAlgn="base" hangingPunct="0" indent="-228600" marL="3429000">
                <a:spcBef>
                  <a:spcPct val="20000"/>
                </a:spcBef>
                <a:spcAft>
                  <a:spcPct val="0"/>
                </a:spcAft>
                <a:buChar char="»"/>
                <a:defRPr sz="2000">
                  <a:solidFill>
                    <a:schemeClr val="tx1"/>
                  </a:solidFill>
                  <a:latin typeface="Arial" panose="020B0604020202020204" pitchFamily="34" charset="0"/>
                </a:defRPr>
              </a:lvl8pPr>
              <a:lvl9pPr eaLnBrk="0" fontAlgn="base" hangingPunct="0" indent="-228600" marL="388620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altLang="de-DE" dirty="0" sz="2000" lang="de-DE"/>
                <a:t>ABX</a:t>
              </a:r>
              <a:r>
                <a:rPr altLang="de-DE" baseline="-25000" dirty="0" sz="1800" lang="de-DE"/>
                <a:t>3</a:t>
              </a:r>
              <a:endParaRPr altLang="de-DE" baseline="-25000" dirty="0" sz="1800" lang="de-DE"/>
            </a:p>
          </p:txBody>
        </p:sp>
        <p:sp>
          <p:nvSpPr>
            <p:cNvPr id="1048608" name="TextBox 5"/>
            <p:cNvSpPr txBox="1"/>
            <p:nvPr/>
          </p:nvSpPr>
          <p:spPr>
            <a:xfrm>
              <a:off x="3635896" y="1772816"/>
              <a:ext cx="2468392" cy="281613"/>
            </a:xfrm>
            <a:prstGeom prst="rect"/>
            <a:noFill/>
          </p:spPr>
          <p:txBody>
            <a:bodyPr rtlCol="0" wrap="none">
              <a:spAutoFit/>
            </a:bodyPr>
            <a:p>
              <a:r>
                <a:rPr dirty="0" sz="1600" lang="de-DE"/>
                <a:t>A: (CH</a:t>
              </a:r>
              <a:r>
                <a:rPr baseline="-25000" dirty="0" sz="1600" lang="de-DE"/>
                <a:t>3</a:t>
              </a:r>
              <a:r>
                <a:rPr dirty="0" sz="1600" lang="de-DE"/>
                <a:t>NH</a:t>
              </a:r>
              <a:r>
                <a:rPr baseline="-25000" dirty="0" sz="1600" lang="de-DE"/>
                <a:t>3</a:t>
              </a:r>
              <a:r>
                <a:rPr dirty="0" sz="1600" lang="de-DE"/>
                <a:t>)</a:t>
              </a:r>
              <a:r>
                <a:rPr baseline="30000" dirty="0" sz="1600" lang="de-DE"/>
                <a:t>+</a:t>
              </a:r>
              <a:r>
                <a:rPr dirty="0" sz="1600" lang="de-DE"/>
                <a:t>, </a:t>
              </a:r>
              <a:r>
                <a:rPr dirty="0" sz="1600" lang="de-DE" err="1"/>
                <a:t>Cs</a:t>
              </a:r>
              <a:r>
                <a:rPr baseline="30000" dirty="0" sz="1600" lang="de-DE"/>
                <a:t>+</a:t>
              </a:r>
              <a:r>
                <a:rPr dirty="0" sz="1600" lang="de-DE"/>
                <a:t>, (CH</a:t>
              </a:r>
              <a:r>
                <a:rPr baseline="-25000" dirty="0" sz="1600" lang="de-DE"/>
                <a:t>3</a:t>
              </a:r>
              <a:r>
                <a:rPr dirty="0" sz="1600" lang="de-DE"/>
                <a:t>(NH</a:t>
              </a:r>
              <a:r>
                <a:rPr baseline="-25000" dirty="0" sz="1600" lang="de-DE"/>
                <a:t>2</a:t>
              </a:r>
              <a:r>
                <a:rPr dirty="0" sz="1600" lang="de-DE"/>
                <a:t>)</a:t>
              </a:r>
              <a:r>
                <a:rPr baseline="-25000" dirty="0" sz="1600" lang="de-DE"/>
                <a:t>2</a:t>
              </a:r>
              <a:r>
                <a:rPr dirty="0" sz="1600" lang="de-DE"/>
                <a:t>)</a:t>
              </a:r>
              <a:r>
                <a:rPr baseline="30000" dirty="0" sz="1600" lang="de-DE"/>
                <a:t>+</a:t>
              </a:r>
              <a:r>
                <a:rPr dirty="0" sz="1600" lang="de-DE"/>
                <a:t>,…</a:t>
              </a:r>
              <a:endParaRPr dirty="0" sz="1600" lang="de-DE"/>
            </a:p>
          </p:txBody>
        </p:sp>
        <p:sp>
          <p:nvSpPr>
            <p:cNvPr id="1048609" name="TextBox 6"/>
            <p:cNvSpPr txBox="1"/>
            <p:nvPr/>
          </p:nvSpPr>
          <p:spPr>
            <a:xfrm>
              <a:off x="3635896" y="2206525"/>
              <a:ext cx="2144946" cy="281612"/>
            </a:xfrm>
            <a:prstGeom prst="rect"/>
            <a:noFill/>
          </p:spPr>
          <p:txBody>
            <a:bodyPr rtlCol="0" wrap="square">
              <a:spAutoFit/>
            </a:bodyPr>
            <a:p>
              <a:r>
                <a:rPr dirty="0" sz="1600" lang="de-DE"/>
                <a:t>B: Pb</a:t>
              </a:r>
              <a:r>
                <a:rPr baseline="30000" dirty="0" sz="1600" lang="de-DE"/>
                <a:t>2+</a:t>
              </a:r>
              <a:r>
                <a:rPr dirty="0" sz="1600" lang="de-DE"/>
                <a:t>, Sn</a:t>
              </a:r>
              <a:r>
                <a:rPr baseline="30000" dirty="0" sz="1600" lang="de-DE"/>
                <a:t>2+</a:t>
              </a:r>
              <a:r>
                <a:rPr dirty="0" sz="1600" lang="de-DE"/>
                <a:t>,…</a:t>
              </a:r>
              <a:endParaRPr dirty="0" sz="1600" lang="de-DE"/>
            </a:p>
          </p:txBody>
        </p:sp>
        <p:sp>
          <p:nvSpPr>
            <p:cNvPr id="1048610" name="TextBox 7"/>
            <p:cNvSpPr txBox="1"/>
            <p:nvPr/>
          </p:nvSpPr>
          <p:spPr>
            <a:xfrm>
              <a:off x="3638978" y="2564904"/>
              <a:ext cx="1944216" cy="303109"/>
            </a:xfrm>
            <a:prstGeom prst="rect"/>
            <a:noFill/>
          </p:spPr>
          <p:txBody>
            <a:bodyPr rtlCol="0" wrap="square">
              <a:spAutoFit/>
            </a:bodyPr>
            <a:p>
              <a:r>
                <a:rPr dirty="0" lang="de-DE"/>
                <a:t>X: I</a:t>
              </a:r>
              <a:r>
                <a:rPr baseline="30000" dirty="0" lang="de-DE"/>
                <a:t>-</a:t>
              </a:r>
              <a:r>
                <a:rPr dirty="0" lang="de-DE"/>
                <a:t>, </a:t>
              </a:r>
              <a:r>
                <a:rPr dirty="0" lang="de-DE" err="1"/>
                <a:t>Br</a:t>
              </a:r>
              <a:r>
                <a:rPr baseline="30000" dirty="0" lang="de-DE"/>
                <a:t>-</a:t>
              </a:r>
              <a:r>
                <a:rPr dirty="0" lang="de-DE"/>
                <a:t>, Cl</a:t>
              </a:r>
              <a:r>
                <a:rPr baseline="30000" dirty="0" lang="de-DE"/>
                <a:t>-</a:t>
              </a:r>
              <a:endParaRPr baseline="30000" dirty="0" lang="de-DE"/>
            </a:p>
          </p:txBody>
        </p:sp>
        <p:pic>
          <p:nvPicPr>
            <p:cNvPr id="2097162" name="Picture 16"/>
            <p:cNvPicPr>
              <a:picLocks/>
            </p:cNvPicPr>
            <p:nvPr/>
          </p:nvPicPr>
          <p:blipFill rotWithShape="1">
            <a:blip xmlns:r="http://schemas.openxmlformats.org/officeDocument/2006/relationships" r:embed="rId1" cstate="print"/>
            <a:srcRect t="-509" r="8397"/>
            <a:stretch>
              <a:fillRect/>
            </a:stretch>
          </p:blipFill>
          <p:spPr>
            <a:xfrm>
              <a:off x="1068129" y="1620666"/>
              <a:ext cx="2441329" cy="1541049"/>
            </a:xfrm>
            <a:prstGeom prst="rect"/>
          </p:spPr>
        </p:pic>
        <p:sp>
          <p:nvSpPr>
            <p:cNvPr id="1048611" name="TextBox 21"/>
            <p:cNvSpPr txBox="1"/>
            <p:nvPr/>
          </p:nvSpPr>
          <p:spPr>
            <a:xfrm>
              <a:off x="5271898" y="1248928"/>
              <a:ext cx="1433413" cy="378349"/>
            </a:xfrm>
            <a:prstGeom prst="rect"/>
            <a:noFill/>
          </p:spPr>
          <p:txBody>
            <a:bodyPr rtlCol="0" wrap="none">
              <a:spAutoFit/>
            </a:bodyPr>
            <a:p>
              <a:r>
                <a:rPr dirty="0" sz="1200" lang="de-DE">
                  <a:latin typeface="Arial" panose="020B0604020202020204" pitchFamily="34" charset="0"/>
                  <a:cs typeface="Arial" panose="020B0604020202020204" pitchFamily="34" charset="0"/>
                </a:rPr>
                <a:t>MA: </a:t>
              </a:r>
              <a:r>
                <a:rPr dirty="0" sz="1200" lang="de-DE" err="1">
                  <a:latin typeface="Arial" panose="020B0604020202020204" pitchFamily="34" charset="0"/>
                  <a:cs typeface="Arial" panose="020B0604020202020204" pitchFamily="34" charset="0"/>
                </a:rPr>
                <a:t>methyl</a:t>
              </a:r>
              <a:r>
                <a:rPr dirty="0" sz="1200" lang="de-DE">
                  <a:latin typeface="Arial" panose="020B0604020202020204" pitchFamily="34" charset="0"/>
                  <a:cs typeface="Arial" panose="020B0604020202020204" pitchFamily="34" charset="0"/>
                </a:rPr>
                <a:t> </a:t>
              </a:r>
              <a:r>
                <a:rPr dirty="0" sz="1200" lang="de-DE" err="1">
                  <a:latin typeface="Arial" panose="020B0604020202020204" pitchFamily="34" charset="0"/>
                  <a:cs typeface="Arial" panose="020B0604020202020204" pitchFamily="34" charset="0"/>
                </a:rPr>
                <a:t>ammonium</a:t>
              </a:r>
              <a:endParaRPr dirty="0" sz="1200" lang="de-DE">
                <a:latin typeface="Arial" panose="020B0604020202020204" pitchFamily="34" charset="0"/>
                <a:cs typeface="Arial" panose="020B0604020202020204" pitchFamily="34" charset="0"/>
              </a:endParaRPr>
            </a:p>
            <a:p>
              <a:r>
                <a:rPr dirty="0" sz="1200" lang="de-DE">
                  <a:latin typeface="Arial" panose="020B0604020202020204" pitchFamily="34" charset="0"/>
                  <a:cs typeface="Arial" panose="020B0604020202020204" pitchFamily="34" charset="0"/>
                </a:rPr>
                <a:t>FA: </a:t>
              </a:r>
              <a:r>
                <a:rPr dirty="0" sz="1200" lang="de-DE" err="1">
                  <a:latin typeface="Arial" panose="020B0604020202020204" pitchFamily="34" charset="0"/>
                  <a:cs typeface="Arial" panose="020B0604020202020204" pitchFamily="34" charset="0"/>
                </a:rPr>
                <a:t>formamidinium</a:t>
              </a:r>
              <a:endParaRPr dirty="0" sz="1200" lang="de-DE">
                <a:latin typeface="Arial" panose="020B0604020202020204" pitchFamily="34" charset="0"/>
                <a:cs typeface="Arial" panose="020B0604020202020204" pitchFamily="34" charset="0"/>
              </a:endParaRPr>
            </a:p>
          </p:txBody>
        </p:sp>
      </p:grpSp>
      <p:sp>
        <p:nvSpPr>
          <p:cNvPr id="1048612" name="TextBox 5"/>
          <p:cNvSpPr txBox="1"/>
          <p:nvPr/>
        </p:nvSpPr>
        <p:spPr>
          <a:xfrm>
            <a:off x="6405256" y="3807844"/>
            <a:ext cx="5101997" cy="1920241"/>
          </a:xfrm>
          <a:prstGeom prst="rect"/>
        </p:spPr>
        <p:style>
          <a:lnRef idx="2">
            <a:schemeClr val="accent1"/>
          </a:lnRef>
          <a:fillRef idx="0">
            <a:srgbClr val="FFFFFF"/>
          </a:fillRef>
          <a:effectRef idx="0">
            <a:srgbClr val="FFFFFF"/>
          </a:effectRef>
          <a:fontRef idx="minor">
            <a:schemeClr val="tx1"/>
          </a:fontRef>
        </p:style>
        <p:txBody>
          <a:bodyPr rtlCol="0" wrap="none">
            <a:spAutoFit/>
          </a:bodyPr>
          <a:p>
            <a:pPr>
              <a:spcAft>
                <a:spcPts val="600"/>
              </a:spcAft>
            </a:pPr>
            <a:r>
              <a:rPr dirty="0" sz="2000" lang="de-DE">
                <a:solidFill>
                  <a:srgbClr val="FF0000"/>
                </a:solidFill>
              </a:rPr>
              <a:t>Processing </a:t>
            </a:r>
            <a:r>
              <a:rPr dirty="0" sz="2000" lang="de-DE" err="1">
                <a:solidFill>
                  <a:srgbClr val="FF0000"/>
                </a:solidFill>
              </a:rPr>
              <a:t>from</a:t>
            </a:r>
            <a:r>
              <a:rPr dirty="0" sz="2000" lang="de-DE">
                <a:solidFill>
                  <a:srgbClr val="FF0000"/>
                </a:solidFill>
              </a:rPr>
              <a:t> </a:t>
            </a:r>
            <a:r>
              <a:rPr dirty="0" sz="2000" lang="de-DE" err="1">
                <a:solidFill>
                  <a:srgbClr val="FF0000"/>
                </a:solidFill>
              </a:rPr>
              <a:t>salt</a:t>
            </a:r>
            <a:r>
              <a:rPr dirty="0" sz="2000" lang="de-DE">
                <a:solidFill>
                  <a:srgbClr val="FF0000"/>
                </a:solidFill>
              </a:rPr>
              <a:t> </a:t>
            </a:r>
            <a:r>
              <a:rPr dirty="0" sz="2000" lang="de-DE" err="1">
                <a:solidFill>
                  <a:srgbClr val="FF0000"/>
                </a:solidFill>
              </a:rPr>
              <a:t>solutions</a:t>
            </a:r>
            <a:endParaRPr dirty="0" sz="2000" lang="de-DE">
              <a:solidFill>
                <a:srgbClr val="FF0000"/>
              </a:solidFill>
            </a:endParaRPr>
          </a:p>
          <a:p>
            <a:pPr>
              <a:spcAft>
                <a:spcPts val="600"/>
              </a:spcAft>
            </a:pPr>
            <a:r>
              <a:rPr dirty="0" sz="2000" lang="de-DE" smtClean="0"/>
              <a:t>CH</a:t>
            </a:r>
            <a:r>
              <a:rPr baseline="-25000" dirty="0" sz="2000" lang="de-DE" smtClean="0"/>
              <a:t>3</a:t>
            </a:r>
            <a:r>
              <a:rPr dirty="0" sz="2000" lang="de-DE" smtClean="0"/>
              <a:t>NH</a:t>
            </a:r>
            <a:r>
              <a:rPr baseline="-25000" dirty="0" sz="2000" lang="de-DE" smtClean="0"/>
              <a:t>3</a:t>
            </a:r>
            <a:r>
              <a:rPr dirty="0" sz="2000" lang="de-DE" smtClean="0"/>
              <a:t>PbI</a:t>
            </a:r>
            <a:r>
              <a:rPr baseline="-25000" dirty="0" sz="2000" lang="de-DE" smtClean="0"/>
              <a:t>3</a:t>
            </a:r>
            <a:r>
              <a:rPr dirty="0" sz="2000" lang="de-DE"/>
              <a:t>: mature, most prominent</a:t>
            </a:r>
            <a:endParaRPr dirty="0" sz="2000" lang="de-DE"/>
          </a:p>
          <a:p>
            <a:pPr>
              <a:spcAft>
                <a:spcPts val="600"/>
              </a:spcAft>
            </a:pPr>
            <a:r>
              <a:rPr dirty="0" sz="2000" lang="de-DE"/>
              <a:t>               E</a:t>
            </a:r>
            <a:r>
              <a:rPr baseline="-25000" dirty="0" sz="2000" lang="de-DE"/>
              <a:t>g</a:t>
            </a:r>
            <a:r>
              <a:rPr dirty="0" sz="2000" lang="de-DE"/>
              <a:t> = 1.55 eV, </a:t>
            </a:r>
            <a:r>
              <a:rPr dirty="0" sz="2000" lang="de-DE" err="1"/>
              <a:t>long</a:t>
            </a:r>
            <a:r>
              <a:rPr dirty="0" sz="2000" lang="de-DE"/>
              <a:t> </a:t>
            </a:r>
            <a:r>
              <a:rPr dirty="0" sz="2000" lang="de-DE" err="1"/>
              <a:t>diffusion</a:t>
            </a:r>
            <a:r>
              <a:rPr dirty="0" sz="2000" lang="de-DE"/>
              <a:t> </a:t>
            </a:r>
            <a:r>
              <a:rPr dirty="0" sz="2000" lang="de-DE" err="1"/>
              <a:t>length</a:t>
            </a:r>
            <a:endParaRPr dirty="0" sz="2000" lang="de-DE"/>
          </a:p>
          <a:p>
            <a:pPr>
              <a:spcAft>
                <a:spcPts val="600"/>
              </a:spcAft>
            </a:pPr>
            <a:r>
              <a:rPr dirty="0" sz="2000" lang="de-DE" smtClean="0"/>
              <a:t>CH</a:t>
            </a:r>
            <a:r>
              <a:rPr baseline="-25000" dirty="0" sz="2000" lang="de-DE" smtClean="0"/>
              <a:t>3</a:t>
            </a:r>
            <a:r>
              <a:rPr dirty="0" sz="2000" lang="de-DE" smtClean="0"/>
              <a:t>NH</a:t>
            </a:r>
            <a:r>
              <a:rPr baseline="-25000" dirty="0" sz="2000" lang="de-DE" smtClean="0"/>
              <a:t>3</a:t>
            </a:r>
            <a:r>
              <a:rPr dirty="0" sz="2000" lang="de-DE" smtClean="0"/>
              <a:t>Pb(IxBr1-x)</a:t>
            </a:r>
            <a:r>
              <a:rPr baseline="-25000" dirty="0" sz="2000" lang="de-DE" smtClean="0"/>
              <a:t>3</a:t>
            </a:r>
            <a:r>
              <a:rPr dirty="0" sz="2000" lang="de-DE"/>
              <a:t>: tunability of E</a:t>
            </a:r>
            <a:r>
              <a:rPr baseline="-25000" dirty="0" sz="2000" lang="de-DE"/>
              <a:t>g</a:t>
            </a:r>
            <a:endParaRPr baseline="-25000" dirty="0" sz="2000" lang="de-DE"/>
          </a:p>
          <a:p>
            <a:pPr>
              <a:spcAft>
                <a:spcPts val="600"/>
              </a:spcAft>
            </a:pPr>
            <a:r>
              <a:rPr dirty="0" sz="2000" lang="de-DE" smtClean="0"/>
              <a:t>Cs(MA,FA)Pb(IxBr1-x)3</a:t>
            </a:r>
            <a:r>
              <a:rPr dirty="0" sz="2000" lang="de-DE"/>
              <a:t>: increase of stability</a:t>
            </a:r>
            <a:endParaRPr dirty="0" sz="2000" lang="de-DE"/>
          </a:p>
        </p:txBody>
      </p:sp>
      <p:sp>
        <p:nvSpPr>
          <p:cNvPr id="1048613" name="TextBox 1"/>
          <p:cNvSpPr txBox="1"/>
          <p:nvPr/>
        </p:nvSpPr>
        <p:spPr>
          <a:xfrm>
            <a:off x="1012825" y="4626610"/>
            <a:ext cx="4772025" cy="618490"/>
          </a:xfrm>
          <a:prstGeom prst="rect"/>
          <a:noFill/>
        </p:spPr>
        <p:txBody>
          <a:bodyPr rtlCol="0" wrap="square">
            <a:noAutofit/>
          </a:bodyPr>
          <a:p>
            <a:r>
              <a:rPr dirty="0" sz="1200" lang="en-US"/>
              <a:t>Kojima et al., J. Am. </a:t>
            </a:r>
            <a:r>
              <a:rPr dirty="0" sz="1200" lang="en-US" err="1"/>
              <a:t>Chem.Soc</a:t>
            </a:r>
            <a:r>
              <a:rPr dirty="0" sz="1200" lang="en-US"/>
              <a:t>. 131 (2009) </a:t>
            </a:r>
            <a:r>
              <a:rPr dirty="0" sz="1200" lang="en-US" smtClean="0"/>
              <a:t>6050 </a:t>
            </a:r>
            <a:endParaRPr dirty="0" sz="1200" lang="en-US" smtClean="0"/>
          </a:p>
          <a:p>
            <a:r>
              <a:rPr dirty="0" sz="1200" lang="en-US" err="1" smtClean="0"/>
              <a:t>Stranks</a:t>
            </a:r>
            <a:r>
              <a:rPr dirty="0" sz="1200" lang="en-US" smtClean="0"/>
              <a:t> </a:t>
            </a:r>
            <a:r>
              <a:rPr dirty="0" sz="1200" lang="en-US"/>
              <a:t>et al., Science 342 (2014) 341  </a:t>
            </a:r>
            <a:endParaRPr dirty="0" sz="1200" lang="de-DE"/>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39" name=""/>
        <p:cNvGrpSpPr/>
        <p:nvPr/>
      </p:nvGrpSpPr>
      <p:grpSpPr>
        <a:xfrm>
          <a:off x="0" y="0"/>
          <a:ext cx="0" cy="0"/>
          <a:chOff x="0" y="0"/>
          <a:chExt cx="0" cy="0"/>
        </a:xfrm>
      </p:grpSpPr>
      <p:sp>
        <p:nvSpPr>
          <p:cNvPr id="1048614" name="Date Placeholder 11"/>
          <p:cNvSpPr>
            <a:spLocks noGrp="1"/>
          </p:cNvSpPr>
          <p:nvPr>
            <p:ph type="dt" sz="half" idx="10"/>
          </p:nvPr>
        </p:nvSpPr>
        <p:spPr/>
        <p:txBody>
          <a:bodyPr/>
          <a:p>
            <a:fld id="{EBBA5463-5C81-4C2E-8DCD-8551106A6540}" type="datetime1">
              <a:rPr lang="fr-FR" smtClean="0"/>
              <a:t>11/18/2024</a:t>
            </a:fld>
            <a:endParaRPr dirty="0" lang="en-US"/>
          </a:p>
        </p:txBody>
      </p:sp>
      <p:sp>
        <p:nvSpPr>
          <p:cNvPr id="1048615" name="Slide Number Placeholder 12"/>
          <p:cNvSpPr>
            <a:spLocks noGrp="1"/>
          </p:cNvSpPr>
          <p:nvPr>
            <p:ph type="sldNum" sz="quarter" idx="12"/>
          </p:nvPr>
        </p:nvSpPr>
        <p:spPr/>
        <p:txBody>
          <a:bodyPr/>
          <a:p>
            <a:fld id="{D57F1E4F-1CFF-5643-939E-217C01CDF565}" type="slidenum">
              <a:rPr lang="en-US" smtClean="0"/>
              <a:t>6</a:t>
            </a:fld>
            <a:endParaRPr dirty="0" lang="en-US"/>
          </a:p>
        </p:txBody>
      </p:sp>
      <p:grpSp>
        <p:nvGrpSpPr>
          <p:cNvPr id="40" name="Group 14"/>
          <p:cNvGrpSpPr/>
          <p:nvPr/>
        </p:nvGrpSpPr>
        <p:grpSpPr>
          <a:xfrm>
            <a:off x="1328628" y="1025512"/>
            <a:ext cx="9126053" cy="1473172"/>
            <a:chOff x="1328628" y="1201974"/>
            <a:chExt cx="9126053" cy="1473172"/>
          </a:xfrm>
        </p:grpSpPr>
        <p:sp>
          <p:nvSpPr>
            <p:cNvPr id="1048616" name="TextBox 38"/>
            <p:cNvSpPr txBox="1"/>
            <p:nvPr/>
          </p:nvSpPr>
          <p:spPr>
            <a:xfrm>
              <a:off x="1328628" y="1201974"/>
              <a:ext cx="2518610" cy="1323439"/>
            </a:xfrm>
            <a:prstGeom prst="rect"/>
            <a:ln>
              <a:noFill/>
            </a:ln>
            <a:effectLst>
              <a:outerShdw algn="ctr" blurRad="107950" dir="5400000" dist="12700">
                <a:srgbClr val="000000"/>
              </a:outerShdw>
            </a:effectLst>
            <a:scene3d>
              <a:camera prst="orthographicFront">
                <a:rot lat="0" lon="0" rev="0"/>
              </a:camera>
              <a:lightRig dir="t" rig="soft">
                <a:rot lat="0" lon="0" rev="0"/>
              </a:lightRig>
            </a:scene3d>
            <a:sp3d contourW="44450" prstMaterial="matte">
              <a:bevelT w="63500" h="63500" prst="artDeco"/>
              <a:contourClr>
                <a:srgbClr val="FFFFFF"/>
              </a:contourClr>
            </a:sp3d>
          </p:spPr>
          <p:style>
            <a:lnRef idx="2">
              <a:schemeClr val="accent6"/>
            </a:lnRef>
            <a:fillRef idx="1">
              <a:schemeClr val="lt1"/>
            </a:fillRef>
            <a:effectRef idx="0">
              <a:schemeClr val="accent6"/>
            </a:effectRef>
            <a:fontRef idx="minor">
              <a:schemeClr val="dk1"/>
            </a:fontRef>
          </p:style>
          <p:txBody>
            <a:bodyPr rtlCol="0" wrap="square">
              <a:spAutoFit/>
            </a:bodyPr>
            <a:p>
              <a:pPr algn="just" lvl="0"/>
              <a:r>
                <a:rPr dirty="0" sz="2000" lang="en-US">
                  <a:solidFill>
                    <a:srgbClr val="000000"/>
                  </a:solidFill>
                  <a:latin typeface="Times New Roman" panose="02020603050405020304" pitchFamily="18" charset="0"/>
                  <a:ea typeface="Times New Roman" panose="02020603050405020304" pitchFamily="18" charset="0"/>
                </a:rPr>
                <a:t>100ul of precursor solution spin coated onto a substrate in two steps 30s. </a:t>
              </a:r>
              <a:endParaRPr dirty="0" sz="2000" lang="en-US">
                <a:solidFill>
                  <a:srgbClr val="000000"/>
                </a:solidFill>
                <a:latin typeface="Times New Roman" panose="02020603050405020304" pitchFamily="18" charset="0"/>
                <a:ea typeface="Times New Roman" panose="02020603050405020304" pitchFamily="18" charset="0"/>
              </a:endParaRPr>
            </a:p>
          </p:txBody>
        </p:sp>
        <p:sp>
          <p:nvSpPr>
            <p:cNvPr id="1048617" name="TextBox 39"/>
            <p:cNvSpPr txBox="1"/>
            <p:nvPr/>
          </p:nvSpPr>
          <p:spPr>
            <a:xfrm>
              <a:off x="4597493" y="1364506"/>
              <a:ext cx="2518610" cy="1310640"/>
            </a:xfrm>
            <a:prstGeom prst="rect"/>
            <a:ln>
              <a:noFill/>
            </a:ln>
            <a:effectLst>
              <a:outerShdw algn="ctr" blurRad="44450" dir="5400000" dist="27940">
                <a:srgbClr val="000000">
                  <a:alpha val="32000"/>
                </a:srgbClr>
              </a:outerShdw>
            </a:effectLst>
            <a:scene3d>
              <a:camera prst="orthographicFront">
                <a:rot lat="0" lon="0" rev="0"/>
              </a:camera>
              <a:lightRig dir="t" rig="balanced">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wrap="square">
              <a:spAutoFit/>
            </a:bodyPr>
            <a:p>
              <a:pPr algn="just" lvl="0"/>
              <a:r>
                <a:rPr dirty="0" sz="2000" lang="en-US">
                  <a:solidFill>
                    <a:srgbClr val="000000"/>
                  </a:solidFill>
                  <a:latin typeface="Times New Roman" panose="02020603050405020304" pitchFamily="18" charset="0"/>
                  <a:ea typeface="Times New Roman" panose="02020603050405020304" pitchFamily="18" charset="0"/>
                </a:rPr>
                <a:t>Anti-solvent introduced after 20s of spin coating (CB/EA)</a:t>
              </a:r>
              <a:endParaRPr dirty="0" sz="2000" lang="en-US">
                <a:solidFill>
                  <a:srgbClr val="000000"/>
                </a:solidFill>
                <a:latin typeface="Times New Roman" panose="02020603050405020304" pitchFamily="18" charset="0"/>
                <a:ea typeface="Times New Roman" panose="02020603050405020304" pitchFamily="18" charset="0"/>
              </a:endParaRPr>
            </a:p>
          </p:txBody>
        </p:sp>
        <p:sp>
          <p:nvSpPr>
            <p:cNvPr id="1048618" name="TextBox 40"/>
            <p:cNvSpPr txBox="1"/>
            <p:nvPr/>
          </p:nvSpPr>
          <p:spPr>
            <a:xfrm>
              <a:off x="7936071" y="1233878"/>
              <a:ext cx="2518610" cy="1323439"/>
            </a:xfrm>
            <a:prstGeom prst="rect"/>
            <a:ln>
              <a:noFill/>
            </a:ln>
            <a:effectLst>
              <a:outerShdw algn="ctr" blurRad="107950" dir="5400000" dist="12700">
                <a:srgbClr val="000000"/>
              </a:outerShdw>
            </a:effectLst>
            <a:scene3d>
              <a:camera prst="orthographicFront">
                <a:rot lat="0" lon="0" rev="0"/>
              </a:camera>
              <a:lightRig dir="t" rig="soft">
                <a:rot lat="0" lon="0" rev="0"/>
              </a:lightRig>
            </a:scene3d>
            <a:sp3d contourW="44450" prstMaterial="matte">
              <a:bevelT w="63500" h="63500" prst="artDeco"/>
              <a:contourClr>
                <a:srgbClr val="FFFFFF"/>
              </a:contourClr>
            </a:sp3d>
          </p:spPr>
          <p:style>
            <a:lnRef idx="2">
              <a:schemeClr val="dk1"/>
            </a:lnRef>
            <a:fillRef idx="1">
              <a:schemeClr val="lt1"/>
            </a:fillRef>
            <a:effectRef idx="0">
              <a:schemeClr val="dk1"/>
            </a:effectRef>
            <a:fontRef idx="minor">
              <a:schemeClr val="dk1"/>
            </a:fontRef>
          </p:style>
          <p:txBody>
            <a:bodyPr rtlCol="0" wrap="square">
              <a:spAutoFit/>
            </a:bodyPr>
            <a:p>
              <a:pPr algn="just" lvl="0"/>
              <a:r>
                <a:rPr dirty="0" sz="2000" lang="en-US">
                  <a:solidFill>
                    <a:srgbClr val="000000"/>
                  </a:solidFill>
                  <a:latin typeface="Times New Roman" panose="02020603050405020304" pitchFamily="18" charset="0"/>
                  <a:ea typeface="Times New Roman" panose="02020603050405020304" pitchFamily="18" charset="0"/>
                </a:rPr>
                <a:t>Annealing at 150</a:t>
              </a:r>
              <a:r>
                <a:rPr baseline="30000" dirty="0" sz="2000" lang="en-US">
                  <a:solidFill>
                    <a:srgbClr val="000000"/>
                  </a:solidFill>
                  <a:latin typeface="Times New Roman" panose="02020603050405020304" pitchFamily="18" charset="0"/>
                  <a:ea typeface="Times New Roman" panose="02020603050405020304" pitchFamily="18" charset="0"/>
                </a:rPr>
                <a:t>0</a:t>
              </a:r>
              <a:r>
                <a:rPr dirty="0" sz="2000" lang="en-US">
                  <a:solidFill>
                    <a:srgbClr val="000000"/>
                  </a:solidFill>
                  <a:latin typeface="Times New Roman" panose="02020603050405020304" pitchFamily="18" charset="0"/>
                  <a:ea typeface="Times New Roman" panose="02020603050405020304" pitchFamily="18" charset="0"/>
                </a:rPr>
                <a:t>C for 15 minutes on a hot plate with 500 rpm.. </a:t>
              </a:r>
              <a:endParaRPr dirty="0" sz="2000" lang="en-US">
                <a:solidFill>
                  <a:srgbClr val="000000"/>
                </a:solidFill>
                <a:latin typeface="Times New Roman" panose="02020603050405020304" pitchFamily="18" charset="0"/>
                <a:ea typeface="Times New Roman" panose="02020603050405020304" pitchFamily="18" charset="0"/>
              </a:endParaRPr>
            </a:p>
          </p:txBody>
        </p:sp>
        <p:sp>
          <p:nvSpPr>
            <p:cNvPr id="1048619" name="Right Arrow 13"/>
            <p:cNvSpPr/>
            <p:nvPr/>
          </p:nvSpPr>
          <p:spPr>
            <a:xfrm>
              <a:off x="3877443" y="1728804"/>
              <a:ext cx="736091" cy="294701"/>
            </a:xfrm>
            <a:prstGeom prst="rightArrow"/>
            <a:solidFill>
              <a:srgbClr val="0070C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lang="fr-FR"/>
            </a:p>
          </p:txBody>
        </p:sp>
        <p:sp>
          <p:nvSpPr>
            <p:cNvPr id="1048620" name="Right Arrow 42"/>
            <p:cNvSpPr/>
            <p:nvPr/>
          </p:nvSpPr>
          <p:spPr>
            <a:xfrm>
              <a:off x="7140639" y="1724077"/>
              <a:ext cx="736091" cy="294701"/>
            </a:xfrm>
            <a:prstGeom prst="rightArrow"/>
            <a:solidFill>
              <a:srgbClr val="0070C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lang="fr-FR"/>
            </a:p>
          </p:txBody>
        </p:sp>
      </p:grpSp>
      <p:sp>
        <p:nvSpPr>
          <p:cNvPr id="1048621" name="AutoShape 6" descr="Influence of External Conditions on the Black-to-Yellow Phase Transition of  CsPbI3 Based on First-Principles Calculations: Pressure and Moisture |  Chemistry of Materials"/>
          <p:cNvSpPr>
            <a:spLocks noChangeAspect="1" noChangeArrowheads="1"/>
          </p:cNvSpPr>
          <p:nvPr/>
        </p:nvSpPr>
        <p:spPr bwMode="auto">
          <a:xfrm>
            <a:off x="155575" y="-144463"/>
            <a:ext cx="304800" cy="304801"/>
          </a:xfrm>
          <a:prstGeom prst="rect"/>
          <a:noFill/>
        </p:spPr>
        <p:txBody>
          <a:bodyPr anchor="t" anchorCtr="0" bIns="45720" compatLnSpc="1" lIns="91440" numCol="1" rIns="91440" tIns="45720" vert="horz" wrap="square"/>
          <a:p>
            <a:endParaRPr lang="fr-FR"/>
          </a:p>
        </p:txBody>
      </p:sp>
      <p:grpSp>
        <p:nvGrpSpPr>
          <p:cNvPr id="41" name="Group 1"/>
          <p:cNvGrpSpPr/>
          <p:nvPr/>
        </p:nvGrpSpPr>
        <p:grpSpPr>
          <a:xfrm>
            <a:off x="1116098" y="2397893"/>
            <a:ext cx="9199703" cy="3710807"/>
            <a:chOff x="1116098" y="2397893"/>
            <a:chExt cx="9199703" cy="3710807"/>
          </a:xfrm>
        </p:grpSpPr>
        <p:grpSp>
          <p:nvGrpSpPr>
            <p:cNvPr id="42" name="Group 20"/>
            <p:cNvGrpSpPr/>
            <p:nvPr/>
          </p:nvGrpSpPr>
          <p:grpSpPr>
            <a:xfrm>
              <a:off x="1116098" y="2397893"/>
              <a:ext cx="9199703" cy="3710807"/>
              <a:chOff x="922865" y="2411450"/>
              <a:chExt cx="7444437" cy="3710807"/>
            </a:xfrm>
          </p:grpSpPr>
          <p:grpSp>
            <p:nvGrpSpPr>
              <p:cNvPr id="43" name="Group 86"/>
              <p:cNvGrpSpPr/>
              <p:nvPr/>
            </p:nvGrpSpPr>
            <p:grpSpPr>
              <a:xfrm>
                <a:off x="922865" y="2411450"/>
                <a:ext cx="7444437" cy="2300346"/>
                <a:chOff x="1668566" y="3066998"/>
                <a:chExt cx="7483183" cy="2046203"/>
              </a:xfrm>
            </p:grpSpPr>
            <p:grpSp>
              <p:nvGrpSpPr>
                <p:cNvPr id="44" name="Group 81"/>
                <p:cNvGrpSpPr/>
                <p:nvPr/>
              </p:nvGrpSpPr>
              <p:grpSpPr>
                <a:xfrm>
                  <a:off x="1668566" y="3066998"/>
                  <a:ext cx="7483183" cy="2046203"/>
                  <a:chOff x="3078912" y="2803527"/>
                  <a:chExt cx="7483183" cy="2046203"/>
                </a:xfrm>
              </p:grpSpPr>
              <p:grpSp>
                <p:nvGrpSpPr>
                  <p:cNvPr id="45" name="Group 70"/>
                  <p:cNvGrpSpPr/>
                  <p:nvPr/>
                </p:nvGrpSpPr>
                <p:grpSpPr>
                  <a:xfrm>
                    <a:off x="3078912" y="2803527"/>
                    <a:ext cx="7483183" cy="2046203"/>
                    <a:chOff x="3078912" y="2803527"/>
                    <a:chExt cx="7483183" cy="2046203"/>
                  </a:xfrm>
                </p:grpSpPr>
                <p:sp>
                  <p:nvSpPr>
                    <p:cNvPr id="1048622" name="Can 4"/>
                    <p:cNvSpPr/>
                    <p:nvPr/>
                  </p:nvSpPr>
                  <p:spPr>
                    <a:xfrm>
                      <a:off x="5362414" y="3891157"/>
                      <a:ext cx="139484" cy="603351"/>
                    </a:xfrm>
                    <a:prstGeom prst="can"/>
                  </p:spPr>
                  <p:style>
                    <a:lnRef idx="1">
                      <a:schemeClr val="dk1"/>
                    </a:lnRef>
                    <a:fillRef idx="2">
                      <a:schemeClr val="dk1"/>
                    </a:fillRef>
                    <a:effectRef idx="1">
                      <a:schemeClr val="dk1"/>
                    </a:effectRef>
                    <a:fontRef idx="minor">
                      <a:schemeClr val="dk1"/>
                    </a:fontRef>
                  </p:style>
                  <p:txBody>
                    <a:bodyPr anchor="ctr" rtlCol="0"/>
                    <a:p>
                      <a:pPr algn="ctr"/>
                      <a:endParaRPr lang="fr-FR"/>
                    </a:p>
                  </p:txBody>
                </p:sp>
                <p:sp>
                  <p:nvSpPr>
                    <p:cNvPr id="1048623" name="Parallelogram 6"/>
                    <p:cNvSpPr/>
                    <p:nvPr/>
                  </p:nvSpPr>
                  <p:spPr>
                    <a:xfrm>
                      <a:off x="3603356" y="3686504"/>
                      <a:ext cx="712922" cy="386371"/>
                    </a:xfrm>
                    <a:prstGeom prst="parallelogram"/>
                    <a:ln>
                      <a:solidFill>
                        <a:schemeClr val="tx1"/>
                      </a:solidFill>
                    </a:ln>
                  </p:spPr>
                  <p:style>
                    <a:lnRef idx="2">
                      <a:schemeClr val="accent6"/>
                    </a:lnRef>
                    <a:fillRef idx="1">
                      <a:schemeClr val="lt1"/>
                    </a:fillRef>
                    <a:effectRef idx="0">
                      <a:schemeClr val="accent6"/>
                    </a:effectRef>
                    <a:fontRef idx="minor">
                      <a:schemeClr val="dk1"/>
                    </a:fontRef>
                  </p:style>
                  <p:txBody>
                    <a:bodyPr anchor="ctr" rtlCol="0"/>
                    <a:p>
                      <a:pPr algn="ctr"/>
                      <a:endParaRPr lang="fr-FR"/>
                    </a:p>
                  </p:txBody>
                </p:sp>
                <p:sp>
                  <p:nvSpPr>
                    <p:cNvPr id="1048624" name="Parallelogram 7"/>
                    <p:cNvSpPr/>
                    <p:nvPr/>
                  </p:nvSpPr>
                  <p:spPr>
                    <a:xfrm>
                      <a:off x="4788977" y="3502618"/>
                      <a:ext cx="1472338" cy="774914"/>
                    </a:xfrm>
                    <a:prstGeom prst="parallelogram"/>
                    <a:solidFill>
                      <a:srgbClr val="FFC000"/>
                    </a:solidFill>
                  </p:spPr>
                  <p:style>
                    <a:lnRef idx="2">
                      <a:schemeClr val="accent6">
                        <a:shade val="50000"/>
                      </a:schemeClr>
                    </a:lnRef>
                    <a:fillRef idx="1">
                      <a:schemeClr val="accent6"/>
                    </a:fillRef>
                    <a:effectRef idx="0">
                      <a:schemeClr val="accent6"/>
                    </a:effectRef>
                    <a:fontRef idx="minor">
                      <a:schemeClr val="lt1"/>
                    </a:fontRef>
                  </p:style>
                  <p:txBody>
                    <a:bodyPr anchor="ctr" rtlCol="0"/>
                    <a:p>
                      <a:pPr algn="ctr"/>
                      <a:endParaRPr lang="fr-FR"/>
                    </a:p>
                  </p:txBody>
                </p:sp>
                <p:sp>
                  <p:nvSpPr>
                    <p:cNvPr id="1048625" name="Parallelogram 8"/>
                    <p:cNvSpPr/>
                    <p:nvPr/>
                  </p:nvSpPr>
                  <p:spPr>
                    <a:xfrm>
                      <a:off x="5075695" y="3686504"/>
                      <a:ext cx="712922" cy="386371"/>
                    </a:xfrm>
                    <a:prstGeom prst="parallelogram"/>
                    <a:solidFill>
                      <a:srgbClr val="FFFF00"/>
                    </a:solidFill>
                    <a:ln>
                      <a:solidFill>
                        <a:schemeClr val="tx1"/>
                      </a:solidFill>
                    </a:ln>
                  </p:spPr>
                  <p:style>
                    <a:lnRef idx="2">
                      <a:schemeClr val="accent6"/>
                    </a:lnRef>
                    <a:fillRef idx="1">
                      <a:schemeClr val="lt1"/>
                    </a:fillRef>
                    <a:effectRef idx="0">
                      <a:schemeClr val="accent6"/>
                    </a:effectRef>
                    <a:fontRef idx="minor">
                      <a:schemeClr val="dk1"/>
                    </a:fontRef>
                  </p:style>
                  <p:txBody>
                    <a:bodyPr anchor="ctr" rtlCol="0"/>
                    <a:p>
                      <a:pPr algn="ctr"/>
                      <a:endParaRPr lang="fr-FR">
                        <a:highlight>
                          <a:srgbClr val="FFFF00"/>
                        </a:highlight>
                      </a:endParaRPr>
                    </a:p>
                  </p:txBody>
                </p:sp>
                <p:grpSp>
                  <p:nvGrpSpPr>
                    <p:cNvPr id="46" name="Group 54"/>
                    <p:cNvGrpSpPr/>
                    <p:nvPr/>
                  </p:nvGrpSpPr>
                  <p:grpSpPr>
                    <a:xfrm>
                      <a:off x="6834752" y="3492232"/>
                      <a:ext cx="1596326" cy="1002276"/>
                      <a:chOff x="6834752" y="3492232"/>
                      <a:chExt cx="1596326" cy="1002276"/>
                    </a:xfrm>
                  </p:grpSpPr>
                  <p:sp>
                    <p:nvSpPr>
                      <p:cNvPr id="1048626" name="Parallelogram 9"/>
                      <p:cNvSpPr/>
                      <p:nvPr/>
                    </p:nvSpPr>
                    <p:spPr>
                      <a:xfrm>
                        <a:off x="6834752" y="3492232"/>
                        <a:ext cx="1596326" cy="785300"/>
                      </a:xfrm>
                      <a:prstGeom prst="parallelogram"/>
                      <a:solidFill>
                        <a:srgbClr val="FFC000"/>
                      </a:solidFill>
                    </p:spPr>
                    <p:style>
                      <a:lnRef idx="1">
                        <a:schemeClr val="accent4"/>
                      </a:lnRef>
                      <a:fillRef idx="3">
                        <a:schemeClr val="accent4"/>
                      </a:fillRef>
                      <a:effectRef idx="2">
                        <a:schemeClr val="accent4"/>
                      </a:effectRef>
                      <a:fontRef idx="minor">
                        <a:schemeClr val="lt1"/>
                      </a:fontRef>
                    </p:style>
                    <p:txBody>
                      <a:bodyPr anchor="ctr" rtlCol="0"/>
                      <a:p>
                        <a:pPr algn="ctr"/>
                        <a:endParaRPr lang="fr-FR"/>
                      </a:p>
                    </p:txBody>
                  </p:sp>
                  <p:sp>
                    <p:nvSpPr>
                      <p:cNvPr id="1048627" name="Parallelogram 10"/>
                      <p:cNvSpPr/>
                      <p:nvPr/>
                    </p:nvSpPr>
                    <p:spPr>
                      <a:xfrm>
                        <a:off x="7160216" y="3683325"/>
                        <a:ext cx="712922" cy="386371"/>
                      </a:xfrm>
                      <a:prstGeom prst="parallelogram"/>
                      <a:solidFill>
                        <a:schemeClr val="accent2"/>
                      </a:solidFill>
                    </p:spPr>
                    <p:style>
                      <a:lnRef idx="1">
                        <a:schemeClr val="accent3"/>
                      </a:lnRef>
                      <a:fillRef idx="3">
                        <a:schemeClr val="accent3"/>
                      </a:fillRef>
                      <a:effectRef idx="2">
                        <a:schemeClr val="accent3"/>
                      </a:effectRef>
                      <a:fontRef idx="minor">
                        <a:schemeClr val="lt1"/>
                      </a:fontRef>
                    </p:style>
                    <p:txBody>
                      <a:bodyPr anchor="ctr" rtlCol="0"/>
                      <a:p>
                        <a:pPr algn="ctr"/>
                        <a:endParaRPr lang="fr-FR"/>
                      </a:p>
                    </p:txBody>
                  </p:sp>
                  <p:sp>
                    <p:nvSpPr>
                      <p:cNvPr id="1048628" name="Rectangle 33"/>
                      <p:cNvSpPr/>
                      <p:nvPr/>
                    </p:nvSpPr>
                    <p:spPr>
                      <a:xfrm>
                        <a:off x="6834752" y="4277532"/>
                        <a:ext cx="1394848" cy="216976"/>
                      </a:xfrm>
                      <a:prstGeom prst="rect"/>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lang="fr-FR"/>
                      </a:p>
                    </p:txBody>
                  </p:sp>
                </p:grpSp>
                <p:grpSp>
                  <p:nvGrpSpPr>
                    <p:cNvPr id="47" name="Group 55"/>
                    <p:cNvGrpSpPr/>
                    <p:nvPr/>
                  </p:nvGrpSpPr>
                  <p:grpSpPr>
                    <a:xfrm>
                      <a:off x="8965769" y="3471622"/>
                      <a:ext cx="1596326" cy="1002276"/>
                      <a:chOff x="6834752" y="3492232"/>
                      <a:chExt cx="1596326" cy="1002276"/>
                    </a:xfrm>
                  </p:grpSpPr>
                  <p:sp>
                    <p:nvSpPr>
                      <p:cNvPr id="1048629" name="Parallelogram 56"/>
                      <p:cNvSpPr/>
                      <p:nvPr/>
                    </p:nvSpPr>
                    <p:spPr>
                      <a:xfrm>
                        <a:off x="6834752" y="3492232"/>
                        <a:ext cx="1596326" cy="785300"/>
                      </a:xfrm>
                      <a:prstGeom prst="parallelogram"/>
                      <a:solidFill>
                        <a:srgbClr val="FFC000"/>
                      </a:solidFill>
                    </p:spPr>
                    <p:style>
                      <a:lnRef idx="1">
                        <a:schemeClr val="accent4"/>
                      </a:lnRef>
                      <a:fillRef idx="3">
                        <a:schemeClr val="accent4"/>
                      </a:fillRef>
                      <a:effectRef idx="2">
                        <a:schemeClr val="accent4"/>
                      </a:effectRef>
                      <a:fontRef idx="minor">
                        <a:schemeClr val="lt1"/>
                      </a:fontRef>
                    </p:style>
                    <p:txBody>
                      <a:bodyPr anchor="ctr" rtlCol="0"/>
                      <a:p>
                        <a:pPr algn="ctr"/>
                        <a:endParaRPr lang="fr-FR"/>
                      </a:p>
                    </p:txBody>
                  </p:sp>
                  <p:sp>
                    <p:nvSpPr>
                      <p:cNvPr id="1048630" name="Parallelogram 57"/>
                      <p:cNvSpPr/>
                      <p:nvPr/>
                    </p:nvSpPr>
                    <p:spPr>
                      <a:xfrm>
                        <a:off x="7160216" y="3683325"/>
                        <a:ext cx="712922" cy="386371"/>
                      </a:xfrm>
                      <a:prstGeom prst="parallelogram"/>
                    </p:spPr>
                    <p:style>
                      <a:lnRef idx="0">
                        <a:schemeClr val="dk1"/>
                      </a:lnRef>
                      <a:fillRef idx="3">
                        <a:schemeClr val="dk1"/>
                      </a:fillRef>
                      <a:effectRef idx="3">
                        <a:schemeClr val="dk1"/>
                      </a:effectRef>
                      <a:fontRef idx="minor">
                        <a:schemeClr val="lt1"/>
                      </a:fontRef>
                    </p:style>
                    <p:txBody>
                      <a:bodyPr anchor="ctr" rtlCol="0"/>
                      <a:p>
                        <a:pPr algn="ctr"/>
                        <a:endParaRPr lang="fr-FR"/>
                      </a:p>
                    </p:txBody>
                  </p:sp>
                  <p:sp>
                    <p:nvSpPr>
                      <p:cNvPr id="1048631" name="Rectangle 58"/>
                      <p:cNvSpPr/>
                      <p:nvPr/>
                    </p:nvSpPr>
                    <p:spPr>
                      <a:xfrm>
                        <a:off x="6834752" y="4277532"/>
                        <a:ext cx="1394848" cy="216976"/>
                      </a:xfrm>
                      <a:prstGeom prst="rect"/>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lang="fr-FR"/>
                      </a:p>
                    </p:txBody>
                  </p:sp>
                </p:grpSp>
                <p:pic>
                  <p:nvPicPr>
                    <p:cNvPr id="2097163" name="Picture 61"/>
                    <p:cNvPicPr>
                      <a:picLocks/>
                    </p:cNvPicPr>
                    <p:nvPr/>
                  </p:nvPicPr>
                  <p:blipFill rotWithShape="1">
                    <a:blip xmlns:r="http://schemas.openxmlformats.org/officeDocument/2006/relationships" r:embed="rId1"/>
                    <a:srcRect l="2180" t="40914" r="94223" b="52379"/>
                    <a:stretch>
                      <a:fillRect/>
                    </a:stretch>
                  </p:blipFill>
                  <p:spPr bwMode="auto">
                    <a:xfrm>
                      <a:off x="5225426" y="2842972"/>
                      <a:ext cx="599440" cy="628650"/>
                    </a:xfrm>
                    <a:prstGeom prst="rect"/>
                  </p:spPr>
                </p:pic>
                <p:sp>
                  <p:nvSpPr>
                    <p:cNvPr id="1048632" name="Curved Right Arrow 64"/>
                    <p:cNvSpPr/>
                    <p:nvPr/>
                  </p:nvSpPr>
                  <p:spPr>
                    <a:xfrm>
                      <a:off x="4788978" y="4316977"/>
                      <a:ext cx="436448" cy="464987"/>
                    </a:xfrm>
                    <a:prstGeom prst="curvedRightArrow"/>
                  </p:spPr>
                  <p:style>
                    <a:lnRef idx="1">
                      <a:schemeClr val="accent6"/>
                    </a:lnRef>
                    <a:fillRef idx="2">
                      <a:schemeClr val="accent6"/>
                    </a:fillRef>
                    <a:effectRef idx="1">
                      <a:schemeClr val="accent6"/>
                    </a:effectRef>
                    <a:fontRef idx="minor">
                      <a:schemeClr val="dk1"/>
                    </a:fontRef>
                  </p:style>
                  <p:txBody>
                    <a:bodyPr anchor="ctr" rtlCol="0"/>
                    <a:p>
                      <a:pPr algn="ctr"/>
                      <a:endParaRPr lang="fr-FR">
                        <a:solidFill>
                          <a:schemeClr val="tx1"/>
                        </a:solidFill>
                      </a:endParaRPr>
                    </a:p>
                  </p:txBody>
                </p:sp>
                <p:sp>
                  <p:nvSpPr>
                    <p:cNvPr id="1048633" name="TextBox 66"/>
                    <p:cNvSpPr txBox="1"/>
                    <p:nvPr/>
                  </p:nvSpPr>
                  <p:spPr>
                    <a:xfrm>
                      <a:off x="6935491" y="4457816"/>
                      <a:ext cx="1077133" cy="318574"/>
                    </a:xfrm>
                    <a:prstGeom prst="rect"/>
                    <a:noFill/>
                  </p:spPr>
                  <p:txBody>
                    <a:bodyPr rtlCol="0" wrap="square">
                      <a:spAutoFit/>
                    </a:bodyPr>
                    <a:p>
                      <a:r>
                        <a:rPr dirty="0" lang="en-US"/>
                        <a:t>Hot plate</a:t>
                      </a:r>
                      <a:endParaRPr dirty="0" lang="fr-FR"/>
                    </a:p>
                  </p:txBody>
                </p:sp>
                <p:sp>
                  <p:nvSpPr>
                    <p:cNvPr id="1048634" name="TextBox 67"/>
                    <p:cNvSpPr txBox="1"/>
                    <p:nvPr/>
                  </p:nvSpPr>
                  <p:spPr>
                    <a:xfrm>
                      <a:off x="5225426" y="4531156"/>
                      <a:ext cx="1283863" cy="318574"/>
                    </a:xfrm>
                    <a:prstGeom prst="rect"/>
                    <a:noFill/>
                  </p:spPr>
                  <p:txBody>
                    <a:bodyPr rtlCol="0" wrap="square">
                      <a:spAutoFit/>
                    </a:bodyPr>
                    <a:p>
                      <a:r>
                        <a:rPr dirty="0" lang="en-US"/>
                        <a:t>Spin Coater</a:t>
                      </a:r>
                      <a:endParaRPr dirty="0" lang="fr-FR"/>
                    </a:p>
                  </p:txBody>
                </p:sp>
                <p:sp>
                  <p:nvSpPr>
                    <p:cNvPr id="1048635" name="TextBox 68"/>
                    <p:cNvSpPr txBox="1"/>
                    <p:nvPr/>
                  </p:nvSpPr>
                  <p:spPr>
                    <a:xfrm>
                      <a:off x="3078912" y="4112471"/>
                      <a:ext cx="1493089" cy="318574"/>
                    </a:xfrm>
                    <a:prstGeom prst="rect"/>
                    <a:noFill/>
                  </p:spPr>
                  <p:txBody>
                    <a:bodyPr rtlCol="0" wrap="square">
                      <a:spAutoFit/>
                    </a:bodyPr>
                    <a:p>
                      <a:r>
                        <a:rPr dirty="0" lang="en-US"/>
                        <a:t>ITO substrate</a:t>
                      </a:r>
                      <a:endParaRPr dirty="0" lang="fr-FR"/>
                    </a:p>
                  </p:txBody>
                </p:sp>
                <p:sp>
                  <p:nvSpPr>
                    <p:cNvPr id="1048636" name="TextBox 69"/>
                    <p:cNvSpPr txBox="1"/>
                    <p:nvPr/>
                  </p:nvSpPr>
                  <p:spPr>
                    <a:xfrm>
                      <a:off x="5761493" y="2803527"/>
                      <a:ext cx="1073259" cy="555809"/>
                    </a:xfrm>
                    <a:prstGeom prst="rect"/>
                    <a:noFill/>
                  </p:spPr>
                  <p:txBody>
                    <a:bodyPr rtlCol="0" wrap="square">
                      <a:spAutoFit/>
                    </a:bodyPr>
                    <a:p>
                      <a:r>
                        <a:rPr dirty="0" lang="en-US"/>
                        <a:t>Precursor dropping</a:t>
                      </a:r>
                      <a:endParaRPr dirty="0" lang="fr-FR"/>
                    </a:p>
                  </p:txBody>
                </p:sp>
              </p:grpSp>
              <p:sp>
                <p:nvSpPr>
                  <p:cNvPr id="1048637" name="TextBox 71"/>
                  <p:cNvSpPr txBox="1"/>
                  <p:nvPr/>
                </p:nvSpPr>
                <p:spPr>
                  <a:xfrm>
                    <a:off x="8803037" y="4386022"/>
                    <a:ext cx="1759058" cy="318574"/>
                  </a:xfrm>
                  <a:prstGeom prst="rect"/>
                  <a:noFill/>
                </p:spPr>
                <p:txBody>
                  <a:bodyPr rtlCol="0" wrap="square">
                    <a:spAutoFit/>
                  </a:bodyPr>
                  <a:p>
                    <a:r>
                      <a:rPr dirty="0" lang="en-US"/>
                      <a:t>Perovskite film</a:t>
                    </a:r>
                    <a:endParaRPr dirty="0" lang="fr-FR"/>
                  </a:p>
                </p:txBody>
              </p:sp>
              <p:cxnSp>
                <p:nvCxnSpPr>
                  <p:cNvPr id="3145732" name="Straight Connector 73"/>
                  <p:cNvCxnSpPr>
                    <a:cxnSpLocks/>
                  </p:cNvCxnSpPr>
                  <p:nvPr/>
                </p:nvCxnSpPr>
                <p:spPr>
                  <a:xfrm flipH="1">
                    <a:off x="9291233" y="4049086"/>
                    <a:ext cx="154984" cy="482070"/>
                  </a:xfrm>
                  <a:prstGeom prst="line"/>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45733" name="Straight Connector 75"/>
                  <p:cNvCxnSpPr>
                    <a:cxnSpLocks/>
                  </p:cNvCxnSpPr>
                  <p:nvPr/>
                </p:nvCxnSpPr>
                <p:spPr>
                  <a:xfrm flipV="1">
                    <a:off x="7160216" y="4386022"/>
                    <a:ext cx="247974" cy="145134"/>
                  </a:xfrm>
                  <a:prstGeom prst="line"/>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45734" name="Straight Connector 77"/>
                  <p:cNvCxnSpPr>
                    <a:cxnSpLocks/>
                    <a:endCxn id="1048624" idx="4"/>
                  </p:cNvCxnSpPr>
                  <p:nvPr/>
                </p:nvCxnSpPr>
                <p:spPr>
                  <a:xfrm flipH="1" flipV="1">
                    <a:off x="5525146" y="4277532"/>
                    <a:ext cx="472698" cy="253624"/>
                  </a:xfrm>
                  <a:prstGeom prst="line"/>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45735" name="Straight Connector 79"/>
                  <p:cNvCxnSpPr>
                    <a:cxnSpLocks/>
                    <a:endCxn id="1048623" idx="5"/>
                  </p:cNvCxnSpPr>
                  <p:nvPr/>
                </p:nvCxnSpPr>
                <p:spPr>
                  <a:xfrm flipV="1">
                    <a:off x="3316637" y="3879690"/>
                    <a:ext cx="335015" cy="232781"/>
                  </a:xfrm>
                  <a:prstGeom prst="line"/>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048638" name="Right Arrow 83"/>
                <p:cNvSpPr/>
                <p:nvPr/>
              </p:nvSpPr>
              <p:spPr>
                <a:xfrm flipV="1">
                  <a:off x="2905932" y="4036609"/>
                  <a:ext cx="534691" cy="193185"/>
                </a:xfrm>
                <a:prstGeom prst="rightArrow"/>
              </p:spPr>
              <p:style>
                <a:lnRef idx="1">
                  <a:schemeClr val="accent1"/>
                </a:lnRef>
                <a:fillRef idx="2">
                  <a:schemeClr val="accent1"/>
                </a:fillRef>
                <a:effectRef idx="1">
                  <a:schemeClr val="accent1"/>
                </a:effectRef>
                <a:fontRef idx="minor">
                  <a:schemeClr val="dk1"/>
                </a:fontRef>
              </p:style>
              <p:txBody>
                <a:bodyPr anchor="ctr" rtlCol="0"/>
                <a:p>
                  <a:pPr algn="ctr"/>
                  <a:endParaRPr lang="fr-FR"/>
                </a:p>
              </p:txBody>
            </p:sp>
            <p:sp>
              <p:nvSpPr>
                <p:cNvPr id="1048639" name="Right Arrow 84"/>
                <p:cNvSpPr/>
                <p:nvPr/>
              </p:nvSpPr>
              <p:spPr>
                <a:xfrm flipV="1">
                  <a:off x="4870342" y="4051760"/>
                  <a:ext cx="534691" cy="193185"/>
                </a:xfrm>
                <a:prstGeom prst="rightArrow"/>
              </p:spPr>
              <p:style>
                <a:lnRef idx="1">
                  <a:schemeClr val="accent1"/>
                </a:lnRef>
                <a:fillRef idx="2">
                  <a:schemeClr val="accent1"/>
                </a:fillRef>
                <a:effectRef idx="1">
                  <a:schemeClr val="accent1"/>
                </a:effectRef>
                <a:fontRef idx="minor">
                  <a:schemeClr val="dk1"/>
                </a:fontRef>
              </p:style>
              <p:txBody>
                <a:bodyPr anchor="ctr" rtlCol="0"/>
                <a:p>
                  <a:pPr algn="ctr"/>
                  <a:endParaRPr lang="fr-FR"/>
                </a:p>
              </p:txBody>
            </p:sp>
            <p:sp>
              <p:nvSpPr>
                <p:cNvPr id="1048640" name="Right Arrow 85"/>
                <p:cNvSpPr/>
                <p:nvPr/>
              </p:nvSpPr>
              <p:spPr>
                <a:xfrm flipV="1">
                  <a:off x="6997482" y="4066366"/>
                  <a:ext cx="534691" cy="193185"/>
                </a:xfrm>
                <a:prstGeom prst="rightArrow"/>
              </p:spPr>
              <p:style>
                <a:lnRef idx="1">
                  <a:schemeClr val="accent1"/>
                </a:lnRef>
                <a:fillRef idx="2">
                  <a:schemeClr val="accent1"/>
                </a:fillRef>
                <a:effectRef idx="1">
                  <a:schemeClr val="accent1"/>
                </a:effectRef>
                <a:fontRef idx="minor">
                  <a:schemeClr val="dk1"/>
                </a:fontRef>
              </p:style>
              <p:txBody>
                <a:bodyPr anchor="ctr" rtlCol="0"/>
                <a:p>
                  <a:pPr algn="ctr"/>
                  <a:endParaRPr lang="fr-FR"/>
                </a:p>
              </p:txBody>
            </p:sp>
          </p:grpSp>
          <p:pic>
            <p:nvPicPr>
              <p:cNvPr id="2097164" name="Picture 16"/>
              <p:cNvPicPr>
                <a:picLocks noChangeAspect="1"/>
              </p:cNvPicPr>
              <p:nvPr/>
            </p:nvPicPr>
            <p:blipFill rotWithShape="1">
              <a:blip xmlns:r="http://schemas.openxmlformats.org/officeDocument/2006/relationships" r:embed="rId2"/>
              <a:srcRect t="13252" r="72360" b="13705"/>
              <a:stretch>
                <a:fillRect/>
              </a:stretch>
            </p:blipFill>
            <p:spPr>
              <a:xfrm>
                <a:off x="7140639" y="4537334"/>
                <a:ext cx="976665" cy="1428697"/>
              </a:xfrm>
              <a:prstGeom prst="rect"/>
            </p:spPr>
          </p:pic>
          <p:pic>
            <p:nvPicPr>
              <p:cNvPr id="2097165" name="Picture 17"/>
              <p:cNvPicPr>
                <a:picLocks noChangeAspect="1"/>
              </p:cNvPicPr>
              <p:nvPr/>
            </p:nvPicPr>
            <p:blipFill rotWithShape="1">
              <a:blip xmlns:r="http://schemas.openxmlformats.org/officeDocument/2006/relationships" r:embed="rId2"/>
              <a:srcRect l="73181" t="23515" r="-55" b="3141"/>
              <a:stretch>
                <a:fillRect/>
              </a:stretch>
            </p:blipFill>
            <p:spPr>
              <a:xfrm>
                <a:off x="3073839" y="4696871"/>
                <a:ext cx="917374" cy="1425386"/>
              </a:xfrm>
              <a:prstGeom prst="rect"/>
            </p:spPr>
          </p:pic>
          <p:sp>
            <p:nvSpPr>
              <p:cNvPr id="1048641" name="Right Arrow 18"/>
              <p:cNvSpPr/>
              <p:nvPr/>
            </p:nvSpPr>
            <p:spPr>
              <a:xfrm>
                <a:off x="4191946" y="5069305"/>
                <a:ext cx="2690450" cy="160421"/>
              </a:xfrm>
              <a:prstGeom prst="rightArrow"/>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lang="fr-FR"/>
              </a:p>
            </p:txBody>
          </p:sp>
          <p:sp>
            <p:nvSpPr>
              <p:cNvPr id="1048642" name="Left Arrow 19"/>
              <p:cNvSpPr/>
              <p:nvPr/>
            </p:nvSpPr>
            <p:spPr>
              <a:xfrm>
                <a:off x="4191946" y="5361356"/>
                <a:ext cx="2667321" cy="144379"/>
              </a:xfrm>
              <a:prstGeom prst="leftArrow"/>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lang="fr-FR"/>
              </a:p>
            </p:txBody>
          </p:sp>
        </p:grpSp>
        <p:sp>
          <p:nvSpPr>
            <p:cNvPr id="1048643" name="TextBox 44"/>
            <p:cNvSpPr txBox="1"/>
            <p:nvPr/>
          </p:nvSpPr>
          <p:spPr>
            <a:xfrm>
              <a:off x="6126536" y="5526440"/>
              <a:ext cx="1835579" cy="369332"/>
            </a:xfrm>
            <a:prstGeom prst="rect"/>
            <a:noFill/>
          </p:spPr>
          <p:txBody>
            <a:bodyPr rtlCol="0" wrap="square">
              <a:spAutoFit/>
            </a:bodyPr>
            <a:p>
              <a:r>
                <a:rPr dirty="0" lang="en-US" smtClean="0"/>
                <a:t>Reversible</a:t>
              </a:r>
              <a:endParaRPr dirty="0" lang="fr-FR"/>
            </a:p>
          </p:txBody>
        </p:sp>
      </p:grpSp>
      <p:sp>
        <p:nvSpPr>
          <p:cNvPr id="1048644" name="Title 1"/>
          <p:cNvSpPr>
            <a:spLocks noGrp="1"/>
          </p:cNvSpPr>
          <p:nvPr/>
        </p:nvSpPr>
        <p:spPr>
          <a:xfrm>
            <a:off x="699770" y="192405"/>
            <a:ext cx="4633595" cy="645795"/>
          </a:xfrm>
          <a:prstGeom prst="rect"/>
          <a:effectLst/>
        </p:spPr>
        <p:txBody>
          <a:bodyPr anchor="ctr" bIns="45720" lIns="91440" rIns="91440" rtlCol="0" tIns="45720" vert="horz">
            <a:normAutofit/>
          </a:bodyPr>
          <a:lstStyle>
            <a:lvl1pPr algn="ctr" defTabSz="457200" eaLnBrk="1" hangingPunct="1" latinLnBrk="0" rtl="0">
              <a:spcBef>
                <a:spcPct val="0"/>
              </a:spcBef>
              <a:buNone/>
              <a:defRPr cap="none" sz="4400" kern="1200">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b="1" dirty="0" sz="3000" lang="en-US"/>
              <a:t>Sample preparation</a:t>
            </a:r>
            <a:endParaRPr b="1" dirty="0" sz="3000" lang="fr-FR"/>
          </a:p>
        </p:txBody>
      </p:sp>
    </p:spTree>
  </p:cSld>
  <p:clrMapOvr>
    <a:masterClrMapping/>
  </p:clrMapOvr>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48" name=""/>
        <p:cNvGrpSpPr/>
        <p:nvPr/>
      </p:nvGrpSpPr>
      <p:grpSpPr>
        <a:xfrm>
          <a:off x="0" y="0"/>
          <a:ext cx="0" cy="0"/>
          <a:chOff x="0" y="0"/>
          <a:chExt cx="0" cy="0"/>
        </a:xfrm>
      </p:grpSpPr>
      <p:sp>
        <p:nvSpPr>
          <p:cNvPr id="1048645" name="Rectangle 1"/>
          <p:cNvSpPr/>
          <p:nvPr/>
        </p:nvSpPr>
        <p:spPr>
          <a:xfrm>
            <a:off x="914400" y="732804"/>
            <a:ext cx="9982198" cy="460375"/>
          </a:xfrm>
          <a:prstGeom prst="rect"/>
        </p:spPr>
        <p:txBody>
          <a:bodyPr wrap="square">
            <a:spAutoFit/>
          </a:bodyPr>
          <a:p>
            <a:pPr algn="just" defTabSz="457200" eaLnBrk="1" fontAlgn="auto" hangingPunct="1" indent="0" latinLnBrk="0" lvl="0" marL="0" marR="0" rtl="0">
              <a:lnSpc>
                <a:spcPct val="100000"/>
              </a:lnSpc>
              <a:spcBef>
                <a:spcPts val="0"/>
              </a:spcBef>
              <a:spcAft>
                <a:spcPts val="0"/>
              </a:spcAft>
              <a:buClrTx/>
              <a:buSzTx/>
              <a:buFontTx/>
              <a:buNone/>
            </a:pPr>
            <a:r>
              <a:rPr baseline="0" b="1" cap="none" dirty="0" sz="2400" i="0" kern="1200" kumimoji="0" lang="en-US" noProof="0" normalizeH="0" spc="0" strike="noStrike" u="none">
                <a:ln>
                  <a:noFill/>
                </a:ln>
                <a:solidFill>
                  <a:prstClr val="black"/>
                </a:solidFill>
                <a:effectLst/>
                <a:uLnTx/>
                <a:uFillTx/>
                <a:latin typeface="Garamond" panose="02020404030301010803"/>
                <a:ea typeface="+mn-ea"/>
                <a:cs typeface="+mn-cs"/>
              </a:rPr>
              <a:t> Beamline Technique </a:t>
            </a:r>
            <a:endParaRPr baseline="0" b="1" cap="none" dirty="0" sz="2400" i="0" kern="1200" kumimoji="0" lang="en-US" noProof="0" normalizeH="0" spc="0" strike="noStrike" u="none">
              <a:ln>
                <a:noFill/>
              </a:ln>
              <a:solidFill>
                <a:prstClr val="black"/>
              </a:solidFill>
              <a:effectLst/>
              <a:uLnTx/>
              <a:uFillTx/>
              <a:latin typeface="Garamond" panose="02020404030301010803"/>
              <a:ea typeface="+mn-ea"/>
              <a:cs typeface="+mn-cs"/>
            </a:endParaRPr>
          </a:p>
        </p:txBody>
      </p:sp>
      <p:sp>
        <p:nvSpPr>
          <p:cNvPr id="1048646" name="AutoShape 4" descr="blob:https://web.whatsapp.com/b03499f6-9e89-4867-b4f7-a8800b849a6c"/>
          <p:cNvSpPr>
            <a:spLocks noChangeAspect="1" noChangeArrowheads="1"/>
          </p:cNvSpPr>
          <p:nvPr/>
        </p:nvSpPr>
        <p:spPr bwMode="auto">
          <a:xfrm>
            <a:off x="155575" y="-144463"/>
            <a:ext cx="304800" cy="304801"/>
          </a:xfrm>
          <a:prstGeom prst="rect"/>
          <a:noFill/>
        </p:spPr>
        <p:txBody>
          <a:bodyPr anchor="t" anchorCtr="0" bIns="45720" compatLnSpc="1" lIns="91440" numCol="1" rIns="91440" tIns="45720" vert="horz" wrap="square"/>
          <a:p>
            <a:pPr algn="l" defTabSz="457200" eaLnBrk="1" fontAlgn="auto" hangingPunct="1" indent="0" latinLnBrk="0" lvl="0" marL="0" marR="0" rtl="0">
              <a:lnSpc>
                <a:spcPct val="100000"/>
              </a:lnSpc>
              <a:spcBef>
                <a:spcPts val="0"/>
              </a:spcBef>
              <a:spcAft>
                <a:spcPts val="0"/>
              </a:spcAft>
              <a:buClrTx/>
              <a:buSzTx/>
              <a:buFontTx/>
              <a:buNone/>
            </a:pPr>
            <a:endParaRPr baseline="0" b="0" cap="none" sz="1800" i="0" kern="1200" kumimoji="0" lang="fr-FR" noProof="0" normalizeH="0" spc="0" strike="noStrike" u="none">
              <a:ln>
                <a:noFill/>
              </a:ln>
              <a:solidFill>
                <a:prstClr val="black"/>
              </a:solidFill>
              <a:effectLst/>
              <a:uLnTx/>
              <a:uFillTx/>
              <a:latin typeface="Garamond" panose="02020404030301010803"/>
              <a:ea typeface="+mn-ea"/>
              <a:cs typeface="+mn-cs"/>
            </a:endParaRPr>
          </a:p>
        </p:txBody>
      </p:sp>
      <p:sp>
        <p:nvSpPr>
          <p:cNvPr id="1048647" name="Date Placeholder 4"/>
          <p:cNvSpPr>
            <a:spLocks noGrp="1"/>
          </p:cNvSpPr>
          <p:nvPr>
            <p:ph type="dt" sz="half" idx="10"/>
          </p:nvPr>
        </p:nvSpPr>
        <p:spPr/>
        <p:txBody>
          <a:bodyPr/>
          <a:p>
            <a:pPr algn="r" defTabSz="457200" eaLnBrk="1" fontAlgn="auto" hangingPunct="1" indent="0" latinLnBrk="0" lvl="0" marL="0" marR="0" rtl="0">
              <a:lnSpc>
                <a:spcPct val="100000"/>
              </a:lnSpc>
              <a:spcBef>
                <a:spcPts val="0"/>
              </a:spcBef>
              <a:spcAft>
                <a:spcPts val="0"/>
              </a:spcAft>
              <a:buClrTx/>
              <a:buSzTx/>
              <a:buFontTx/>
              <a:buNone/>
            </a:pPr>
            <a:fld id="{28C2CF2C-D0F7-48FD-8C7C-8ED55C2624B7}" type="datetime1">
              <a:rPr baseline="0" b="0" cap="none" sz="1000" i="0" kern="1200" kumimoji="0" lang="fr-FR" noProof="0" normalizeH="0" spc="0" strike="noStrike" u="none" smtClean="0">
                <a:ln>
                  <a:noFill/>
                </a:ln>
                <a:solidFill>
                  <a:prstClr val="black"/>
                </a:solidFill>
                <a:effectLst/>
                <a:uLnTx/>
                <a:uFillTx/>
                <a:latin typeface="Garamond" panose="02020404030301010803"/>
                <a:ea typeface="+mn-ea"/>
                <a:cs typeface="+mn-cs"/>
              </a:rPr>
              <a:t>11/18/2024</a:t>
            </a:fld>
            <a:endParaRPr baseline="0" b="0" cap="none" dirty="0" sz="1000" i="0" kern="1200" kumimoji="0" lang="en-US" noProof="0" normalizeH="0" spc="0" strike="noStrike" u="none">
              <a:ln>
                <a:noFill/>
              </a:ln>
              <a:solidFill>
                <a:prstClr val="black"/>
              </a:solidFill>
              <a:effectLst/>
              <a:uLnTx/>
              <a:uFillTx/>
              <a:latin typeface="Garamond" panose="02020404030301010803"/>
              <a:ea typeface="+mn-ea"/>
              <a:cs typeface="+mn-cs"/>
            </a:endParaRPr>
          </a:p>
        </p:txBody>
      </p:sp>
      <p:sp>
        <p:nvSpPr>
          <p:cNvPr id="1048648" name="Slide Number Placeholder 9"/>
          <p:cNvSpPr>
            <a:spLocks noGrp="1"/>
          </p:cNvSpPr>
          <p:nvPr>
            <p:ph type="sldNum" sz="quarter" idx="12"/>
          </p:nvPr>
        </p:nvSpPr>
        <p:spPr/>
        <p:txBody>
          <a:bodyPr/>
          <a:p>
            <a:pPr algn="r" defTabSz="457200" eaLnBrk="1" fontAlgn="auto" hangingPunct="1" indent="0" latinLnBrk="0" lvl="0" marL="0" marR="0" rtl="0">
              <a:lnSpc>
                <a:spcPct val="100000"/>
              </a:lnSpc>
              <a:spcBef>
                <a:spcPts val="0"/>
              </a:spcBef>
              <a:spcAft>
                <a:spcPts val="0"/>
              </a:spcAft>
              <a:buClrTx/>
              <a:buSzTx/>
              <a:buFontTx/>
              <a:buNone/>
            </a:pPr>
            <a:fld id="{D57F1E4F-1CFF-5643-939E-217C01CDF565}" type="slidenum">
              <a:rPr baseline="0" b="0" cap="none" sz="1000" i="0" kern="1200" kumimoji="0" lang="en-US" noProof="0" normalizeH="0" spc="0" strike="noStrike" u="none" smtClean="0">
                <a:ln>
                  <a:noFill/>
                </a:ln>
                <a:solidFill>
                  <a:prstClr val="black"/>
                </a:solidFill>
                <a:effectLst/>
                <a:uLnTx/>
                <a:uFillTx/>
                <a:latin typeface="Garamond" panose="02020404030301010803"/>
                <a:ea typeface="+mn-ea"/>
                <a:cs typeface="+mn-cs"/>
              </a:rPr>
              <a:t>7</a:t>
            </a:fld>
            <a:endParaRPr baseline="0" b="0" cap="none" dirty="0" sz="1000" i="0" kern="1200" kumimoji="0" lang="en-US" noProof="0" normalizeH="0" spc="0" strike="noStrike" u="none">
              <a:ln>
                <a:noFill/>
              </a:ln>
              <a:solidFill>
                <a:prstClr val="black"/>
              </a:solidFill>
              <a:effectLst/>
              <a:uLnTx/>
              <a:uFillTx/>
              <a:latin typeface="Garamond" panose="02020404030301010803"/>
              <a:ea typeface="+mn-ea"/>
              <a:cs typeface="+mn-cs"/>
            </a:endParaRPr>
          </a:p>
        </p:txBody>
      </p:sp>
      <p:grpSp>
        <p:nvGrpSpPr>
          <p:cNvPr id="49" name="Group 51"/>
          <p:cNvGrpSpPr/>
          <p:nvPr/>
        </p:nvGrpSpPr>
        <p:grpSpPr>
          <a:xfrm>
            <a:off x="855743" y="1287518"/>
            <a:ext cx="10099512" cy="4508484"/>
            <a:chOff x="797086" y="1696825"/>
            <a:chExt cx="10099512" cy="4508484"/>
          </a:xfrm>
        </p:grpSpPr>
        <p:sp>
          <p:nvSpPr>
            <p:cNvPr id="1048649" name="Rectangle 2"/>
            <p:cNvSpPr/>
            <p:nvPr/>
          </p:nvSpPr>
          <p:spPr>
            <a:xfrm>
              <a:off x="917004" y="2107827"/>
              <a:ext cx="1940488" cy="1056640"/>
            </a:xfrm>
            <a:prstGeom prst="rect"/>
          </p:spPr>
          <p:txBody>
            <a:bodyPr wrap="square">
              <a:spAutoFit/>
            </a:bodyPr>
            <a:p>
              <a:pPr algn="l" defTabSz="457200" eaLnBrk="1" fontAlgn="auto" hangingPunct="1" indent="0" latinLnBrk="0" lvl="0" marL="0" marR="0" rtl="0">
                <a:lnSpc>
                  <a:spcPct val="100000"/>
                </a:lnSpc>
                <a:spcBef>
                  <a:spcPts val="0"/>
                </a:spcBef>
                <a:spcAft>
                  <a:spcPts val="0"/>
                </a:spcAft>
                <a:buClrTx/>
                <a:buSzTx/>
                <a:buFontTx/>
                <a:buNone/>
              </a:pPr>
              <a:r>
                <a:rPr baseline="0" b="0" cap="none" dirty="0" sz="1600" i="0" kern="1200" kumimoji="0" lang="en-US" noProof="0" normalizeH="0" spc="0" strike="noStrike" u="none">
                  <a:ln>
                    <a:noFill/>
                  </a:ln>
                  <a:solidFill>
                    <a:srgbClr val="FF0000"/>
                  </a:solidFill>
                  <a:effectLst/>
                  <a:uLnTx/>
                  <a:uFillTx/>
                  <a:latin typeface="Garamond" panose="02020404030301010803"/>
                  <a:ea typeface="+mn-ea"/>
                  <a:cs typeface="+mn-cs"/>
                </a:rPr>
                <a:t>custom-built Multi-Modal Spin Coater with auxiliary inputs</a:t>
              </a:r>
              <a:r>
                <a:rPr baseline="0" b="0" cap="none" dirty="0" sz="1600" i="0" kern="1200" kumimoji="0" lang="en-US" noProof="0" normalizeH="0" spc="0" strike="noStrike" u="none">
                  <a:ln>
                    <a:noFill/>
                  </a:ln>
                  <a:solidFill>
                    <a:prstClr val="black"/>
                  </a:solidFill>
                  <a:effectLst/>
                  <a:uLnTx/>
                  <a:uFillTx/>
                  <a:latin typeface="Garamond" panose="02020404030301010803"/>
                  <a:ea typeface="+mn-ea"/>
                  <a:cs typeface="+mn-cs"/>
                </a:rPr>
                <a:t>.</a:t>
              </a:r>
              <a:endParaRPr baseline="0" b="0" cap="none" dirty="0" sz="1600" i="0" kern="1200" kumimoji="0" lang="en-US" noProof="0" normalizeH="0" spc="0" strike="noStrike" u="none">
                <a:ln>
                  <a:noFill/>
                </a:ln>
                <a:solidFill>
                  <a:prstClr val="black"/>
                </a:solidFill>
                <a:effectLst/>
                <a:uLnTx/>
                <a:uFillTx/>
                <a:latin typeface="Garamond" panose="02020404030301010803"/>
                <a:ea typeface="+mn-ea"/>
                <a:cs typeface="+mn-cs"/>
              </a:endParaRPr>
            </a:p>
          </p:txBody>
        </p:sp>
        <p:pic>
          <p:nvPicPr>
            <p:cNvPr id="2097166" name="Picture 8"/>
            <p:cNvPicPr>
              <a:picLocks noChangeAspect="1"/>
            </p:cNvPicPr>
            <p:nvPr/>
          </p:nvPicPr>
          <p:blipFill>
            <a:blip xmlns:r="http://schemas.openxmlformats.org/officeDocument/2006/relationships" r:embed="rId1"/>
            <a:stretch>
              <a:fillRect/>
            </a:stretch>
          </p:blipFill>
          <p:spPr>
            <a:xfrm>
              <a:off x="2835837" y="2017828"/>
              <a:ext cx="3740922" cy="1683415"/>
            </a:xfrm>
            <a:prstGeom prst="rect"/>
          </p:spPr>
        </p:pic>
        <p:sp>
          <p:nvSpPr>
            <p:cNvPr id="1048650" name="Right Arrow 11"/>
            <p:cNvSpPr/>
            <p:nvPr/>
          </p:nvSpPr>
          <p:spPr>
            <a:xfrm>
              <a:off x="6574155" y="2798201"/>
              <a:ext cx="1594334" cy="281247"/>
            </a:xfrm>
            <a:prstGeom prst="rightArrow"/>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defTabSz="457200" eaLnBrk="1" fontAlgn="auto" hangingPunct="1" indent="0" latinLnBrk="0" lvl="0" marL="0" marR="0" rtl="0">
                <a:lnSpc>
                  <a:spcPct val="100000"/>
                </a:lnSpc>
                <a:spcBef>
                  <a:spcPts val="0"/>
                </a:spcBef>
                <a:spcAft>
                  <a:spcPts val="0"/>
                </a:spcAft>
                <a:buClrTx/>
                <a:buSzTx/>
                <a:buFontTx/>
                <a:buNone/>
              </a:pPr>
              <a:endParaRPr baseline="0" b="0" cap="none" sz="1800" i="0" kern="1200" kumimoji="0" lang="fr-FR" noProof="0" normalizeH="0" spc="0" strike="noStrike" u="none">
                <a:ln>
                  <a:noFill/>
                </a:ln>
                <a:solidFill>
                  <a:prstClr val="white"/>
                </a:solidFill>
                <a:effectLst/>
                <a:uLnTx/>
                <a:uFillTx/>
                <a:latin typeface="Garamond" panose="02020404030301010803"/>
                <a:ea typeface="+mn-ea"/>
                <a:cs typeface="+mn-cs"/>
              </a:endParaRPr>
            </a:p>
          </p:txBody>
        </p:sp>
        <p:sp>
          <p:nvSpPr>
            <p:cNvPr id="1048651" name="Right Arrow 12"/>
            <p:cNvSpPr/>
            <p:nvPr/>
          </p:nvSpPr>
          <p:spPr>
            <a:xfrm rot="7885752">
              <a:off x="7636521" y="4495953"/>
              <a:ext cx="714747" cy="165062"/>
            </a:xfrm>
            <a:prstGeom prst="rightArrow"/>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defTabSz="457200" eaLnBrk="1" fontAlgn="auto" hangingPunct="1" indent="0" latinLnBrk="0" lvl="0" marL="0" marR="0" rtl="0">
                <a:lnSpc>
                  <a:spcPct val="100000"/>
                </a:lnSpc>
                <a:spcBef>
                  <a:spcPts val="0"/>
                </a:spcBef>
                <a:spcAft>
                  <a:spcPts val="0"/>
                </a:spcAft>
                <a:buClrTx/>
                <a:buSzTx/>
                <a:buFontTx/>
                <a:buNone/>
              </a:pPr>
              <a:endParaRPr baseline="0" b="0" cap="none" sz="1800" i="0" kern="1200" kumimoji="0" lang="fr-FR" noProof="0" normalizeH="0" spc="0" strike="noStrike" u="none">
                <a:ln>
                  <a:noFill/>
                </a:ln>
                <a:solidFill>
                  <a:prstClr val="white"/>
                </a:solidFill>
                <a:effectLst/>
                <a:uLnTx/>
                <a:uFillTx/>
                <a:latin typeface="Garamond" panose="02020404030301010803"/>
                <a:ea typeface="+mn-ea"/>
                <a:cs typeface="+mn-cs"/>
              </a:endParaRPr>
            </a:p>
          </p:txBody>
        </p:sp>
        <p:pic>
          <p:nvPicPr>
            <p:cNvPr id="2097167" name="Picture 14"/>
            <p:cNvPicPr>
              <a:picLocks noChangeAspect="1"/>
            </p:cNvPicPr>
            <p:nvPr/>
          </p:nvPicPr>
          <p:blipFill>
            <a:blip xmlns:r="http://schemas.openxmlformats.org/officeDocument/2006/relationships" r:embed="rId2"/>
            <a:stretch>
              <a:fillRect/>
            </a:stretch>
          </p:blipFill>
          <p:spPr>
            <a:xfrm>
              <a:off x="4303903" y="4382367"/>
              <a:ext cx="3429836" cy="1543426"/>
            </a:xfrm>
            <a:prstGeom prst="rect"/>
          </p:spPr>
        </p:pic>
        <p:pic>
          <p:nvPicPr>
            <p:cNvPr id="2097168" name="Picture 16"/>
            <p:cNvPicPr>
              <a:picLocks noChangeAspect="1"/>
            </p:cNvPicPr>
            <p:nvPr/>
          </p:nvPicPr>
          <p:blipFill>
            <a:blip xmlns:r="http://schemas.openxmlformats.org/officeDocument/2006/relationships" r:embed="rId3"/>
            <a:stretch>
              <a:fillRect/>
            </a:stretch>
          </p:blipFill>
          <p:spPr>
            <a:xfrm>
              <a:off x="1180483" y="4675080"/>
              <a:ext cx="2584928" cy="1530229"/>
            </a:xfrm>
            <a:prstGeom prst="rect"/>
          </p:spPr>
        </p:pic>
        <p:pic>
          <p:nvPicPr>
            <p:cNvPr id="2097169" name="Picture 17"/>
            <p:cNvPicPr>
              <a:picLocks noChangeAspect="1"/>
            </p:cNvPicPr>
            <p:nvPr/>
          </p:nvPicPr>
          <p:blipFill>
            <a:blip xmlns:r="http://schemas.openxmlformats.org/officeDocument/2006/relationships" r:embed="rId4"/>
            <a:stretch>
              <a:fillRect/>
            </a:stretch>
          </p:blipFill>
          <p:spPr>
            <a:xfrm>
              <a:off x="8171450" y="1696825"/>
              <a:ext cx="2725148" cy="4359018"/>
            </a:xfrm>
            <a:prstGeom prst="rect"/>
          </p:spPr>
        </p:pic>
        <p:sp>
          <p:nvSpPr>
            <p:cNvPr id="1048652" name="Rectangle 19"/>
            <p:cNvSpPr/>
            <p:nvPr/>
          </p:nvSpPr>
          <p:spPr>
            <a:xfrm>
              <a:off x="797086" y="3449781"/>
              <a:ext cx="2326105" cy="584775"/>
            </a:xfrm>
            <a:prstGeom prst="rect"/>
          </p:spPr>
          <p:txBody>
            <a:bodyPr wrap="square">
              <a:spAutoFit/>
            </a:bodyPr>
            <a:p>
              <a:pPr algn="l" defTabSz="457200" eaLnBrk="1" fontAlgn="auto" hangingPunct="1" indent="0" latinLnBrk="0" lvl="0" marL="0" marR="0" rtl="0">
                <a:lnSpc>
                  <a:spcPct val="100000"/>
                </a:lnSpc>
                <a:spcBef>
                  <a:spcPts val="0"/>
                </a:spcBef>
                <a:spcAft>
                  <a:spcPts val="0"/>
                </a:spcAft>
                <a:buClrTx/>
                <a:buSzTx/>
                <a:buFontTx/>
                <a:buNone/>
              </a:pPr>
              <a:r>
                <a:rPr baseline="0" b="0" cap="none" dirty="0" sz="1600" i="0" kern="1200" kumimoji="0" lang="en-US" noProof="0" normalizeH="0" spc="0" strike="noStrike" u="none">
                  <a:ln>
                    <a:noFill/>
                  </a:ln>
                  <a:solidFill>
                    <a:srgbClr val="FF0000"/>
                  </a:solidFill>
                  <a:effectLst/>
                  <a:uLnTx/>
                  <a:uFillTx/>
                  <a:latin typeface="Garamond" panose="02020404030301010803"/>
                  <a:ea typeface="+mn-ea"/>
                  <a:cs typeface="+mn-cs"/>
                </a:rPr>
                <a:t>Sample viewed from the computer interface</a:t>
              </a:r>
              <a:endParaRPr baseline="0" b="0" cap="none" dirty="0" sz="1600" i="0" kern="1200" kumimoji="0" lang="en-US" noProof="0" normalizeH="0" spc="0" strike="noStrike" u="none">
                <a:ln>
                  <a:noFill/>
                </a:ln>
                <a:solidFill>
                  <a:prstClr val="black"/>
                </a:solidFill>
                <a:effectLst/>
                <a:uLnTx/>
                <a:uFillTx/>
                <a:latin typeface="Garamond" panose="02020404030301010803"/>
                <a:ea typeface="+mn-ea"/>
                <a:cs typeface="+mn-cs"/>
              </a:endParaRPr>
            </a:p>
          </p:txBody>
        </p:sp>
        <p:sp>
          <p:nvSpPr>
            <p:cNvPr id="1048653" name="Rectangle 20"/>
            <p:cNvSpPr/>
            <p:nvPr/>
          </p:nvSpPr>
          <p:spPr>
            <a:xfrm>
              <a:off x="6667280" y="1820893"/>
              <a:ext cx="1215381" cy="1056640"/>
            </a:xfrm>
            <a:prstGeom prst="rect"/>
          </p:spPr>
          <p:txBody>
            <a:bodyPr wrap="square">
              <a:spAutoFit/>
            </a:bodyPr>
            <a:p>
              <a:pPr algn="l" defTabSz="457200" eaLnBrk="1" fontAlgn="auto" hangingPunct="1" indent="0" latinLnBrk="0" lvl="0" marL="0" marR="0" rtl="0">
                <a:lnSpc>
                  <a:spcPct val="100000"/>
                </a:lnSpc>
                <a:spcBef>
                  <a:spcPts val="0"/>
                </a:spcBef>
                <a:spcAft>
                  <a:spcPts val="0"/>
                </a:spcAft>
                <a:buClrTx/>
                <a:buSzTx/>
                <a:buFontTx/>
                <a:buNone/>
              </a:pPr>
              <a:r>
                <a:rPr baseline="0" b="0" cap="none" dirty="0" sz="1600" i="0" kern="1200" kumimoji="0" lang="en-US" noProof="0" normalizeH="0" spc="0" strike="noStrike" u="none">
                  <a:ln>
                    <a:noFill/>
                  </a:ln>
                  <a:solidFill>
                    <a:srgbClr val="FF0000"/>
                  </a:solidFill>
                  <a:effectLst/>
                  <a:uLnTx/>
                  <a:uFillTx/>
                  <a:latin typeface="Garamond" panose="02020404030301010803"/>
                  <a:ea typeface="+mn-ea"/>
                  <a:cs typeface="+mn-cs"/>
                </a:rPr>
                <a:t>MMSC mounted on the stage </a:t>
              </a:r>
              <a:endParaRPr baseline="0" b="0" cap="none" dirty="0" sz="1600" i="0" kern="1200" kumimoji="0" lang="en-US" noProof="0" normalizeH="0" spc="0" strike="noStrike" u="none">
                <a:ln>
                  <a:noFill/>
                </a:ln>
                <a:solidFill>
                  <a:prstClr val="black"/>
                </a:solidFill>
                <a:effectLst/>
                <a:uLnTx/>
                <a:uFillTx/>
                <a:latin typeface="Garamond" panose="02020404030301010803"/>
                <a:ea typeface="+mn-ea"/>
                <a:cs typeface="+mn-cs"/>
              </a:endParaRPr>
            </a:p>
          </p:txBody>
        </p:sp>
        <p:sp>
          <p:nvSpPr>
            <p:cNvPr id="1048654" name="Rectangle 21"/>
            <p:cNvSpPr/>
            <p:nvPr/>
          </p:nvSpPr>
          <p:spPr>
            <a:xfrm>
              <a:off x="2897311" y="3805662"/>
              <a:ext cx="1940488" cy="338554"/>
            </a:xfrm>
            <a:prstGeom prst="rect"/>
          </p:spPr>
          <p:txBody>
            <a:bodyPr wrap="square">
              <a:spAutoFit/>
            </a:bodyPr>
            <a:p>
              <a:pPr algn="l" defTabSz="457200" eaLnBrk="1" fontAlgn="auto" hangingPunct="1" indent="0" latinLnBrk="0" lvl="0" marL="0" marR="0" rtl="0">
                <a:lnSpc>
                  <a:spcPct val="100000"/>
                </a:lnSpc>
                <a:spcBef>
                  <a:spcPts val="0"/>
                </a:spcBef>
                <a:spcAft>
                  <a:spcPts val="0"/>
                </a:spcAft>
                <a:buClrTx/>
                <a:buSzTx/>
                <a:buFontTx/>
                <a:buNone/>
              </a:pPr>
              <a:r>
                <a:rPr baseline="0" b="0" cap="none" dirty="0" sz="1600" i="0" kern="1200" kumimoji="0" lang="en-US" noProof="0" normalizeH="0" spc="0" strike="noStrike" u="none">
                  <a:ln>
                    <a:noFill/>
                  </a:ln>
                  <a:solidFill>
                    <a:srgbClr val="FF0000"/>
                  </a:solidFill>
                  <a:effectLst/>
                  <a:uLnTx/>
                  <a:uFillTx/>
                  <a:latin typeface="Garamond" panose="02020404030301010803"/>
                  <a:ea typeface="+mn-ea"/>
                  <a:cs typeface="+mn-cs"/>
                </a:rPr>
                <a:t>Computer Interface</a:t>
              </a:r>
              <a:endParaRPr baseline="0" b="0" cap="none" dirty="0" sz="1600" i="0" kern="1200" kumimoji="0" lang="en-US" noProof="0" normalizeH="0" spc="0" strike="noStrike" u="none">
                <a:ln>
                  <a:noFill/>
                </a:ln>
                <a:solidFill>
                  <a:prstClr val="black"/>
                </a:solidFill>
                <a:effectLst/>
                <a:uLnTx/>
                <a:uFillTx/>
                <a:latin typeface="Garamond" panose="02020404030301010803"/>
                <a:ea typeface="+mn-ea"/>
                <a:cs typeface="+mn-cs"/>
              </a:endParaRPr>
            </a:p>
          </p:txBody>
        </p:sp>
        <p:cxnSp>
          <p:nvCxnSpPr>
            <p:cNvPr id="3145736" name="Straight Connector 27"/>
            <p:cNvCxnSpPr>
              <a:cxnSpLocks/>
            </p:cNvCxnSpPr>
            <p:nvPr/>
          </p:nvCxnSpPr>
          <p:spPr>
            <a:xfrm>
              <a:off x="2601425" y="2523325"/>
              <a:ext cx="1166590" cy="415499"/>
            </a:xfrm>
            <a:prstGeom prst="line"/>
            <a:ln w="28575"/>
          </p:spPr>
          <p:style>
            <a:lnRef idx="2">
              <a:schemeClr val="accent2"/>
            </a:lnRef>
            <a:fillRef idx="0">
              <a:schemeClr val="accent2"/>
            </a:fillRef>
            <a:effectRef idx="1">
              <a:schemeClr val="accent2"/>
            </a:effectRef>
            <a:fontRef idx="minor">
              <a:schemeClr val="tx1"/>
            </a:fontRef>
          </p:style>
        </p:cxnSp>
        <p:cxnSp>
          <p:nvCxnSpPr>
            <p:cNvPr id="3145737" name="Straight Connector 29"/>
            <p:cNvCxnSpPr>
              <a:cxnSpLocks/>
            </p:cNvCxnSpPr>
            <p:nvPr/>
          </p:nvCxnSpPr>
          <p:spPr>
            <a:xfrm>
              <a:off x="7646543" y="2383576"/>
              <a:ext cx="1030958" cy="414626"/>
            </a:xfrm>
            <a:prstGeom prst="line"/>
            <a:ln w="28575"/>
          </p:spPr>
          <p:style>
            <a:lnRef idx="2">
              <a:schemeClr val="accent2"/>
            </a:lnRef>
            <a:fillRef idx="0">
              <a:schemeClr val="accent2"/>
            </a:fillRef>
            <a:effectRef idx="1">
              <a:schemeClr val="accent2"/>
            </a:effectRef>
            <a:fontRef idx="minor">
              <a:schemeClr val="tx1"/>
            </a:fontRef>
          </p:style>
        </p:cxnSp>
        <p:cxnSp>
          <p:nvCxnSpPr>
            <p:cNvPr id="3145738" name="Straight Connector 33"/>
            <p:cNvCxnSpPr>
              <a:cxnSpLocks/>
              <a:stCxn id="1048654" idx="2"/>
            </p:cNvCxnSpPr>
            <p:nvPr/>
          </p:nvCxnSpPr>
          <p:spPr>
            <a:xfrm>
              <a:off x="3867555" y="4144216"/>
              <a:ext cx="1355861" cy="530864"/>
            </a:xfrm>
            <a:prstGeom prst="line"/>
            <a:ln w="28575"/>
          </p:spPr>
          <p:style>
            <a:lnRef idx="2">
              <a:schemeClr val="accent2"/>
            </a:lnRef>
            <a:fillRef idx="0">
              <a:schemeClr val="accent2"/>
            </a:fillRef>
            <a:effectRef idx="1">
              <a:schemeClr val="accent2"/>
            </a:effectRef>
            <a:fontRef idx="minor">
              <a:schemeClr val="tx1"/>
            </a:fontRef>
          </p:style>
        </p:cxnSp>
        <p:cxnSp>
          <p:nvCxnSpPr>
            <p:cNvPr id="3145739" name="Straight Connector 36"/>
            <p:cNvCxnSpPr>
              <a:cxnSpLocks/>
            </p:cNvCxnSpPr>
            <p:nvPr/>
          </p:nvCxnSpPr>
          <p:spPr>
            <a:xfrm>
              <a:off x="2187001" y="4006262"/>
              <a:ext cx="285946" cy="1705084"/>
            </a:xfrm>
            <a:prstGeom prst="line"/>
            <a:ln w="28575"/>
          </p:spPr>
          <p:style>
            <a:lnRef idx="2">
              <a:schemeClr val="accent2"/>
            </a:lnRef>
            <a:fillRef idx="0">
              <a:schemeClr val="accent2"/>
            </a:fillRef>
            <a:effectRef idx="1">
              <a:schemeClr val="accent2"/>
            </a:effectRef>
            <a:fontRef idx="minor">
              <a:schemeClr val="tx1"/>
            </a:fontRef>
          </p:style>
        </p:cxnSp>
        <p:cxnSp>
          <p:nvCxnSpPr>
            <p:cNvPr id="3145740" name="Straight Connector 40"/>
            <p:cNvCxnSpPr>
              <a:cxnSpLocks/>
            </p:cNvCxnSpPr>
            <p:nvPr/>
          </p:nvCxnSpPr>
          <p:spPr>
            <a:xfrm flipV="1">
              <a:off x="3765411" y="4578484"/>
              <a:ext cx="3164778" cy="96596"/>
            </a:xfrm>
            <a:prstGeom prst="line"/>
          </p:spPr>
          <p:style>
            <a:lnRef idx="2">
              <a:schemeClr val="dk1"/>
            </a:lnRef>
            <a:fillRef idx="0">
              <a:schemeClr val="dk1"/>
            </a:fillRef>
            <a:effectRef idx="1">
              <a:schemeClr val="dk1"/>
            </a:effectRef>
            <a:fontRef idx="minor">
              <a:schemeClr val="tx1"/>
            </a:fontRef>
          </p:style>
        </p:cxnSp>
        <p:cxnSp>
          <p:nvCxnSpPr>
            <p:cNvPr id="3145741" name="Straight Connector 42"/>
            <p:cNvCxnSpPr>
              <a:cxnSpLocks/>
            </p:cNvCxnSpPr>
            <p:nvPr/>
          </p:nvCxnSpPr>
          <p:spPr>
            <a:xfrm flipV="1">
              <a:off x="3749369" y="4863252"/>
              <a:ext cx="3113575" cy="1326015"/>
            </a:xfrm>
            <a:prstGeom prst="line"/>
          </p:spPr>
          <p:style>
            <a:lnRef idx="2">
              <a:schemeClr val="dk1"/>
            </a:lnRef>
            <a:fillRef idx="0">
              <a:schemeClr val="dk1"/>
            </a:fillRef>
            <a:effectRef idx="1">
              <a:schemeClr val="dk1"/>
            </a:effectRef>
            <a:fontRef idx="minor">
              <a:schemeClr val="tx1"/>
            </a:fontRef>
          </p:style>
        </p:cxnSp>
        <p:sp>
          <p:nvSpPr>
            <p:cNvPr id="1048655" name="Rectangle 47"/>
            <p:cNvSpPr/>
            <p:nvPr/>
          </p:nvSpPr>
          <p:spPr>
            <a:xfrm>
              <a:off x="5647780" y="3864133"/>
              <a:ext cx="1940488" cy="338554"/>
            </a:xfrm>
            <a:prstGeom prst="rect"/>
          </p:spPr>
          <p:txBody>
            <a:bodyPr wrap="square">
              <a:spAutoFit/>
            </a:bodyPr>
            <a:p>
              <a:pPr algn="l" defTabSz="457200" eaLnBrk="1" fontAlgn="auto" hangingPunct="1" indent="0" latinLnBrk="0" lvl="0" marL="0" marR="0" rtl="0">
                <a:lnSpc>
                  <a:spcPct val="100000"/>
                </a:lnSpc>
                <a:spcBef>
                  <a:spcPts val="0"/>
                </a:spcBef>
                <a:spcAft>
                  <a:spcPts val="0"/>
                </a:spcAft>
                <a:buClrTx/>
                <a:buSzTx/>
                <a:buFontTx/>
                <a:buNone/>
              </a:pPr>
              <a:r>
                <a:rPr baseline="0" b="0" cap="none" dirty="0" sz="1600" i="0" kern="1200" kumimoji="0" lang="en-US" noProof="0" normalizeH="0" spc="0" strike="noStrike" u="none">
                  <a:ln>
                    <a:noFill/>
                  </a:ln>
                  <a:solidFill>
                    <a:srgbClr val="FF0000"/>
                  </a:solidFill>
                  <a:effectLst/>
                  <a:uLnTx/>
                  <a:uFillTx/>
                  <a:latin typeface="Garamond" panose="02020404030301010803"/>
                  <a:ea typeface="+mn-ea"/>
                  <a:cs typeface="+mn-cs"/>
                </a:rPr>
                <a:t>Humidity Controller</a:t>
              </a:r>
              <a:endParaRPr baseline="0" b="0" cap="none" dirty="0" sz="1600" i="0" kern="1200" kumimoji="0" lang="en-US" noProof="0" normalizeH="0" spc="0" strike="noStrike" u="none">
                <a:ln>
                  <a:noFill/>
                </a:ln>
                <a:solidFill>
                  <a:prstClr val="black"/>
                </a:solidFill>
                <a:effectLst/>
                <a:uLnTx/>
                <a:uFillTx/>
                <a:latin typeface="Garamond" panose="02020404030301010803"/>
                <a:ea typeface="+mn-ea"/>
                <a:cs typeface="+mn-cs"/>
              </a:endParaRPr>
            </a:p>
          </p:txBody>
        </p:sp>
        <p:cxnSp>
          <p:nvCxnSpPr>
            <p:cNvPr id="3145742" name="Straight Connector 49"/>
            <p:cNvCxnSpPr>
              <a:cxnSpLocks/>
            </p:cNvCxnSpPr>
            <p:nvPr/>
          </p:nvCxnSpPr>
          <p:spPr>
            <a:xfrm flipV="1">
              <a:off x="7384136" y="3911140"/>
              <a:ext cx="1895629" cy="125564"/>
            </a:xfrm>
            <a:prstGeom prst="line"/>
            <a:ln w="28575"/>
          </p:spPr>
          <p:style>
            <a:lnRef idx="2">
              <a:schemeClr val="accent2"/>
            </a:lnRef>
            <a:fillRef idx="0">
              <a:schemeClr val="accent2"/>
            </a:fillRef>
            <a:effectRef idx="1">
              <a:schemeClr val="accent2"/>
            </a:effectRef>
            <a:fontRef idx="minor">
              <a:schemeClr val="tx1"/>
            </a:fontRef>
          </p:style>
        </p:cxnSp>
      </p:grpSp>
    </p:spTree>
  </p:cSld>
  <p:clrMapOvr>
    <a:masterClrMapping/>
  </p:clrMapOvr>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51" name=""/>
        <p:cNvGrpSpPr/>
        <p:nvPr/>
      </p:nvGrpSpPr>
      <p:grpSpPr>
        <a:xfrm>
          <a:off x="0" y="0"/>
          <a:ext cx="0" cy="0"/>
          <a:chOff x="0" y="0"/>
          <a:chExt cx="0" cy="0"/>
        </a:xfrm>
      </p:grpSpPr>
      <p:sp>
        <p:nvSpPr>
          <p:cNvPr id="1048662" name="Text Placeholder 3"/>
          <p:cNvSpPr>
            <a:spLocks noGrp="1"/>
          </p:cNvSpPr>
          <p:nvPr>
            <p:ph type="body" sz="half" idx="2"/>
          </p:nvPr>
        </p:nvSpPr>
        <p:spPr>
          <a:xfrm>
            <a:off x="379730" y="3185160"/>
            <a:ext cx="3304540" cy="487680"/>
          </a:xfrm>
        </p:spPr>
        <p:txBody>
          <a:bodyPr>
            <a:normAutofit/>
          </a:bodyPr>
          <a:p>
            <a:pPr algn="just">
              <a:buFont typeface="Wingdings" panose="05000000000000000000" pitchFamily="2" charset="2"/>
            </a:pPr>
            <a:r>
              <a:rPr b="1" dirty="0" lang="en-US">
                <a:solidFill>
                  <a:srgbClr val="7030A0"/>
                </a:solidFill>
              </a:rPr>
              <a:t>Beamline 12.3.2 Advanced Light Source</a:t>
            </a:r>
            <a:endParaRPr b="1" dirty="0" lang="en-US">
              <a:solidFill>
                <a:srgbClr val="7030A0"/>
              </a:solidFill>
            </a:endParaRPr>
          </a:p>
        </p:txBody>
      </p:sp>
      <p:sp>
        <p:nvSpPr>
          <p:cNvPr id="1048663" name="Date Placeholder 2"/>
          <p:cNvSpPr>
            <a:spLocks noGrp="1"/>
          </p:cNvSpPr>
          <p:nvPr>
            <p:ph type="dt" sz="half" idx="10"/>
          </p:nvPr>
        </p:nvSpPr>
        <p:spPr/>
        <p:txBody>
          <a:bodyPr/>
          <a:p>
            <a:fld id="{A1765884-2D32-4A7D-92D1-014D6B8C4A8B}" type="datetime1">
              <a:rPr lang="fr-FR" smtClean="0"/>
              <a:t>11/18/2024</a:t>
            </a:fld>
            <a:endParaRPr dirty="0" lang="en-US"/>
          </a:p>
        </p:txBody>
      </p:sp>
      <p:sp>
        <p:nvSpPr>
          <p:cNvPr id="1048664" name="Slide Number Placeholder 4"/>
          <p:cNvSpPr>
            <a:spLocks noGrp="1"/>
          </p:cNvSpPr>
          <p:nvPr>
            <p:ph type="sldNum" sz="quarter" idx="12"/>
          </p:nvPr>
        </p:nvSpPr>
        <p:spPr/>
        <p:txBody>
          <a:bodyPr/>
          <a:p>
            <a:fld id="{D57F1E4F-1CFF-5643-939E-217C01CDF565}" type="slidenum">
              <a:rPr lang="en-US" smtClean="0"/>
              <a:t>8</a:t>
            </a:fld>
            <a:endParaRPr dirty="0" lang="en-US"/>
          </a:p>
        </p:txBody>
      </p:sp>
      <p:pic>
        <p:nvPicPr>
          <p:cNvPr id="2097170" name="Picture 49" descr="Fig. 7-21"/>
          <p:cNvPicPr>
            <a:picLocks noChangeAspect="1"/>
          </p:cNvPicPr>
          <p:nvPr/>
        </p:nvPicPr>
        <p:blipFill>
          <a:blip xmlns:r="http://schemas.openxmlformats.org/officeDocument/2006/relationships" r:embed="rId1"/>
          <a:stretch>
            <a:fillRect/>
          </a:stretch>
        </p:blipFill>
        <p:spPr>
          <a:xfrm>
            <a:off x="3714115" y="375920"/>
            <a:ext cx="7773035" cy="4864735"/>
          </a:xfrm>
          <a:prstGeom prst="rect"/>
        </p:spPr>
      </p:pic>
      <p:sp>
        <p:nvSpPr>
          <p:cNvPr id="1048665" name="Text Box 5"/>
          <p:cNvSpPr txBox="1"/>
          <p:nvPr/>
        </p:nvSpPr>
        <p:spPr>
          <a:xfrm>
            <a:off x="409575" y="4972050"/>
            <a:ext cx="11455400" cy="1116330"/>
          </a:xfrm>
          <a:prstGeom prst="rect"/>
        </p:spPr>
        <p:txBody>
          <a:bodyPr wrap="square">
            <a:noAutofit/>
          </a:bodyPr>
          <a:p>
            <a:pPr algn="just" defTabSz="266700">
              <a:lnSpc>
                <a:spcPct val="150000"/>
              </a:lnSpc>
              <a:spcBef>
                <a:spcPts val="600"/>
              </a:spcBef>
              <a:spcAft>
                <a:spcPts val="600"/>
              </a:spcAft>
            </a:pPr>
            <a:r>
              <a:rPr b="1">
                <a:latin typeface="Arial" panose="020B0604020202020204"/>
                <a:ea typeface="Times New Roman" panose="02020603050405020304"/>
              </a:rPr>
              <a:t>Figure 1</a:t>
            </a:r>
            <a:r>
              <a:rPr lang="en-US">
                <a:latin typeface="Arial" panose="020B0604020202020204"/>
                <a:ea typeface="Times New Roman" panose="02020603050405020304"/>
              </a:rPr>
              <a:t>|</a:t>
            </a:r>
            <a:r>
              <a:rPr>
                <a:latin typeface="Arial" panose="020B0604020202020204"/>
                <a:ea typeface="Times New Roman" panose="02020603050405020304"/>
              </a:rPr>
              <a:t> </a:t>
            </a:r>
            <a:r>
              <a:rPr>
                <a:latin typeface="Times New Roman" panose="02020603050405020304"/>
                <a:ea typeface="Times New Roman" panose="02020603050405020304"/>
              </a:rPr>
              <a:t>Micro-diffraction peaks for 3-CAT dissolved in both EA and CB. Sharp peaks of the perovskite phase (100) with small peaks of crystal planes of (220), (310) and (314) corresponding to plane angles of 14.1</a:t>
            </a:r>
            <a:r>
              <a:rPr baseline="30000">
                <a:latin typeface="Times New Roman" panose="02020603050405020304"/>
                <a:ea typeface="Times New Roman" panose="02020603050405020304"/>
              </a:rPr>
              <a:t>0</a:t>
            </a:r>
            <a:r>
              <a:rPr>
                <a:latin typeface="Times New Roman" panose="02020603050405020304"/>
                <a:ea typeface="Times New Roman" panose="02020603050405020304"/>
              </a:rPr>
              <a:t>, 28.5</a:t>
            </a:r>
            <a:r>
              <a:rPr baseline="30000">
                <a:latin typeface="Times New Roman" panose="02020603050405020304"/>
                <a:ea typeface="Times New Roman" panose="02020603050405020304"/>
              </a:rPr>
              <a:t>0</a:t>
            </a:r>
            <a:r>
              <a:rPr>
                <a:latin typeface="Times New Roman" panose="02020603050405020304"/>
                <a:ea typeface="Times New Roman" panose="02020603050405020304"/>
              </a:rPr>
              <a:t>, 34.1</a:t>
            </a:r>
            <a:r>
              <a:rPr baseline="30000">
                <a:latin typeface="Times New Roman" panose="02020603050405020304"/>
                <a:ea typeface="Times New Roman" panose="02020603050405020304"/>
              </a:rPr>
              <a:t>0</a:t>
            </a:r>
            <a:r>
              <a:rPr>
                <a:latin typeface="Times New Roman" panose="02020603050405020304"/>
                <a:ea typeface="Times New Roman" panose="02020603050405020304"/>
              </a:rPr>
              <a:t> and 43.6</a:t>
            </a:r>
            <a:r>
              <a:rPr baseline="30000">
                <a:latin typeface="Times New Roman" panose="02020603050405020304"/>
                <a:ea typeface="Times New Roman" panose="02020603050405020304"/>
              </a:rPr>
              <a:t>0</a:t>
            </a:r>
            <a:r>
              <a:rPr>
                <a:latin typeface="Times New Roman" panose="02020603050405020304"/>
                <a:ea typeface="Times New Roman" panose="02020603050405020304"/>
              </a:rPr>
              <a:t> respectively. </a:t>
            </a:r>
            <a:endParaRPr>
              <a:latin typeface="Times New Roman" panose="02020603050405020304"/>
              <a:ea typeface="Times New Roman" panose="02020603050405020304"/>
            </a:endParaRPr>
          </a:p>
        </p:txBody>
      </p:sp>
      <p:sp>
        <p:nvSpPr>
          <p:cNvPr id="1048666" name="Title 7"/>
          <p:cNvSpPr/>
          <p:nvPr>
            <p:ph type="title"/>
          </p:nvPr>
        </p:nvSpPr>
        <p:spPr>
          <a:xfrm>
            <a:off x="409258" y="553085"/>
            <a:ext cx="3932237" cy="1600200"/>
          </a:xfrm>
        </p:spPr>
        <p:txBody>
          <a:bodyPr/>
          <a:p>
            <a:r>
              <a:rPr b="1" dirty="0" lang="en-US">
                <a:latin typeface="Times New Roman" panose="02020603050405020304" pitchFamily="18" charset="0"/>
                <a:cs typeface="Times New Roman" panose="02020603050405020304" pitchFamily="18" charset="0"/>
                <a:sym typeface="+mn-ea"/>
              </a:rPr>
              <a:t>Micro-difraction Results</a:t>
            </a:r>
            <a:endParaRPr lang="en-US"/>
          </a:p>
        </p:txBody>
      </p:sp>
      <p:sp>
        <p:nvSpPr>
          <p:cNvPr id="1048667" name="Text Placeholder 3"/>
          <p:cNvSpPr>
            <a:spLocks noGrp="1"/>
          </p:cNvSpPr>
          <p:nvPr/>
        </p:nvSpPr>
        <p:spPr>
          <a:xfrm>
            <a:off x="379730" y="2425700"/>
            <a:ext cx="3304540" cy="487680"/>
          </a:xfrm>
          <a:prstGeom prst="rect"/>
          <a:noFill/>
          <a:ln w="9525">
            <a:noFill/>
          </a:ln>
        </p:spPr>
        <p:txBody>
          <a:bodyPr>
            <a:normAutofit/>
          </a:bodyPr>
          <a:lstStyle>
            <a:lvl1pPr algn="l" fontAlgn="base" indent="0" marL="0" rtl="0">
              <a:spcBef>
                <a:spcPct val="20000"/>
              </a:spcBef>
              <a:spcAft>
                <a:spcPct val="0"/>
              </a:spcAft>
              <a:buNone/>
              <a:defRPr sz="1600" kern="1200">
                <a:solidFill>
                  <a:schemeClr val="tx1"/>
                </a:solidFill>
                <a:latin typeface="+mn-lt"/>
                <a:ea typeface="+mn-ea"/>
                <a:cs typeface="+mn-cs"/>
              </a:defRPr>
            </a:lvl1pPr>
            <a:lvl2pPr algn="l" fontAlgn="base" indent="0" marL="457200" rtl="0">
              <a:spcBef>
                <a:spcPct val="20000"/>
              </a:spcBef>
              <a:spcAft>
                <a:spcPct val="0"/>
              </a:spcAft>
              <a:buNone/>
              <a:defRPr sz="1400" kern="1200">
                <a:solidFill>
                  <a:schemeClr val="tx1"/>
                </a:solidFill>
                <a:latin typeface="+mn-lt"/>
                <a:ea typeface="+mn-ea"/>
                <a:cs typeface="+mn-cs"/>
              </a:defRPr>
            </a:lvl2pPr>
            <a:lvl3pPr algn="l" fontAlgn="base" indent="0" marL="914400" rtl="0">
              <a:spcBef>
                <a:spcPct val="20000"/>
              </a:spcBef>
              <a:spcAft>
                <a:spcPct val="0"/>
              </a:spcAft>
              <a:buNone/>
              <a:defRPr sz="1200" kern="1200">
                <a:solidFill>
                  <a:schemeClr val="tx1"/>
                </a:solidFill>
                <a:latin typeface="+mn-lt"/>
                <a:ea typeface="+mn-ea"/>
                <a:cs typeface="+mn-cs"/>
              </a:defRPr>
            </a:lvl3pPr>
            <a:lvl4pPr algn="l" fontAlgn="base" indent="0" marL="1371600" rtl="0">
              <a:spcBef>
                <a:spcPct val="20000"/>
              </a:spcBef>
              <a:spcAft>
                <a:spcPct val="0"/>
              </a:spcAft>
              <a:buNone/>
              <a:defRPr sz="1000" kern="1200">
                <a:solidFill>
                  <a:schemeClr val="tx1"/>
                </a:solidFill>
                <a:latin typeface="+mn-lt"/>
                <a:ea typeface="+mn-ea"/>
                <a:cs typeface="+mn-cs"/>
              </a:defRPr>
            </a:lvl4pPr>
            <a:lvl5pPr algn="l" fontAlgn="base" indent="0" marL="1828800" rtl="0">
              <a:spcBef>
                <a:spcPct val="20000"/>
              </a:spcBef>
              <a:spcAft>
                <a:spcPct val="0"/>
              </a:spcAft>
              <a:buNone/>
              <a:defRPr sz="1000" kern="1200">
                <a:solidFill>
                  <a:schemeClr val="tx1"/>
                </a:solidFill>
                <a:latin typeface="+mn-lt"/>
                <a:ea typeface="+mn-ea"/>
                <a:cs typeface="+mn-cs"/>
              </a:defRPr>
            </a:lvl5pPr>
            <a:lvl6pPr algn="l" defTabSz="914400" eaLnBrk="1" hangingPunct="1" indent="0" latinLnBrk="0" marL="2286000" rtl="0">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algn="l" defTabSz="914400" eaLnBrk="1" hangingPunct="1" indent="0" latinLnBrk="0" marL="2743200" rtl="0">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algn="l" defTabSz="914400" eaLnBrk="1" hangingPunct="1" indent="0" latinLnBrk="0" marL="3200400" rtl="0">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algn="l" defTabSz="914400" eaLnBrk="1" hangingPunct="1" indent="0" latinLnBrk="0" marL="3657600" rtl="0">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just" indent="-285750" marL="285750">
              <a:buFont typeface="Wingdings" panose="05000000000000000000" charset="0"/>
              <a:buChar char="q"/>
            </a:pPr>
            <a:r>
              <a:rPr b="1" dirty="0" lang="en-US">
                <a:solidFill>
                  <a:srgbClr val="00B050"/>
                </a:solidFill>
              </a:rPr>
              <a:t>3-CAT Peak identificatication (CB/EA)</a:t>
            </a:r>
            <a:endParaRPr b="1" dirty="0" lang="en-US">
              <a:solidFill>
                <a:srgbClr val="00B050"/>
              </a:solidFill>
            </a:endParaRPr>
          </a:p>
        </p:txBody>
      </p:sp>
    </p:spTree>
  </p:cSld>
  <p:clrMapOvr>
    <a:masterClrMapping/>
  </p:clrMapOvr>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52" name=""/>
        <p:cNvGrpSpPr/>
        <p:nvPr/>
      </p:nvGrpSpPr>
      <p:grpSpPr>
        <a:xfrm>
          <a:off x="0" y="0"/>
          <a:ext cx="0" cy="0"/>
          <a:chOff x="0" y="0"/>
          <a:chExt cx="0" cy="0"/>
        </a:xfrm>
      </p:grpSpPr>
      <p:sp>
        <p:nvSpPr>
          <p:cNvPr id="1048668" name="Text Placeholder 3"/>
          <p:cNvSpPr>
            <a:spLocks noGrp="1"/>
          </p:cNvSpPr>
          <p:nvPr>
            <p:ph type="body" sz="half" idx="2"/>
          </p:nvPr>
        </p:nvSpPr>
        <p:spPr>
          <a:xfrm>
            <a:off x="394335" y="3429000"/>
            <a:ext cx="3304540" cy="487680"/>
          </a:xfrm>
        </p:spPr>
        <p:txBody>
          <a:bodyPr>
            <a:normAutofit/>
          </a:bodyPr>
          <a:p>
            <a:pPr algn="just">
              <a:buFont typeface="Wingdings" panose="05000000000000000000" pitchFamily="2" charset="2"/>
            </a:pPr>
            <a:r>
              <a:rPr b="1" dirty="0" lang="en-US">
                <a:solidFill>
                  <a:srgbClr val="7030A0"/>
                </a:solidFill>
              </a:rPr>
              <a:t>Beamline 12.3.2 Advanced Light Source</a:t>
            </a:r>
            <a:endParaRPr b="1" dirty="0" lang="en-US">
              <a:solidFill>
                <a:srgbClr val="7030A0"/>
              </a:solidFill>
            </a:endParaRPr>
          </a:p>
        </p:txBody>
      </p:sp>
      <p:sp>
        <p:nvSpPr>
          <p:cNvPr id="1048669" name="Date Placeholder 2"/>
          <p:cNvSpPr>
            <a:spLocks noGrp="1"/>
          </p:cNvSpPr>
          <p:nvPr>
            <p:ph type="dt" sz="half" idx="10"/>
          </p:nvPr>
        </p:nvSpPr>
        <p:spPr/>
        <p:txBody>
          <a:bodyPr/>
          <a:p>
            <a:fld id="{A1765884-2D32-4A7D-92D1-014D6B8C4A8B}" type="datetime1">
              <a:rPr lang="fr-FR" smtClean="0"/>
              <a:t>11/18/2024</a:t>
            </a:fld>
            <a:endParaRPr dirty="0" lang="en-US"/>
          </a:p>
        </p:txBody>
      </p:sp>
      <p:sp>
        <p:nvSpPr>
          <p:cNvPr id="1048670" name="Slide Number Placeholder 4"/>
          <p:cNvSpPr>
            <a:spLocks noGrp="1"/>
          </p:cNvSpPr>
          <p:nvPr>
            <p:ph type="sldNum" sz="quarter" idx="12"/>
          </p:nvPr>
        </p:nvSpPr>
        <p:spPr/>
        <p:txBody>
          <a:bodyPr/>
          <a:p>
            <a:fld id="{D57F1E4F-1CFF-5643-939E-217C01CDF565}" type="slidenum">
              <a:rPr lang="en-US" smtClean="0"/>
              <a:t>9</a:t>
            </a:fld>
            <a:endParaRPr dirty="0" lang="en-US"/>
          </a:p>
        </p:txBody>
      </p:sp>
      <p:sp>
        <p:nvSpPr>
          <p:cNvPr id="1048671" name="Text Box 5"/>
          <p:cNvSpPr txBox="1"/>
          <p:nvPr/>
        </p:nvSpPr>
        <p:spPr>
          <a:xfrm>
            <a:off x="409575" y="5345430"/>
            <a:ext cx="11455400" cy="1116330"/>
          </a:xfrm>
          <a:prstGeom prst="rect"/>
        </p:spPr>
        <p:txBody>
          <a:bodyPr wrap="square">
            <a:noAutofit/>
          </a:bodyPr>
          <a:p>
            <a:pPr algn="just" defTabSz="266700">
              <a:lnSpc>
                <a:spcPct val="150000"/>
              </a:lnSpc>
              <a:spcBef>
                <a:spcPts val="600"/>
              </a:spcBef>
              <a:spcAft>
                <a:spcPts val="600"/>
              </a:spcAft>
            </a:pPr>
            <a:r>
              <a:rPr altLang="en-US" b="1" lang="en-US">
                <a:latin typeface="Times New Roman" panose="02020603050405020304"/>
                <a:ea typeface="Times New Roman" panose="02020603050405020304"/>
              </a:rPr>
              <a:t>Figure 2</a:t>
            </a:r>
            <a:r>
              <a:rPr altLang="en-US" lang="en-US">
                <a:latin typeface="Times New Roman" panose="02020603050405020304"/>
                <a:ea typeface="Times New Roman" panose="02020603050405020304"/>
              </a:rPr>
              <a:t>| Micro-diffraction synchrotron maps for films treated with different anti-solvents (a) MAPI treated with CB and the corresponding 1D peaks adjacent.   (b) MAPI treated with EA with the adjacent 1D peaks.</a:t>
            </a:r>
            <a:endParaRPr>
              <a:latin typeface="Times New Roman" panose="02020603050405020304"/>
              <a:ea typeface="Times New Roman" panose="02020603050405020304"/>
            </a:endParaRPr>
          </a:p>
        </p:txBody>
      </p:sp>
      <p:sp>
        <p:nvSpPr>
          <p:cNvPr id="1048672" name="Title 7"/>
          <p:cNvSpPr/>
          <p:nvPr>
            <p:ph type="title"/>
          </p:nvPr>
        </p:nvSpPr>
        <p:spPr>
          <a:xfrm>
            <a:off x="409258" y="553085"/>
            <a:ext cx="3932237" cy="1600200"/>
          </a:xfrm>
        </p:spPr>
        <p:txBody>
          <a:bodyPr/>
          <a:p>
            <a:r>
              <a:rPr b="1" dirty="0" lang="en-US">
                <a:latin typeface="Times New Roman" panose="02020603050405020304" pitchFamily="18" charset="0"/>
                <a:cs typeface="Times New Roman" panose="02020603050405020304" pitchFamily="18" charset="0"/>
                <a:sym typeface="+mn-ea"/>
              </a:rPr>
              <a:t>Micro-difraction Results</a:t>
            </a:r>
            <a:endParaRPr lang="en-US"/>
          </a:p>
        </p:txBody>
      </p:sp>
      <p:pic>
        <p:nvPicPr>
          <p:cNvPr id="2097171" name="Picture 47" descr="Fig. 6"/>
          <p:cNvPicPr>
            <a:picLocks noChangeAspect="1"/>
          </p:cNvPicPr>
          <p:nvPr/>
        </p:nvPicPr>
        <p:blipFill>
          <a:blip xmlns:r="http://schemas.openxmlformats.org/officeDocument/2006/relationships" r:embed="rId1"/>
          <a:srcRect l="8245" t="3093" r="11602" b="12431"/>
          <a:stretch>
            <a:fillRect/>
          </a:stretch>
        </p:blipFill>
        <p:spPr>
          <a:xfrm>
            <a:off x="3703320" y="388620"/>
            <a:ext cx="8058785" cy="4777740"/>
          </a:xfrm>
          <a:prstGeom prst="rect"/>
        </p:spPr>
      </p:pic>
      <p:sp>
        <p:nvSpPr>
          <p:cNvPr id="1048673" name="Text Placeholder 3"/>
          <p:cNvSpPr>
            <a:spLocks noGrp="1"/>
          </p:cNvSpPr>
          <p:nvPr/>
        </p:nvSpPr>
        <p:spPr>
          <a:xfrm>
            <a:off x="409575" y="2425065"/>
            <a:ext cx="3304540" cy="487680"/>
          </a:xfrm>
          <a:prstGeom prst="rect"/>
          <a:noFill/>
          <a:ln w="9525">
            <a:noFill/>
          </a:ln>
        </p:spPr>
        <p:txBody>
          <a:bodyPr>
            <a:normAutofit/>
          </a:bodyPr>
          <a:lstStyle>
            <a:lvl1pPr algn="l" fontAlgn="base" indent="0" marL="0" rtl="0">
              <a:spcBef>
                <a:spcPct val="20000"/>
              </a:spcBef>
              <a:spcAft>
                <a:spcPct val="0"/>
              </a:spcAft>
              <a:buNone/>
              <a:defRPr sz="1600" kern="1200">
                <a:solidFill>
                  <a:schemeClr val="tx1"/>
                </a:solidFill>
                <a:latin typeface="+mn-lt"/>
                <a:ea typeface="+mn-ea"/>
                <a:cs typeface="+mn-cs"/>
              </a:defRPr>
            </a:lvl1pPr>
            <a:lvl2pPr algn="l" fontAlgn="base" indent="0" marL="457200" rtl="0">
              <a:spcBef>
                <a:spcPct val="20000"/>
              </a:spcBef>
              <a:spcAft>
                <a:spcPct val="0"/>
              </a:spcAft>
              <a:buNone/>
              <a:defRPr sz="1400" kern="1200">
                <a:solidFill>
                  <a:schemeClr val="tx1"/>
                </a:solidFill>
                <a:latin typeface="+mn-lt"/>
                <a:ea typeface="+mn-ea"/>
                <a:cs typeface="+mn-cs"/>
              </a:defRPr>
            </a:lvl2pPr>
            <a:lvl3pPr algn="l" fontAlgn="base" indent="0" marL="914400" rtl="0">
              <a:spcBef>
                <a:spcPct val="20000"/>
              </a:spcBef>
              <a:spcAft>
                <a:spcPct val="0"/>
              </a:spcAft>
              <a:buNone/>
              <a:defRPr sz="1200" kern="1200">
                <a:solidFill>
                  <a:schemeClr val="tx1"/>
                </a:solidFill>
                <a:latin typeface="+mn-lt"/>
                <a:ea typeface="+mn-ea"/>
                <a:cs typeface="+mn-cs"/>
              </a:defRPr>
            </a:lvl3pPr>
            <a:lvl4pPr algn="l" fontAlgn="base" indent="0" marL="1371600" rtl="0">
              <a:spcBef>
                <a:spcPct val="20000"/>
              </a:spcBef>
              <a:spcAft>
                <a:spcPct val="0"/>
              </a:spcAft>
              <a:buNone/>
              <a:defRPr sz="1000" kern="1200">
                <a:solidFill>
                  <a:schemeClr val="tx1"/>
                </a:solidFill>
                <a:latin typeface="+mn-lt"/>
                <a:ea typeface="+mn-ea"/>
                <a:cs typeface="+mn-cs"/>
              </a:defRPr>
            </a:lvl4pPr>
            <a:lvl5pPr algn="l" fontAlgn="base" indent="0" marL="1828800" rtl="0">
              <a:spcBef>
                <a:spcPct val="20000"/>
              </a:spcBef>
              <a:spcAft>
                <a:spcPct val="0"/>
              </a:spcAft>
              <a:buNone/>
              <a:defRPr sz="1000" kern="1200">
                <a:solidFill>
                  <a:schemeClr val="tx1"/>
                </a:solidFill>
                <a:latin typeface="+mn-lt"/>
                <a:ea typeface="+mn-ea"/>
                <a:cs typeface="+mn-cs"/>
              </a:defRPr>
            </a:lvl5pPr>
            <a:lvl6pPr algn="l" defTabSz="914400" eaLnBrk="1" hangingPunct="1" indent="0" latinLnBrk="0" marL="2286000" rtl="0">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algn="l" defTabSz="914400" eaLnBrk="1" hangingPunct="1" indent="0" latinLnBrk="0" marL="2743200" rtl="0">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algn="l" defTabSz="914400" eaLnBrk="1" hangingPunct="1" indent="0" latinLnBrk="0" marL="3200400" rtl="0">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algn="l" defTabSz="914400" eaLnBrk="1" hangingPunct="1" indent="0" latinLnBrk="0" marL="3657600" rtl="0">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just" indent="-285750" marL="285750">
              <a:buFont typeface="Wingdings" panose="05000000000000000000" charset="0"/>
              <a:buChar char="q"/>
            </a:pPr>
            <a:r>
              <a:rPr b="1" dirty="0" lang="en-US">
                <a:solidFill>
                  <a:srgbClr val="00B050"/>
                </a:solidFill>
              </a:rPr>
              <a:t>MAPI Peak identificatication (CB/EA)</a:t>
            </a:r>
            <a:endParaRPr b="1" dirty="0" lang="en-US">
              <a:solidFill>
                <a:srgbClr val="00B050"/>
              </a:solidFill>
            </a:endParaRPr>
          </a:p>
        </p:txBody>
      </p:sp>
    </p:spTree>
  </p:cSld>
  <p:clrMapOvr>
    <a:masterClrMapping/>
  </p:clrMapOvr>
  <p:timing/>
</p:sld>
</file>

<file path=ppt/theme/theme1.xml><?xml version="1.0" encoding="utf-8"?>
<a:theme xmlns:a="http://schemas.openxmlformats.org/drawingml/2006/main" name="Orange Waves">
  <a:themeElements>
    <a:clrScheme name="Orange Waves 13">
      <a:dk1>
        <a:srgbClr val="000000"/>
      </a:dk1>
      <a:lt1>
        <a:srgbClr val="FFFFFF"/>
      </a:lt1>
      <a:dk2>
        <a:srgbClr val="000000"/>
      </a:dk2>
      <a:lt2>
        <a:srgbClr val="969696"/>
      </a:lt2>
      <a:accent1>
        <a:srgbClr val="C73109"/>
      </a:accent1>
      <a:accent2>
        <a:srgbClr val="FF5050"/>
      </a:accent2>
      <a:accent3>
        <a:srgbClr val="FFFFFF"/>
      </a:accent3>
      <a:accent4>
        <a:srgbClr val="000000"/>
      </a:accent4>
      <a:accent5>
        <a:srgbClr val="E0ADAA"/>
      </a:accent5>
      <a:accent6>
        <a:srgbClr val="E74848"/>
      </a:accent6>
      <a:hlink>
        <a:srgbClr val="4D4D4D"/>
      </a:hlink>
      <a:folHlink>
        <a:srgbClr val="777777"/>
      </a:folHlink>
    </a:clrScheme>
    <a:fontScheme name="Orange Waves">
      <a:majorFont>
        <a:latin typeface="Arial"/>
        <a:ea typeface="SimSun"/>
        <a:cs typeface=""/>
      </a:majorFont>
      <a:minorFont>
        <a:latin typeface="Arial"/>
        <a:ea typeface="SimSun"/>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algn="ctr" blurRad="57150" dir="5400000" dist="19050"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ahLst/>
          <a:rect l="0" t="0" r="0" b="0"/>
          <a:pathLst/>
        </a:custGeom>
        <a:gradFill rotWithShape="0">
          <a:gsLst>
            <a:gs pos="0">
              <a:schemeClr val="accent1"/>
            </a:gs>
            <a:gs pos="100000">
              <a:schemeClr val="accent2"/>
            </a:gs>
          </a:gsLst>
          <a:lin ang="5400000" scaled="1"/>
        </a:gradFill>
        <a:ln w="9525" cap="flat" cmpd="sng" algn="ctr">
          <a:solidFill>
            <a:schemeClr val="accent1"/>
          </a:solidFill>
          <a:prstDash val="solid"/>
          <a:round/>
          <a:headEnd type="none" w="med" len="med"/>
          <a:tailEnd type="none" w="med" len="med"/>
        </a:ln>
      </a:spPr>
      <a:bodyPr anchor="ctr" anchorCtr="0" bIns="45720" compatLnSpc="1" lIns="91440" numCol="1" rIns="91440" tIns="45720" vert="horz" wrap="none"/>
      <a:lstStyle>
        <a:defPPr algn="l" defTabSz="914400" eaLnBrk="1" fontAlgn="base" hangingPunct="1" indent="0" latinLnBrk="0" marL="0" marR="0" rtl="0">
          <a:lnSpc>
            <a:spcPct val="100000"/>
          </a:lnSpc>
          <a:spcBef>
            <a:spcPct val="0"/>
          </a:spcBef>
          <a:spcAft>
            <a:spcPct val="0"/>
          </a:spcAft>
          <a:buClrTx/>
          <a:buSzTx/>
          <a:buFontTx/>
          <a:buNone/>
          <a:defRPr altLang="en-US" baseline="0" b="0" cap="none" sz="1800" i="0" kumimoji="0" lang="zh-CN" normalizeH="0" strike="noStrike" u="none" smtClean="0">
            <a:ln>
              <a:noFill/>
            </a:ln>
            <a:solidFill>
              <a:schemeClr val="tx1"/>
            </a:solidFill>
            <a:effectLst/>
            <a:latin typeface="Arial" panose="020B0604020202020204" pitchFamily="34" charset="0"/>
            <a:ea typeface="SimSun" panose="02010600030101010101" pitchFamily="2" charset="-122"/>
          </a:defRPr>
        </a:defPPr>
      </a:lstStyle>
    </a:spDef>
    <a:lnDef>
      <a:spPr bwMode="auto">
        <a:xfrm>
          <a:off x="0" y="0"/>
          <a:ext cx="1" cy="1"/>
        </a:xfrm>
        <a:custGeom>
          <a:avLst/>
          <a:ahLst/>
          <a:rect l="0" t="0" r="0" b="0"/>
          <a:pathLst/>
        </a:custGeom>
        <a:gradFill rotWithShape="0">
          <a:gsLst>
            <a:gs pos="0">
              <a:schemeClr val="accent1"/>
            </a:gs>
            <a:gs pos="100000">
              <a:schemeClr val="accent2"/>
            </a:gs>
          </a:gsLst>
          <a:lin ang="5400000" scaled="1"/>
        </a:gradFill>
        <a:ln w="9525" cap="flat" cmpd="sng" algn="ctr">
          <a:solidFill>
            <a:schemeClr val="accent1"/>
          </a:solidFill>
          <a:prstDash val="solid"/>
          <a:round/>
          <a:headEnd type="none" w="med" len="med"/>
          <a:tailEnd type="none" w="med" len="med"/>
        </a:ln>
      </a:spPr>
      <a:bodyPr anchor="ctr" anchorCtr="0" bIns="45720" compatLnSpc="1" lIns="91440" numCol="1" rIns="91440" tIns="45720" vert="horz" wrap="none"/>
      <a:lstStyle>
        <a:defPPr algn="l" defTabSz="914400" eaLnBrk="1" fontAlgn="base" hangingPunct="1" indent="0" latinLnBrk="0" marL="0" marR="0" rtl="0">
          <a:lnSpc>
            <a:spcPct val="100000"/>
          </a:lnSpc>
          <a:spcBef>
            <a:spcPct val="0"/>
          </a:spcBef>
          <a:spcAft>
            <a:spcPct val="0"/>
          </a:spcAft>
          <a:buClrTx/>
          <a:buSzTx/>
          <a:buFontTx/>
          <a:buNone/>
          <a:defRPr altLang="en-US" baseline="0" b="0" cap="none" sz="1800" i="0" kumimoji="0" lang="zh-CN" normalizeH="0" strike="noStrike" u="none" smtClean="0">
            <a:ln>
              <a:noFill/>
            </a:ln>
            <a:solidFill>
              <a:schemeClr val="tx1"/>
            </a:solidFill>
            <a:effectLst/>
            <a:latin typeface="Arial" panose="020B0604020202020204" pitchFamily="34" charset="0"/>
            <a:ea typeface="SimSun" panose="02010600030101010101" pitchFamily="2" charset="-122"/>
          </a:defRPr>
        </a:defPPr>
      </a:lstStyle>
    </a:lnDef>
  </a:objectDefaults>
  <a:extraClrSchemeLst>
    <a:extraClrScheme>
      <a:clrScheme name="Orange Wav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range Wave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range Wave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range Wave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range Wave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range Wave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ange Wave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range Wave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range Wave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range Wave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range Wave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range Wave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Orange Waves 13">
        <a:dk1>
          <a:srgbClr val="000000"/>
        </a:dk1>
        <a:lt1>
          <a:srgbClr val="FFFFFF"/>
        </a:lt1>
        <a:dk2>
          <a:srgbClr val="000000"/>
        </a:dk2>
        <a:lt2>
          <a:srgbClr val="969696"/>
        </a:lt2>
        <a:accent1>
          <a:srgbClr val="C73109"/>
        </a:accent1>
        <a:accent2>
          <a:srgbClr val="FF5050"/>
        </a:accent2>
        <a:accent3>
          <a:srgbClr val="FFFFFF"/>
        </a:accent3>
        <a:accent4>
          <a:srgbClr val="000000"/>
        </a:accent4>
        <a:accent5>
          <a:srgbClr val="E0ADAA"/>
        </a:accent5>
        <a:accent6>
          <a:srgbClr val="E74848"/>
        </a:accent6>
        <a:hlink>
          <a:srgbClr val="4D4D4D"/>
        </a:hlink>
        <a:folHlink>
          <a:srgbClr val="777777"/>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主题">
  <a:themeElements>
    <a:clrScheme name="Office">
      <a:dk1>
        <a:sysClr lastClr="000000" val="windowText"/>
      </a:dk1>
      <a:lt1>
        <a:sysClr lastClr="FFFFFF" val="window"/>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H Sarabun PSK"/>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H Sarabun PSK"/>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algn="ctr" blurRad="57150" dir="5400000" dist="19050"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theme>
</file>

<file path=docProps/app.xml><?xml version="1.0" encoding="utf-8"?>
<Properties xmlns="http://schemas.openxmlformats.org/officeDocument/2006/extended-properties">
  <Application>WPS Presentation</Application>
  <ScaleCrop>0</ScaleCrop>
  <LinksUpToDate>0</LinksUpToDate>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itle>_x000B_      Temperature and Moisture Triggered Crystallization of Triple Cation-Mixed Halide Perovskite Cells to Reduce Phase Segregations </dc:title>
  <dc:creator>23021RAAEG</dc:creator>
  <cp:lastModifiedBy>miller shatsala</cp:lastModifiedBy>
  <dcterms:created xsi:type="dcterms:W3CDTF">2024-11-17T14:17:00Z</dcterms:created>
  <dcterms:modified xsi:type="dcterms:W3CDTF">2024-11-19T05:12:44Z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dc4396ba70ee43089e0b9cff60e51e2e</vt:lpwstr>
  </property>
  <property fmtid="{D5CDD505-2E9C-101B-9397-08002B2CF9AE}" pid="3" name="KSOProductBuildVer">
    <vt:lpwstr>1033-12.2.0.18911</vt:lpwstr>
  </property>
</Properties>
</file>